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  <p:sldMasterId id="2147483689" r:id="rId5"/>
    <p:sldMasterId id="2147483703" r:id="rId6"/>
    <p:sldMasterId id="2147483715" r:id="rId7"/>
  </p:sldMasterIdLst>
  <p:notesMasterIdLst>
    <p:notesMasterId r:id="rId16"/>
  </p:notesMasterIdLst>
  <p:sldIdLst>
    <p:sldId id="273" r:id="rId8"/>
    <p:sldId id="274" r:id="rId9"/>
    <p:sldId id="290" r:id="rId10"/>
    <p:sldId id="289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en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D35"/>
    <a:srgbClr val="515151"/>
    <a:srgbClr val="74B8BB"/>
    <a:srgbClr val="7C7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8735B-BB6E-48E9-8B6B-340DDA4C206C}" v="32" dt="2024-12-04T01:36:45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l González Martínez" userId="03d84785-68c8-4bba-8a88-348ab70fd8ab" providerId="ADAL" clId="{9F98735B-BB6E-48E9-8B6B-340DDA4C206C}"/>
    <pc:docChg chg="undo custSel addSld delSld modSld sldOrd">
      <pc:chgData name="Adriel González Martínez" userId="03d84785-68c8-4bba-8a88-348ab70fd8ab" providerId="ADAL" clId="{9F98735B-BB6E-48E9-8B6B-340DDA4C206C}" dt="2024-12-04T01:36:57.680" v="951" actId="20577"/>
      <pc:docMkLst>
        <pc:docMk/>
      </pc:docMkLst>
      <pc:sldChg chg="modSp mod">
        <pc:chgData name="Adriel González Martínez" userId="03d84785-68c8-4bba-8a88-348ab70fd8ab" providerId="ADAL" clId="{9F98735B-BB6E-48E9-8B6B-340DDA4C206C}" dt="2024-12-03T22:57:44.864" v="124" actId="20577"/>
        <pc:sldMkLst>
          <pc:docMk/>
          <pc:sldMk cId="893048077" sldId="273"/>
        </pc:sldMkLst>
        <pc:spChg chg="mod">
          <ac:chgData name="Adriel González Martínez" userId="03d84785-68c8-4bba-8a88-348ab70fd8ab" providerId="ADAL" clId="{9F98735B-BB6E-48E9-8B6B-340DDA4C206C}" dt="2024-12-03T22:56:56.753" v="70" actId="2710"/>
          <ac:spMkLst>
            <pc:docMk/>
            <pc:sldMk cId="893048077" sldId="273"/>
            <ac:spMk id="2" creationId="{77290D57-787A-A429-31F8-646774DCE699}"/>
          </ac:spMkLst>
        </pc:spChg>
        <pc:spChg chg="mod">
          <ac:chgData name="Adriel González Martínez" userId="03d84785-68c8-4bba-8a88-348ab70fd8ab" providerId="ADAL" clId="{9F98735B-BB6E-48E9-8B6B-340DDA4C206C}" dt="2024-12-03T22:57:44.864" v="124" actId="20577"/>
          <ac:spMkLst>
            <pc:docMk/>
            <pc:sldMk cId="893048077" sldId="273"/>
            <ac:spMk id="5" creationId="{7FCE08E5-85B4-08B5-2FD0-069AE56E3CA2}"/>
          </ac:spMkLst>
        </pc:spChg>
      </pc:sldChg>
      <pc:sldChg chg="modSp mod ord">
        <pc:chgData name="Adriel González Martínez" userId="03d84785-68c8-4bba-8a88-348ab70fd8ab" providerId="ADAL" clId="{9F98735B-BB6E-48E9-8B6B-340DDA4C206C}" dt="2024-12-03T23:28:32.542" v="658" actId="113"/>
        <pc:sldMkLst>
          <pc:docMk/>
          <pc:sldMk cId="2799506567" sldId="274"/>
        </pc:sldMkLst>
        <pc:spChg chg="mod">
          <ac:chgData name="Adriel González Martínez" userId="03d84785-68c8-4bba-8a88-348ab70fd8ab" providerId="ADAL" clId="{9F98735B-BB6E-48E9-8B6B-340DDA4C206C}" dt="2024-12-03T23:28:32.542" v="658" actId="113"/>
          <ac:spMkLst>
            <pc:docMk/>
            <pc:sldMk cId="2799506567" sldId="274"/>
            <ac:spMk id="3" creationId="{9E1F7766-6DA0-3568-D218-EE37A1D9CD56}"/>
          </ac:spMkLst>
        </pc:spChg>
      </pc:sldChg>
      <pc:sldChg chg="del">
        <pc:chgData name="Adriel González Martínez" userId="03d84785-68c8-4bba-8a88-348ab70fd8ab" providerId="ADAL" clId="{9F98735B-BB6E-48E9-8B6B-340DDA4C206C}" dt="2024-12-03T22:58:46.292" v="131" actId="47"/>
        <pc:sldMkLst>
          <pc:docMk/>
          <pc:sldMk cId="892057348" sldId="277"/>
        </pc:sldMkLst>
      </pc:sldChg>
      <pc:sldChg chg="del">
        <pc:chgData name="Adriel González Martínez" userId="03d84785-68c8-4bba-8a88-348ab70fd8ab" providerId="ADAL" clId="{9F98735B-BB6E-48E9-8B6B-340DDA4C206C}" dt="2024-12-03T22:58:46.292" v="131" actId="47"/>
        <pc:sldMkLst>
          <pc:docMk/>
          <pc:sldMk cId="447691307" sldId="278"/>
        </pc:sldMkLst>
      </pc:sldChg>
      <pc:sldChg chg="del">
        <pc:chgData name="Adriel González Martínez" userId="03d84785-68c8-4bba-8a88-348ab70fd8ab" providerId="ADAL" clId="{9F98735B-BB6E-48E9-8B6B-340DDA4C206C}" dt="2024-12-03T22:58:46.292" v="131" actId="47"/>
        <pc:sldMkLst>
          <pc:docMk/>
          <pc:sldMk cId="1530048814" sldId="279"/>
        </pc:sldMkLst>
      </pc:sldChg>
      <pc:sldChg chg="del">
        <pc:chgData name="Adriel González Martínez" userId="03d84785-68c8-4bba-8a88-348ab70fd8ab" providerId="ADAL" clId="{9F98735B-BB6E-48E9-8B6B-340DDA4C206C}" dt="2024-12-03T22:58:46.292" v="131" actId="47"/>
        <pc:sldMkLst>
          <pc:docMk/>
          <pc:sldMk cId="694447416" sldId="280"/>
        </pc:sldMkLst>
      </pc:sldChg>
      <pc:sldChg chg="del">
        <pc:chgData name="Adriel González Martínez" userId="03d84785-68c8-4bba-8a88-348ab70fd8ab" providerId="ADAL" clId="{9F98735B-BB6E-48E9-8B6B-340DDA4C206C}" dt="2024-12-03T22:58:46.292" v="131" actId="47"/>
        <pc:sldMkLst>
          <pc:docMk/>
          <pc:sldMk cId="3359983992" sldId="281"/>
        </pc:sldMkLst>
      </pc:sldChg>
      <pc:sldChg chg="del">
        <pc:chgData name="Adriel González Martínez" userId="03d84785-68c8-4bba-8a88-348ab70fd8ab" providerId="ADAL" clId="{9F98735B-BB6E-48E9-8B6B-340DDA4C206C}" dt="2024-12-03T22:58:46.292" v="131" actId="47"/>
        <pc:sldMkLst>
          <pc:docMk/>
          <pc:sldMk cId="4218363866" sldId="282"/>
        </pc:sldMkLst>
      </pc:sldChg>
      <pc:sldChg chg="del">
        <pc:chgData name="Adriel González Martínez" userId="03d84785-68c8-4bba-8a88-348ab70fd8ab" providerId="ADAL" clId="{9F98735B-BB6E-48E9-8B6B-340DDA4C206C}" dt="2024-12-03T22:58:46.292" v="131" actId="47"/>
        <pc:sldMkLst>
          <pc:docMk/>
          <pc:sldMk cId="2814694985" sldId="283"/>
        </pc:sldMkLst>
      </pc:sldChg>
      <pc:sldChg chg="del">
        <pc:chgData name="Adriel González Martínez" userId="03d84785-68c8-4bba-8a88-348ab70fd8ab" providerId="ADAL" clId="{9F98735B-BB6E-48E9-8B6B-340DDA4C206C}" dt="2024-12-03T22:58:46.292" v="131" actId="47"/>
        <pc:sldMkLst>
          <pc:docMk/>
          <pc:sldMk cId="3433699568" sldId="285"/>
        </pc:sldMkLst>
      </pc:sldChg>
      <pc:sldChg chg="del">
        <pc:chgData name="Adriel González Martínez" userId="03d84785-68c8-4bba-8a88-348ab70fd8ab" providerId="ADAL" clId="{9F98735B-BB6E-48E9-8B6B-340DDA4C206C}" dt="2024-12-03T22:58:46.292" v="131" actId="47"/>
        <pc:sldMkLst>
          <pc:docMk/>
          <pc:sldMk cId="1861155569" sldId="286"/>
        </pc:sldMkLst>
      </pc:sldChg>
      <pc:sldChg chg="del">
        <pc:chgData name="Adriel González Martínez" userId="03d84785-68c8-4bba-8a88-348ab70fd8ab" providerId="ADAL" clId="{9F98735B-BB6E-48E9-8B6B-340DDA4C206C}" dt="2024-12-03T22:58:46.292" v="131" actId="47"/>
        <pc:sldMkLst>
          <pc:docMk/>
          <pc:sldMk cId="3876180435" sldId="287"/>
        </pc:sldMkLst>
      </pc:sldChg>
      <pc:sldChg chg="add del">
        <pc:chgData name="Adriel González Martínez" userId="03d84785-68c8-4bba-8a88-348ab70fd8ab" providerId="ADAL" clId="{9F98735B-BB6E-48E9-8B6B-340DDA4C206C}" dt="2024-12-03T22:58:19.527" v="126" actId="2696"/>
        <pc:sldMkLst>
          <pc:docMk/>
          <pc:sldMk cId="1456733333" sldId="288"/>
        </pc:sldMkLst>
      </pc:sldChg>
      <pc:sldChg chg="add del">
        <pc:chgData name="Adriel González Martínez" userId="03d84785-68c8-4bba-8a88-348ab70fd8ab" providerId="ADAL" clId="{9F98735B-BB6E-48E9-8B6B-340DDA4C206C}" dt="2024-12-03T22:58:46.292" v="131" actId="47"/>
        <pc:sldMkLst>
          <pc:docMk/>
          <pc:sldMk cId="4020359763" sldId="288"/>
        </pc:sldMkLst>
      </pc:sldChg>
      <pc:sldChg chg="modSp add mod ord">
        <pc:chgData name="Adriel González Martínez" userId="03d84785-68c8-4bba-8a88-348ab70fd8ab" providerId="ADAL" clId="{9F98735B-BB6E-48E9-8B6B-340DDA4C206C}" dt="2024-12-03T23:22:06.441" v="636" actId="20577"/>
        <pc:sldMkLst>
          <pc:docMk/>
          <pc:sldMk cId="1842081356" sldId="289"/>
        </pc:sldMkLst>
        <pc:spChg chg="mod">
          <ac:chgData name="Adriel González Martínez" userId="03d84785-68c8-4bba-8a88-348ab70fd8ab" providerId="ADAL" clId="{9F98735B-BB6E-48E9-8B6B-340DDA4C206C}" dt="2024-12-03T23:09:28.854" v="189" actId="20577"/>
          <ac:spMkLst>
            <pc:docMk/>
            <pc:sldMk cId="1842081356" sldId="289"/>
            <ac:spMk id="2" creationId="{B577F6F3-D159-CA63-F169-1B92963EFA75}"/>
          </ac:spMkLst>
        </pc:spChg>
        <pc:spChg chg="mod">
          <ac:chgData name="Adriel González Martínez" userId="03d84785-68c8-4bba-8a88-348ab70fd8ab" providerId="ADAL" clId="{9F98735B-BB6E-48E9-8B6B-340DDA4C206C}" dt="2024-12-03T23:22:06.441" v="636" actId="20577"/>
          <ac:spMkLst>
            <pc:docMk/>
            <pc:sldMk cId="1842081356" sldId="289"/>
            <ac:spMk id="3" creationId="{233C2C55-21F6-594F-2096-5C204E7E4B6F}"/>
          </ac:spMkLst>
        </pc:spChg>
      </pc:sldChg>
      <pc:sldChg chg="addSp modSp add mod">
        <pc:chgData name="Adriel González Martínez" userId="03d84785-68c8-4bba-8a88-348ab70fd8ab" providerId="ADAL" clId="{9F98735B-BB6E-48E9-8B6B-340DDA4C206C}" dt="2024-12-04T01:18:41.787" v="793" actId="1036"/>
        <pc:sldMkLst>
          <pc:docMk/>
          <pc:sldMk cId="2023812399" sldId="290"/>
        </pc:sldMkLst>
        <pc:spChg chg="mod">
          <ac:chgData name="Adriel González Martínez" userId="03d84785-68c8-4bba-8a88-348ab70fd8ab" providerId="ADAL" clId="{9F98735B-BB6E-48E9-8B6B-340DDA4C206C}" dt="2024-12-03T23:10:09.768" v="207" actId="20577"/>
          <ac:spMkLst>
            <pc:docMk/>
            <pc:sldMk cId="2023812399" sldId="290"/>
            <ac:spMk id="2" creationId="{6042F90B-2F1C-E22D-F2AA-3EEB7DC77458}"/>
          </ac:spMkLst>
        </pc:spChg>
        <pc:spChg chg="mod">
          <ac:chgData name="Adriel González Martínez" userId="03d84785-68c8-4bba-8a88-348ab70fd8ab" providerId="ADAL" clId="{9F98735B-BB6E-48E9-8B6B-340DDA4C206C}" dt="2024-12-03T23:21:09.147" v="586" actId="20577"/>
          <ac:spMkLst>
            <pc:docMk/>
            <pc:sldMk cId="2023812399" sldId="290"/>
            <ac:spMk id="3" creationId="{92D7A120-14E8-1DD6-DE13-2B0D4C89E914}"/>
          </ac:spMkLst>
        </pc:spChg>
        <pc:picChg chg="add mod">
          <ac:chgData name="Adriel González Martínez" userId="03d84785-68c8-4bba-8a88-348ab70fd8ab" providerId="ADAL" clId="{9F98735B-BB6E-48E9-8B6B-340DDA4C206C}" dt="2024-12-04T01:18:41.787" v="793" actId="1036"/>
          <ac:picMkLst>
            <pc:docMk/>
            <pc:sldMk cId="2023812399" sldId="290"/>
            <ac:picMk id="6" creationId="{D9ADADA3-75D1-1722-3D01-6D8FF1BF0A40}"/>
          </ac:picMkLst>
        </pc:picChg>
        <pc:picChg chg="add mod">
          <ac:chgData name="Adriel González Martínez" userId="03d84785-68c8-4bba-8a88-348ab70fd8ab" providerId="ADAL" clId="{9F98735B-BB6E-48E9-8B6B-340DDA4C206C}" dt="2024-12-04T01:16:36.053" v="771" actId="1036"/>
          <ac:picMkLst>
            <pc:docMk/>
            <pc:sldMk cId="2023812399" sldId="290"/>
            <ac:picMk id="8" creationId="{31838368-7137-4464-DA5A-6E8FDCBB78AF}"/>
          </ac:picMkLst>
        </pc:picChg>
        <pc:picChg chg="add mod">
          <ac:chgData name="Adriel González Martínez" userId="03d84785-68c8-4bba-8a88-348ab70fd8ab" providerId="ADAL" clId="{9F98735B-BB6E-48E9-8B6B-340DDA4C206C}" dt="2024-12-04T01:18:17.861" v="783" actId="1076"/>
          <ac:picMkLst>
            <pc:docMk/>
            <pc:sldMk cId="2023812399" sldId="290"/>
            <ac:picMk id="10" creationId="{960BD418-D86A-A32B-D706-5CA477530F52}"/>
          </ac:picMkLst>
        </pc:picChg>
        <pc:picChg chg="add mod">
          <ac:chgData name="Adriel González Martínez" userId="03d84785-68c8-4bba-8a88-348ab70fd8ab" providerId="ADAL" clId="{9F98735B-BB6E-48E9-8B6B-340DDA4C206C}" dt="2024-12-04T01:18:13.821" v="781" actId="1076"/>
          <ac:picMkLst>
            <pc:docMk/>
            <pc:sldMk cId="2023812399" sldId="290"/>
            <ac:picMk id="12" creationId="{630ED7AF-535C-1567-870C-DEDEFEC5893E}"/>
          </ac:picMkLst>
        </pc:picChg>
        <pc:picChg chg="add mod">
          <ac:chgData name="Adriel González Martínez" userId="03d84785-68c8-4bba-8a88-348ab70fd8ab" providerId="ADAL" clId="{9F98735B-BB6E-48E9-8B6B-340DDA4C206C}" dt="2024-12-04T01:18:28.782" v="785" actId="1076"/>
          <ac:picMkLst>
            <pc:docMk/>
            <pc:sldMk cId="2023812399" sldId="290"/>
            <ac:picMk id="14" creationId="{85ED1E48-7ACF-8448-3A1A-E5F3B989C260}"/>
          </ac:picMkLst>
        </pc:picChg>
      </pc:sldChg>
      <pc:sldChg chg="addSp modSp add mod">
        <pc:chgData name="Adriel González Martínez" userId="03d84785-68c8-4bba-8a88-348ab70fd8ab" providerId="ADAL" clId="{9F98735B-BB6E-48E9-8B6B-340DDA4C206C}" dt="2024-12-04T01:28:11.627" v="837" actId="27614"/>
        <pc:sldMkLst>
          <pc:docMk/>
          <pc:sldMk cId="1848518179" sldId="291"/>
        </pc:sldMkLst>
        <pc:spChg chg="mod">
          <ac:chgData name="Adriel González Martínez" userId="03d84785-68c8-4bba-8a88-348ab70fd8ab" providerId="ADAL" clId="{9F98735B-BB6E-48E9-8B6B-340DDA4C206C}" dt="2024-12-03T23:11:26.126" v="250" actId="20577"/>
          <ac:spMkLst>
            <pc:docMk/>
            <pc:sldMk cId="1848518179" sldId="291"/>
            <ac:spMk id="2" creationId="{73DCEF71-A2C2-EF34-EA34-601D09D948E1}"/>
          </ac:spMkLst>
        </pc:spChg>
        <pc:spChg chg="mod">
          <ac:chgData name="Adriel González Martínez" userId="03d84785-68c8-4bba-8a88-348ab70fd8ab" providerId="ADAL" clId="{9F98735B-BB6E-48E9-8B6B-340DDA4C206C}" dt="2024-12-04T01:25:17.232" v="833" actId="20577"/>
          <ac:spMkLst>
            <pc:docMk/>
            <pc:sldMk cId="1848518179" sldId="291"/>
            <ac:spMk id="3" creationId="{511625B1-3661-7BAB-341E-04948F9D9ABA}"/>
          </ac:spMkLst>
        </pc:spChg>
        <pc:picChg chg="add mod ord">
          <ac:chgData name="Adriel González Martínez" userId="03d84785-68c8-4bba-8a88-348ab70fd8ab" providerId="ADAL" clId="{9F98735B-BB6E-48E9-8B6B-340DDA4C206C}" dt="2024-12-04T01:25:21.179" v="834" actId="1076"/>
          <ac:picMkLst>
            <pc:docMk/>
            <pc:sldMk cId="1848518179" sldId="291"/>
            <ac:picMk id="6" creationId="{D5861B43-DA01-1140-F277-C5A78BA1A085}"/>
          </ac:picMkLst>
        </pc:picChg>
        <pc:picChg chg="add mod">
          <ac:chgData name="Adriel González Martínez" userId="03d84785-68c8-4bba-8a88-348ab70fd8ab" providerId="ADAL" clId="{9F98735B-BB6E-48E9-8B6B-340DDA4C206C}" dt="2024-12-04T01:28:11.627" v="837" actId="27614"/>
          <ac:picMkLst>
            <pc:docMk/>
            <pc:sldMk cId="1848518179" sldId="291"/>
            <ac:picMk id="8" creationId="{40C8FBB3-62D4-CEFD-A6F0-8F9944084E1A}"/>
          </ac:picMkLst>
        </pc:picChg>
      </pc:sldChg>
      <pc:sldChg chg="addSp modSp add mod">
        <pc:chgData name="Adriel González Martínez" userId="03d84785-68c8-4bba-8a88-348ab70fd8ab" providerId="ADAL" clId="{9F98735B-BB6E-48E9-8B6B-340DDA4C206C}" dt="2024-12-04T01:30:38.758" v="907" actId="1038"/>
        <pc:sldMkLst>
          <pc:docMk/>
          <pc:sldMk cId="949738363" sldId="292"/>
        </pc:sldMkLst>
        <pc:spChg chg="mod">
          <ac:chgData name="Adriel González Martínez" userId="03d84785-68c8-4bba-8a88-348ab70fd8ab" providerId="ADAL" clId="{9F98735B-BB6E-48E9-8B6B-340DDA4C206C}" dt="2024-12-03T23:13:14.072" v="290" actId="20577"/>
          <ac:spMkLst>
            <pc:docMk/>
            <pc:sldMk cId="949738363" sldId="292"/>
            <ac:spMk id="2" creationId="{7FF09EEE-6360-3B7E-5CAC-0648E0587E6A}"/>
          </ac:spMkLst>
        </pc:spChg>
        <pc:spChg chg="mod">
          <ac:chgData name="Adriel González Martínez" userId="03d84785-68c8-4bba-8a88-348ab70fd8ab" providerId="ADAL" clId="{9F98735B-BB6E-48E9-8B6B-340DDA4C206C}" dt="2024-12-04T01:30:25.480" v="862" actId="1076"/>
          <ac:spMkLst>
            <pc:docMk/>
            <pc:sldMk cId="949738363" sldId="292"/>
            <ac:spMk id="3" creationId="{D1D3B5F4-B925-CB7D-2A84-1D03CEEBC214}"/>
          </ac:spMkLst>
        </pc:spChg>
        <pc:picChg chg="add mod">
          <ac:chgData name="Adriel González Martínez" userId="03d84785-68c8-4bba-8a88-348ab70fd8ab" providerId="ADAL" clId="{9F98735B-BB6E-48E9-8B6B-340DDA4C206C}" dt="2024-12-04T01:30:38.758" v="907" actId="1038"/>
          <ac:picMkLst>
            <pc:docMk/>
            <pc:sldMk cId="949738363" sldId="292"/>
            <ac:picMk id="6" creationId="{74B0058B-E311-9C27-D065-849C6ADFF05B}"/>
          </ac:picMkLst>
        </pc:picChg>
        <pc:picChg chg="add mod">
          <ac:chgData name="Adriel González Martínez" userId="03d84785-68c8-4bba-8a88-348ab70fd8ab" providerId="ADAL" clId="{9F98735B-BB6E-48E9-8B6B-340DDA4C206C}" dt="2024-12-04T01:30:38.758" v="907" actId="1038"/>
          <ac:picMkLst>
            <pc:docMk/>
            <pc:sldMk cId="949738363" sldId="292"/>
            <ac:picMk id="8" creationId="{8AADE3E5-ED17-E433-15E9-284936AE1E5D}"/>
          </ac:picMkLst>
        </pc:picChg>
        <pc:picChg chg="add mod">
          <ac:chgData name="Adriel González Martínez" userId="03d84785-68c8-4bba-8a88-348ab70fd8ab" providerId="ADAL" clId="{9F98735B-BB6E-48E9-8B6B-340DDA4C206C}" dt="2024-12-04T01:30:38.758" v="907" actId="1038"/>
          <ac:picMkLst>
            <pc:docMk/>
            <pc:sldMk cId="949738363" sldId="292"/>
            <ac:picMk id="10" creationId="{B54345F9-04BB-3602-C8EC-E0C2E391FDE2}"/>
          </ac:picMkLst>
        </pc:picChg>
        <pc:picChg chg="add mod">
          <ac:chgData name="Adriel González Martínez" userId="03d84785-68c8-4bba-8a88-348ab70fd8ab" providerId="ADAL" clId="{9F98735B-BB6E-48E9-8B6B-340DDA4C206C}" dt="2024-12-04T01:30:38.758" v="907" actId="1038"/>
          <ac:picMkLst>
            <pc:docMk/>
            <pc:sldMk cId="949738363" sldId="292"/>
            <ac:picMk id="12" creationId="{33793105-F58B-68A7-7454-BBCB62DB7F3F}"/>
          </ac:picMkLst>
        </pc:picChg>
      </pc:sldChg>
      <pc:sldChg chg="addSp modSp add mod">
        <pc:chgData name="Adriel González Martínez" userId="03d84785-68c8-4bba-8a88-348ab70fd8ab" providerId="ADAL" clId="{9F98735B-BB6E-48E9-8B6B-340DDA4C206C}" dt="2024-12-04T01:36:45.410" v="939" actId="732"/>
        <pc:sldMkLst>
          <pc:docMk/>
          <pc:sldMk cId="3652028584" sldId="293"/>
        </pc:sldMkLst>
        <pc:spChg chg="mod">
          <ac:chgData name="Adriel González Martínez" userId="03d84785-68c8-4bba-8a88-348ab70fd8ab" providerId="ADAL" clId="{9F98735B-BB6E-48E9-8B6B-340DDA4C206C}" dt="2024-12-03T23:15:43.838" v="342" actId="20577"/>
          <ac:spMkLst>
            <pc:docMk/>
            <pc:sldMk cId="3652028584" sldId="293"/>
            <ac:spMk id="2" creationId="{5F786290-2A29-2A33-9AE2-5E93E0BDBB9C}"/>
          </ac:spMkLst>
        </pc:spChg>
        <pc:spChg chg="mod">
          <ac:chgData name="Adriel González Martínez" userId="03d84785-68c8-4bba-8a88-348ab70fd8ab" providerId="ADAL" clId="{9F98735B-BB6E-48E9-8B6B-340DDA4C206C}" dt="2024-12-04T01:36:26.371" v="937" actId="14100"/>
          <ac:spMkLst>
            <pc:docMk/>
            <pc:sldMk cId="3652028584" sldId="293"/>
            <ac:spMk id="3" creationId="{83CDDD4D-101D-F54D-76DF-86811DD4452A}"/>
          </ac:spMkLst>
        </pc:spChg>
        <pc:picChg chg="add mod">
          <ac:chgData name="Adriel González Martínez" userId="03d84785-68c8-4bba-8a88-348ab70fd8ab" providerId="ADAL" clId="{9F98735B-BB6E-48E9-8B6B-340DDA4C206C}" dt="2024-12-04T01:36:45.410" v="939" actId="732"/>
          <ac:picMkLst>
            <pc:docMk/>
            <pc:sldMk cId="3652028584" sldId="293"/>
            <ac:picMk id="1026" creationId="{183B9A8F-A1E6-E87E-15CF-21345F0828A9}"/>
          </ac:picMkLst>
        </pc:picChg>
      </pc:sldChg>
      <pc:sldChg chg="delSp modSp add mod">
        <pc:chgData name="Adriel González Martínez" userId="03d84785-68c8-4bba-8a88-348ab70fd8ab" providerId="ADAL" clId="{9F98735B-BB6E-48E9-8B6B-340DDA4C206C}" dt="2024-12-04T01:36:57.680" v="951" actId="20577"/>
        <pc:sldMkLst>
          <pc:docMk/>
          <pc:sldMk cId="2422702112" sldId="294"/>
        </pc:sldMkLst>
        <pc:spChg chg="del mod">
          <ac:chgData name="Adriel González Martínez" userId="03d84785-68c8-4bba-8a88-348ab70fd8ab" providerId="ADAL" clId="{9F98735B-BB6E-48E9-8B6B-340DDA4C206C}" dt="2024-12-03T23:33:56.748" v="743" actId="478"/>
          <ac:spMkLst>
            <pc:docMk/>
            <pc:sldMk cId="2422702112" sldId="294"/>
            <ac:spMk id="2" creationId="{D2DAD486-7303-7376-C2B5-636A71F09E1D}"/>
          </ac:spMkLst>
        </pc:spChg>
        <pc:spChg chg="mod">
          <ac:chgData name="Adriel González Martínez" userId="03d84785-68c8-4bba-8a88-348ab70fd8ab" providerId="ADAL" clId="{9F98735B-BB6E-48E9-8B6B-340DDA4C206C}" dt="2024-12-04T01:36:57.680" v="951" actId="20577"/>
          <ac:spMkLst>
            <pc:docMk/>
            <pc:sldMk cId="2422702112" sldId="294"/>
            <ac:spMk id="3" creationId="{7DE9312A-C34F-C444-6F8C-994230500A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A70C5-5812-4FD2-B06B-24367B7DD7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C271-2B28-4A84-A523-A46147084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1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indent="0">
              <a:buNone/>
            </a:pPr>
            <a:r>
              <a:rPr lang="en-US"/>
              <a:t>Background for </a:t>
            </a:r>
            <a:r>
              <a:rPr lang="en-US" b="1">
                <a:solidFill>
                  <a:srgbClr val="F26D1B"/>
                </a:solidFill>
              </a:rPr>
              <a:t>Research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08867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3EA7AD1-FBE1-D9BF-79DB-32CD484D2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9350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Background for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Public Health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02829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Background for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Public Health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90129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15340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87596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78D07D6-905E-D52C-0107-95519397A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49802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Background for </a:t>
            </a:r>
            <a:r>
              <a:rPr lang="en-US" b="1">
                <a:solidFill>
                  <a:srgbClr val="00B050"/>
                </a:solidFill>
              </a:rPr>
              <a:t>Education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734604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Background for </a:t>
            </a:r>
            <a:r>
              <a:rPr lang="en-US" b="1">
                <a:solidFill>
                  <a:srgbClr val="00B050"/>
                </a:solidFill>
              </a:rPr>
              <a:t>Education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492184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390391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28200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Background for </a:t>
            </a:r>
            <a:r>
              <a:rPr lang="en-US" b="1">
                <a:solidFill>
                  <a:srgbClr val="F26D1B"/>
                </a:solidFill>
              </a:rPr>
              <a:t>Research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764370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733A9E0-A93C-A28B-8C0B-89996458A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8545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9912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0506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C7B2-B425-3B1B-0B75-BD47FB02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E48-6366-F942-C031-F6F884ACF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CE45-DA89-C6D2-7744-7E5350B4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2FB1-5923-643A-638B-A51CF449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D7FB8-F7C3-34D5-D84F-6337CB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1FB59C-8156-A994-2266-84DA97AED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541177"/>
            <a:ext cx="6349449" cy="49358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06898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FCD-FC65-D69F-48B4-3AF4F5101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52" y="1122363"/>
            <a:ext cx="5782962" cy="19154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1220-08F4-AFAC-1070-3DFCE12AC7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552" y="3249827"/>
            <a:ext cx="5782962" cy="16805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Background for </a:t>
            </a:r>
            <a:r>
              <a:rPr lang="en-US" b="1">
                <a:solidFill>
                  <a:srgbClr val="FFC000"/>
                </a:solidFill>
              </a:rPr>
              <a:t>Entrepreneurship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6807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44B-D03D-DC71-D509-05D2D2F33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Background for </a:t>
            </a:r>
            <a:r>
              <a:rPr lang="en-US" b="1">
                <a:solidFill>
                  <a:srgbClr val="FFC000"/>
                </a:solidFill>
              </a:rPr>
              <a:t>Entrepreneurship</a:t>
            </a:r>
            <a:r>
              <a:rPr lang="en-US" b="1">
                <a:solidFill>
                  <a:srgbClr val="F26D1B"/>
                </a:solidFill>
              </a:rPr>
              <a:t> </a:t>
            </a:r>
            <a:r>
              <a:rPr lang="en-US"/>
              <a:t>Programs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DA6-3BD5-B78C-B904-B8F1D4C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CA49-9618-7AEF-A7BD-F7E52EB1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6B43-0D83-CCA4-78DC-500678D6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C3F46F-96C4-2954-C674-ED1E764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5314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82717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AF3-EFA4-7E72-9549-DD5CC7E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327-7026-22A7-6095-05B74F5D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9A0-863A-A732-18BB-40201C94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56D-9F7B-B9CB-5F66-353A184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1E5-2A0A-E8A5-705C-C8F0992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FDE5-9A6C-C994-5FE0-B5BEDF1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78163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D3A-ED03-F06F-E413-B38BB84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0E2E-A7F2-2912-CCDE-4E87781B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D810-940F-B0DF-6BFD-55C6BC7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0E2-1579-0228-5F84-702D2FAD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4477" y="6356350"/>
            <a:ext cx="1292087" cy="365125"/>
          </a:xfrm>
          <a:prstGeom prst="rect">
            <a:avLst/>
          </a:prstGeom>
        </p:spPr>
        <p:txBody>
          <a:bodyPr/>
          <a:lstStyle/>
          <a:p>
            <a:fld id="{D7F6718E-9438-1341-AF5F-8ABB5E1A00F1}" type="datetimeFigureOut">
              <a:rPr lang="en-PR" smtClean="0"/>
              <a:t>12/3/2024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C7983-6C25-57CA-96FB-E0D73CA3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F8C-FA91-94CE-2124-AFE4B359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78F50-50E8-C845-92EE-4F8B32BD0A7D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9872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0611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5" r:id="rId3"/>
    <p:sldLayoutId id="2147483687" r:id="rId4"/>
    <p:sldLayoutId id="214748368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25529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701" r:id="rId4"/>
    <p:sldLayoutId id="214748370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373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5103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3" r:id="rId4"/>
    <p:sldLayoutId id="214748371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0821-86F2-AADA-9862-DF2FDBB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9794-3011-45FF-9E13-EC6034F1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04CF69-1393-C327-99FC-CED16CFBC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4269" y="6386167"/>
            <a:ext cx="523461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D8878F50-50E8-C845-92EE-4F8B32BD0A7D}" type="slidenum">
              <a:rPr lang="en-PR" smtClean="0"/>
              <a:pPr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11142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1" r:id="rId3"/>
    <p:sldLayoutId id="2147483723" r:id="rId4"/>
    <p:sldLayoutId id="214748372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1515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1515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515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1515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1515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0D57-787A-A429-31F8-646774DCE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35" y="290057"/>
            <a:ext cx="6681777" cy="16361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PR" sz="36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2</a:t>
            </a:r>
            <a:br>
              <a:rPr lang="en-PR" sz="36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</a:t>
            </a:r>
            <a:r>
              <a:rPr lang="en-PR" sz="28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Cómo</a:t>
            </a: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28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solucionan</a:t>
            </a: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28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problemas</a:t>
            </a: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b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las </a:t>
            </a:r>
            <a:r>
              <a:rPr lang="en-PR" sz="2800" b="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computadoras</a:t>
            </a:r>
            <a:r>
              <a:rPr lang="en-PR" sz="2800" b="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A8B5C533-7B3E-06B6-D4BB-EC684B8F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CE08E5-85B4-08B5-2FD0-069AE56E3CA2}"/>
              </a:ext>
            </a:extLst>
          </p:cNvPr>
          <p:cNvSpPr txBox="1"/>
          <p:nvPr/>
        </p:nvSpPr>
        <p:spPr>
          <a:xfrm>
            <a:off x="157935" y="2828835"/>
            <a:ext cx="739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R" sz="36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Pasos para </a:t>
            </a:r>
            <a:r>
              <a:rPr lang="en-PR" sz="3600" dirty="0" err="1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llegar</a:t>
            </a:r>
            <a:r>
              <a:rPr lang="en-PR" sz="36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br>
              <a:rPr lang="en-PR" sz="36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PR" sz="36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</a:t>
            </a:r>
            <a:r>
              <a:rPr lang="en-PR" sz="3600" dirty="0" err="1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una</a:t>
            </a:r>
            <a:r>
              <a:rPr lang="en-PR" sz="36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PR" sz="3600" dirty="0" err="1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solución</a:t>
            </a:r>
            <a:r>
              <a:rPr lang="en-PR" sz="36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endParaRPr lang="es-PR" sz="3600" dirty="0">
              <a:solidFill>
                <a:schemeClr val="tx1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4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5CC2-2B7E-153B-7D7D-5DEFCCEA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/>
          </a:bodyPr>
          <a:lstStyle/>
          <a:p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VOCABULARIO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7766-6DA0-3568-D218-EE37A1D9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18" y="1121434"/>
            <a:ext cx="10515600" cy="4293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P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Algoritmo</a:t>
            </a:r>
            <a:r>
              <a:rPr lang="en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- </a:t>
            </a:r>
            <a:r>
              <a:rPr lang="es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Una lista de pasos que permiten ejecutar una tarea</a:t>
            </a:r>
          </a:p>
          <a:p>
            <a:pPr>
              <a:lnSpc>
                <a:spcPct val="150000"/>
              </a:lnSpc>
            </a:pPr>
            <a:r>
              <a:rPr lang="es-P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Iteración</a:t>
            </a:r>
            <a:r>
              <a:rPr lang="es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Repetición</a:t>
            </a:r>
          </a:p>
          <a:p>
            <a:pPr>
              <a:lnSpc>
                <a:spcPct val="150000"/>
              </a:lnSpc>
            </a:pPr>
            <a:r>
              <a:rPr lang="es-P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RAM </a:t>
            </a:r>
            <a:r>
              <a:rPr lang="es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s-P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Random</a:t>
            </a:r>
            <a:r>
              <a:rPr lang="es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Access </a:t>
            </a:r>
            <a:r>
              <a:rPr lang="es-P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Memory</a:t>
            </a:r>
            <a:r>
              <a:rPr lang="es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)- Memoria de acceso aleatorio. Es un dispositivo de memoria del que se puede leer y escribir </a:t>
            </a:r>
          </a:p>
          <a:p>
            <a:pPr>
              <a:lnSpc>
                <a:spcPct val="150000"/>
              </a:lnSpc>
            </a:pPr>
            <a:r>
              <a:rPr lang="es-P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Flujograma</a:t>
            </a:r>
            <a:r>
              <a:rPr lang="en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PR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– Trabajar para obtener una respuesta 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A00B0E68-EDC1-8F03-26F4-7FADFD2B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7B084-D0E2-2CFA-3F3B-B1279C18B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F90B-2F1C-E22D-F2AA-3EEB7DC7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365125"/>
            <a:ext cx="10796016" cy="756309"/>
          </a:xfrm>
        </p:spPr>
        <p:txBody>
          <a:bodyPr>
            <a:normAutofit/>
          </a:bodyPr>
          <a:lstStyle/>
          <a:p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 #1 Entrada de Datos: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A120-14E8-1DD6-DE13-2B0D4C89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0" y="1154732"/>
            <a:ext cx="10515600" cy="42932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Las computadoras reciben información a través de dispositivos de entrada (teclado, ratón, sensores, etc.) o de programas que proporcionan datos. </a:t>
            </a:r>
            <a:endParaRPr lang="en-P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25D8757D-22B8-31A0-14D0-99FBE81B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pic>
        <p:nvPicPr>
          <p:cNvPr id="6" name="Picture 5" descr="A white game controller with colorful buttons&#10;&#10;Description automatically generated">
            <a:extLst>
              <a:ext uri="{FF2B5EF4-FFF2-40B4-BE49-F238E27FC236}">
                <a16:creationId xmlns:a16="http://schemas.microsoft.com/office/drawing/2014/main" id="{D9ADADA3-75D1-1722-3D01-6D8FF1BF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51" y="3493752"/>
            <a:ext cx="1897544" cy="1394581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31838368-7137-4464-DA5A-6E8FDCBB7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670" y="3201124"/>
            <a:ext cx="1546994" cy="1623201"/>
          </a:xfrm>
          <a:prstGeom prst="rect">
            <a:avLst/>
          </a:prstGeom>
        </p:spPr>
      </p:pic>
      <p:pic>
        <p:nvPicPr>
          <p:cNvPr id="10" name="Picture 9" descr="A grey and white radio&#10;&#10;Description automatically generated with medium confidence">
            <a:extLst>
              <a:ext uri="{FF2B5EF4-FFF2-40B4-BE49-F238E27FC236}">
                <a16:creationId xmlns:a16="http://schemas.microsoft.com/office/drawing/2014/main" id="{960BD418-D86A-A32B-D706-5CA477530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511" y="3356975"/>
            <a:ext cx="1005927" cy="1539373"/>
          </a:xfrm>
          <a:prstGeom prst="rect">
            <a:avLst/>
          </a:prstGeom>
        </p:spPr>
      </p:pic>
      <p:pic>
        <p:nvPicPr>
          <p:cNvPr id="12" name="Picture 11" descr="A camera logo with a white background&#10;&#10;Description automatically generated">
            <a:extLst>
              <a:ext uri="{FF2B5EF4-FFF2-40B4-BE49-F238E27FC236}">
                <a16:creationId xmlns:a16="http://schemas.microsoft.com/office/drawing/2014/main" id="{630ED7AF-535C-1567-870C-DEDEFEC58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992" y="3201124"/>
            <a:ext cx="1882303" cy="1806097"/>
          </a:xfrm>
          <a:prstGeom prst="rect">
            <a:avLst/>
          </a:prstGeom>
        </p:spPr>
      </p:pic>
      <p:pic>
        <p:nvPicPr>
          <p:cNvPr id="14" name="Picture 13" descr="A computer mouse with a cord&#10;&#10;Description automatically generated">
            <a:extLst>
              <a:ext uri="{FF2B5EF4-FFF2-40B4-BE49-F238E27FC236}">
                <a16:creationId xmlns:a16="http://schemas.microsoft.com/office/drawing/2014/main" id="{85ED1E48-7ACF-8448-3A1A-E5F3B989C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538" y="3071573"/>
            <a:ext cx="1455546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1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ECD2D-6D45-1BF4-BF14-56E846EA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F6F3-D159-CA63-F169-1B92963E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814304" cy="756309"/>
          </a:xfrm>
        </p:spPr>
        <p:txBody>
          <a:bodyPr>
            <a:normAutofit/>
          </a:bodyPr>
          <a:lstStyle/>
          <a:p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 #2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Procesamiento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2C55-21F6-594F-2096-5C204E7E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0" y="1154732"/>
            <a:ext cx="10515600" cy="429324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PR" b="1" i="0" dirty="0">
                <a:solidFill>
                  <a:srgbClr val="2D3B45"/>
                </a:solidFill>
                <a:effectLst/>
                <a:latin typeface="Lato Extended"/>
              </a:rPr>
              <a:t>Interpretación de Instrucciones:</a:t>
            </a: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 El procesador de la computadora sigue instrucciones definidas en un programa (software) o algoritmo.</a:t>
            </a:r>
            <a:br>
              <a:rPr lang="en-PR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s-PR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PR" b="1" i="0" dirty="0">
                <a:solidFill>
                  <a:srgbClr val="2D3B45"/>
                </a:solidFill>
                <a:effectLst/>
                <a:latin typeface="Lato Extended"/>
              </a:rPr>
              <a:t>Cálculo y Ejecución:</a:t>
            </a: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 Realiza operaciones matemáticas, lógicas o de manipulación de datos según lo indicado en el programa.</a:t>
            </a:r>
            <a:br>
              <a:rPr lang="en-PR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s-PR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PR" b="1" i="0" dirty="0">
                <a:solidFill>
                  <a:srgbClr val="2D3B45"/>
                </a:solidFill>
                <a:effectLst/>
                <a:latin typeface="Lato Extended"/>
              </a:rPr>
              <a:t>Toma de Decisiones:</a:t>
            </a: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 Utiliza estructuras lógicas como condicionales (</a:t>
            </a:r>
            <a:r>
              <a:rPr lang="es-PR" b="0" i="0" dirty="0" err="1">
                <a:solidFill>
                  <a:srgbClr val="2D3B45"/>
                </a:solidFill>
                <a:effectLst/>
                <a:latin typeface="Lato Extended"/>
              </a:rPr>
              <a:t>if-else</a:t>
            </a: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) para decidir qué pasos seguir según las condiciones actuales.</a:t>
            </a:r>
            <a:br>
              <a:rPr lang="en-PR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s-PR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PR" b="1" i="0" dirty="0">
                <a:solidFill>
                  <a:srgbClr val="2D3B45"/>
                </a:solidFill>
                <a:effectLst/>
                <a:latin typeface="Lato Extended"/>
              </a:rPr>
              <a:t>Iteraciones:</a:t>
            </a: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 Repite pasos múltiples veces para realizar tareas complejas usando </a:t>
            </a:r>
            <a:r>
              <a:rPr lang="en-PR" dirty="0" err="1">
                <a:solidFill>
                  <a:srgbClr val="2D3B45"/>
                </a:solidFill>
                <a:latin typeface="Lato Extended"/>
              </a:rPr>
              <a:t>bucles</a:t>
            </a:r>
            <a:r>
              <a:rPr lang="en-PR" dirty="0">
                <a:solidFill>
                  <a:srgbClr val="2D3B45"/>
                </a:solidFill>
                <a:latin typeface="Lato Extended"/>
              </a:rPr>
              <a:t> (loops) </a:t>
            </a: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(</a:t>
            </a:r>
            <a:r>
              <a:rPr lang="es-PR" b="0" i="0" dirty="0" err="1">
                <a:solidFill>
                  <a:srgbClr val="2D3B45"/>
                </a:solidFill>
                <a:effectLst/>
                <a:latin typeface="Lato Extended"/>
              </a:rPr>
              <a:t>for</a:t>
            </a: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es-PR" b="0" i="0" dirty="0" err="1">
                <a:solidFill>
                  <a:srgbClr val="2D3B45"/>
                </a:solidFill>
                <a:effectLst/>
                <a:latin typeface="Lato Extended"/>
              </a:rPr>
              <a:t>while</a:t>
            </a: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, etc.).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8D3840E6-8C61-4881-0937-4D8E38AE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8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0C29B-474A-8CDD-90E6-B7087E007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EF71-A2C2-EF34-EA34-601D09D9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365125"/>
            <a:ext cx="10823448" cy="756309"/>
          </a:xfrm>
        </p:spPr>
        <p:txBody>
          <a:bodyPr>
            <a:normAutofit/>
          </a:bodyPr>
          <a:lstStyle/>
          <a:p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 #3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Almacenamiento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25B1-3661-7BAB-341E-04948F9D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53" y="1471238"/>
            <a:ext cx="7286519" cy="429324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PR" b="1" i="0" dirty="0">
                <a:solidFill>
                  <a:srgbClr val="2D3B45"/>
                </a:solidFill>
                <a:effectLst/>
                <a:latin typeface="Lato Extended"/>
              </a:rPr>
              <a:t>Temporal:</a:t>
            </a: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 Usa memoria RAM para almacenar datos intermedios durante el procesamiento.</a:t>
            </a:r>
            <a:br>
              <a:rPr lang="en-PR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PR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 algn="l">
              <a:buNone/>
            </a:pPr>
            <a:endParaRPr lang="es-PR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PR" b="1" i="0" dirty="0">
                <a:solidFill>
                  <a:srgbClr val="2D3B45"/>
                </a:solidFill>
                <a:effectLst/>
                <a:latin typeface="Lato Extended"/>
              </a:rPr>
              <a:t>Permanente:</a:t>
            </a: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 Guarda resultados en el disco duro o en otros medios de almacenamiento según sea necesario.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771643C0-CF59-6F1F-5356-94A443A6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pic>
        <p:nvPicPr>
          <p:cNvPr id="6" name="Picture 5" descr="A computer parts with black and yellow stripes&#10;&#10;Description automatically generated with medium confidence">
            <a:extLst>
              <a:ext uri="{FF2B5EF4-FFF2-40B4-BE49-F238E27FC236}">
                <a16:creationId xmlns:a16="http://schemas.microsoft.com/office/drawing/2014/main" id="{D5861B43-DA01-1140-F277-C5A78BA1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50347">
            <a:off x="7423413" y="1249505"/>
            <a:ext cx="2281331" cy="1596932"/>
          </a:xfrm>
          <a:prstGeom prst="rect">
            <a:avLst/>
          </a:prstGeom>
        </p:spPr>
      </p:pic>
      <p:pic>
        <p:nvPicPr>
          <p:cNvPr id="8" name="Picture 7" descr="A computer device with a rectangular object&#10;&#10;Description automatically generated with medium confidence">
            <a:extLst>
              <a:ext uri="{FF2B5EF4-FFF2-40B4-BE49-F238E27FC236}">
                <a16:creationId xmlns:a16="http://schemas.microsoft.com/office/drawing/2014/main" id="{40C8FBB3-62D4-CEFD-A6F0-8F9944084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941" y="3533846"/>
            <a:ext cx="228619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1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14EE1-6EE1-2F43-3D5C-ED2DFD336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9EEE-6360-3B7E-5CAC-0648E058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365125"/>
            <a:ext cx="10823448" cy="756309"/>
          </a:xfrm>
        </p:spPr>
        <p:txBody>
          <a:bodyPr>
            <a:normAutofit/>
          </a:bodyPr>
          <a:lstStyle/>
          <a:p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 #4 Salida de (Output):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B5F4-B925-CB7D-2A84-1D03CEEB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53" y="1471238"/>
            <a:ext cx="10515600" cy="4293248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Devuelven los resultados del problema procesado a través de dispositivos de salida (pantallas, impresoras, etc.) o los almacenan para un uso posterior.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0D1AF82F-3C35-86A0-DD66-17EB5679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  <p:pic>
        <p:nvPicPr>
          <p:cNvPr id="6" name="Picture 5" descr="A computer monitor with a blue screen&#10;&#10;Description automatically generated">
            <a:extLst>
              <a:ext uri="{FF2B5EF4-FFF2-40B4-BE49-F238E27FC236}">
                <a16:creationId xmlns:a16="http://schemas.microsoft.com/office/drawing/2014/main" id="{74B0058B-E311-9C27-D065-849C6ADFF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06" y="2913226"/>
            <a:ext cx="2714314" cy="2727238"/>
          </a:xfrm>
          <a:prstGeom prst="rect">
            <a:avLst/>
          </a:prstGeom>
        </p:spPr>
      </p:pic>
      <p:pic>
        <p:nvPicPr>
          <p:cNvPr id="8" name="Picture 7" descr="A grey and blue printer&#10;&#10;Description automatically generated">
            <a:extLst>
              <a:ext uri="{FF2B5EF4-FFF2-40B4-BE49-F238E27FC236}">
                <a16:creationId xmlns:a16="http://schemas.microsoft.com/office/drawing/2014/main" id="{8AADE3E5-ED17-E433-15E9-284936AE1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856" y="3101021"/>
            <a:ext cx="2490216" cy="2574022"/>
          </a:xfrm>
          <a:prstGeom prst="rect">
            <a:avLst/>
          </a:prstGeom>
        </p:spPr>
      </p:pic>
      <p:pic>
        <p:nvPicPr>
          <p:cNvPr id="10" name="Picture 9" descr="A black and grey circle with three holes&#10;&#10;Description automatically generated">
            <a:extLst>
              <a:ext uri="{FF2B5EF4-FFF2-40B4-BE49-F238E27FC236}">
                <a16:creationId xmlns:a16="http://schemas.microsoft.com/office/drawing/2014/main" id="{B54345F9-04BB-3602-C8EC-E0C2E391F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08" y="3498666"/>
            <a:ext cx="1502664" cy="1959614"/>
          </a:xfrm>
          <a:prstGeom prst="rect">
            <a:avLst/>
          </a:prstGeom>
        </p:spPr>
      </p:pic>
      <p:pic>
        <p:nvPicPr>
          <p:cNvPr id="12" name="Picture 11" descr="A headphones with a shadow&#10;&#10;Description automatically generated">
            <a:extLst>
              <a:ext uri="{FF2B5EF4-FFF2-40B4-BE49-F238E27FC236}">
                <a16:creationId xmlns:a16="http://schemas.microsoft.com/office/drawing/2014/main" id="{33793105-F58B-68A7-7454-BBCB62DB7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8735" y="3713994"/>
            <a:ext cx="1600339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3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8209-8D1E-1550-9813-D0277AEE3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3B9A8F-A1E6-E87E-15CF-21345F082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7" r="6549"/>
          <a:stretch/>
        </p:blipFill>
        <p:spPr bwMode="auto">
          <a:xfrm>
            <a:off x="5524224" y="1654781"/>
            <a:ext cx="6006360" cy="316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86290-2A29-2A33-9AE2-5E93E0BD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365125"/>
            <a:ext cx="10823448" cy="756309"/>
          </a:xfrm>
        </p:spPr>
        <p:txBody>
          <a:bodyPr>
            <a:normAutofit/>
          </a:bodyPr>
          <a:lstStyle/>
          <a:p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 #5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Automatización</a:t>
            </a:r>
            <a:r>
              <a:rPr lang="en-PR" sz="3600" dirty="0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</a:t>
            </a:r>
            <a:r>
              <a:rPr lang="en-PR" sz="3600" dirty="0" err="1">
                <a:solidFill>
                  <a:srgbClr val="E16D3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Adaptación</a:t>
            </a:r>
            <a:endParaRPr lang="en-PR" sz="3600" dirty="0">
              <a:solidFill>
                <a:srgbClr val="E16D3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DDD4D-101D-F54D-76DF-86811DD4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471238"/>
            <a:ext cx="5047488" cy="353053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Las computadoras pueden usar inteligencia artificial (IA) o aprendizaje automático (Machine </a:t>
            </a:r>
            <a:r>
              <a:rPr lang="es-PR" b="0" i="0" dirty="0" err="1">
                <a:solidFill>
                  <a:srgbClr val="2D3B45"/>
                </a:solidFill>
                <a:effectLst/>
                <a:latin typeface="Lato Extended"/>
              </a:rPr>
              <a:t>Learning</a:t>
            </a:r>
            <a:r>
              <a:rPr lang="es-PR" b="0" i="0" dirty="0">
                <a:solidFill>
                  <a:srgbClr val="2D3B45"/>
                </a:solidFill>
                <a:effectLst/>
                <a:latin typeface="Lato Extended"/>
              </a:rPr>
              <a:t>) para aprender de patrones previos y mejorar la resolución de problemas con el tiempo, ajustando las soluciones a situaciones específicas.</a:t>
            </a: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52905C26-2526-54A7-D717-5D83ABE65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2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5FB9B-B5A8-CD8F-D02A-3F4DC5334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312A-C34F-C444-6F8C-994230500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770632"/>
            <a:ext cx="10515600" cy="65836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PR" b="1" i="0" dirty="0">
                <a:solidFill>
                  <a:srgbClr val="E16D35"/>
                </a:solidFill>
                <a:effectLst/>
                <a:latin typeface="Lato Extended"/>
              </a:rPr>
              <a:t>¿</a:t>
            </a:r>
            <a:r>
              <a:rPr lang="en-PR" b="1" i="0" dirty="0" err="1">
                <a:solidFill>
                  <a:srgbClr val="E16D35"/>
                </a:solidFill>
                <a:effectLst/>
                <a:latin typeface="Lato Extended"/>
              </a:rPr>
              <a:t>Preguntas</a:t>
            </a:r>
            <a:r>
              <a:rPr lang="en-PR" b="1" i="0" dirty="0">
                <a:solidFill>
                  <a:srgbClr val="E16D35"/>
                </a:solidFill>
                <a:effectLst/>
                <a:latin typeface="Lato Extended"/>
              </a:rPr>
              <a:t>? </a:t>
            </a:r>
            <a:endParaRPr lang="es-PR" b="1" i="0" dirty="0">
              <a:solidFill>
                <a:srgbClr val="E16D35"/>
              </a:solidFill>
              <a:effectLst/>
              <a:latin typeface="Lato Extended"/>
            </a:endParaRPr>
          </a:p>
        </p:txBody>
      </p:sp>
      <p:pic>
        <p:nvPicPr>
          <p:cNvPr id="4" name="Content Placeholder 4" descr="A grey sign with white text&#10;&#10;Description automatically generated">
            <a:extLst>
              <a:ext uri="{FF2B5EF4-FFF2-40B4-BE49-F238E27FC236}">
                <a16:creationId xmlns:a16="http://schemas.microsoft.com/office/drawing/2014/main" id="{29761C71-1140-B882-5D67-D93407B9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3" y="5764486"/>
            <a:ext cx="1950517" cy="7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02112"/>
      </p:ext>
    </p:extLst>
  </p:cSld>
  <p:clrMapOvr>
    <a:masterClrMapping/>
  </p:clrMapOvr>
</p:sld>
</file>

<file path=ppt/theme/theme1.xml><?xml version="1.0" encoding="utf-8"?>
<a:theme xmlns:a="http://schemas.openxmlformats.org/drawingml/2006/main" name="01_Research &amp; Development Programs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394D9A13-3BD0-4928-8653-806A526F3FA8}"/>
    </a:ext>
  </a:extLst>
</a:theme>
</file>

<file path=ppt/theme/theme2.xml><?xml version="1.0" encoding="utf-8"?>
<a:theme xmlns:a="http://schemas.openxmlformats.org/drawingml/2006/main" name="02_Entrepreneurship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35A3A0B4-29FC-4B8E-A2C9-D0473DA31DFB}"/>
    </a:ext>
  </a:extLst>
</a:theme>
</file>

<file path=ppt/theme/theme3.xml><?xml version="1.0" encoding="utf-8"?>
<a:theme xmlns:a="http://schemas.openxmlformats.org/drawingml/2006/main" name="03_Public Health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C2F7EBDC-87B2-4A82-8307-F9C3F4C1D1F4}"/>
    </a:ext>
  </a:extLst>
</a:theme>
</file>

<file path=ppt/theme/theme4.xml><?xml version="1.0" encoding="utf-8"?>
<a:theme xmlns:a="http://schemas.openxmlformats.org/drawingml/2006/main" name="04_Education Programs">
  <a:themeElements>
    <a:clrScheme name="PRSTRT Colors">
      <a:dk1>
        <a:srgbClr val="7C7C7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16D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 SCIENCE TRUST_POWER POINT TEMPLATE_2024_ENGLISH_SEPT2024" id="{C740A095-2DE9-40FD-8F57-4E31D4FAAA3F}" vid="{5F1CA7F6-423A-4434-AEAE-385D81B7A5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0E537BDBFF9B4897F5BDE0D349BE63" ma:contentTypeVersion="15" ma:contentTypeDescription="Create a new document." ma:contentTypeScope="" ma:versionID="d52c986adec4162d7e79dd1f00fa85a8">
  <xsd:schema xmlns:xsd="http://www.w3.org/2001/XMLSchema" xmlns:xs="http://www.w3.org/2001/XMLSchema" xmlns:p="http://schemas.microsoft.com/office/2006/metadata/properties" xmlns:ns2="8c59f17c-0124-41d8-b860-2b1776c022e8" xmlns:ns3="4489cd7b-890a-486b-ba18-c3432547d89d" targetNamespace="http://schemas.microsoft.com/office/2006/metadata/properties" ma:root="true" ma:fieldsID="b74614376e5a6c3b39ea0bb1b22dbd34" ns2:_="" ns3:_="">
    <xsd:import namespace="8c59f17c-0124-41d8-b860-2b1776c022e8"/>
    <xsd:import namespace="4489cd7b-890a-486b-ba18-c3432547d8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59f17c-0124-41d8-b860-2b1776c022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f151795-6fa0-4b35-a58b-f27d187aa8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9cd7b-890a-486b-ba18-c3432547d8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4d63a41-c241-4058-af39-bf7ff4b4a035}" ma:internalName="TaxCatchAll" ma:showField="CatchAllData" ma:web="4489cd7b-890a-486b-ba18-c3432547d8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59f17c-0124-41d8-b860-2b1776c022e8">
      <Terms xmlns="http://schemas.microsoft.com/office/infopath/2007/PartnerControls"/>
    </lcf76f155ced4ddcb4097134ff3c332f>
    <TaxCatchAll xmlns="4489cd7b-890a-486b-ba18-c3432547d89d" xsi:nil="true"/>
  </documentManagement>
</p:properties>
</file>

<file path=customXml/itemProps1.xml><?xml version="1.0" encoding="utf-8"?>
<ds:datastoreItem xmlns:ds="http://schemas.openxmlformats.org/officeDocument/2006/customXml" ds:itemID="{221753FB-0100-487A-A3FE-A98BF534B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7E02E4-18F7-4C58-99F5-E6A5298BDCEB}">
  <ds:schemaRefs>
    <ds:schemaRef ds:uri="4489cd7b-890a-486b-ba18-c3432547d89d"/>
    <ds:schemaRef ds:uri="8c59f17c-0124-41d8-b860-2b1776c022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E050EB-6A6C-4745-A12F-3F386A32D83C}">
  <ds:schemaRefs>
    <ds:schemaRef ds:uri="06dcafbb-9955-4ef3-b356-7563a0dbd96c"/>
    <ds:schemaRef ds:uri="4489cd7b-890a-486b-ba18-c3432547d89d"/>
    <ds:schemaRef ds:uri="76111b69-ccf4-4ddf-855e-76a7def066c1"/>
    <ds:schemaRef ds:uri="8c59f17c-0124-41d8-b860-2b1776c022e8"/>
    <ds:schemaRef ds:uri="edd94516-f801-4e36-82f7-e15a9e5709a9"/>
    <ds:schemaRef ds:uri="f92a17bc-fa60-42f4-98bb-e90fc5d188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3197</TotalTime>
  <Words>311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Arial</vt:lpstr>
      <vt:lpstr>Calibri</vt:lpstr>
      <vt:lpstr>Cascadia Code</vt:lpstr>
      <vt:lpstr>Lato Extended</vt:lpstr>
      <vt:lpstr>Source Sans Pro</vt:lpstr>
      <vt:lpstr>01_Research &amp; Development Programs</vt:lpstr>
      <vt:lpstr>02_Entrepreneurship</vt:lpstr>
      <vt:lpstr>03_Public Health</vt:lpstr>
      <vt:lpstr>04_Education Programs</vt:lpstr>
      <vt:lpstr>UNIDAD 2 ¿Cómo solucionan problemas  las computadoras?</vt:lpstr>
      <vt:lpstr>VOCABULARIO: </vt:lpstr>
      <vt:lpstr>Paso #1 Entrada de Datos: </vt:lpstr>
      <vt:lpstr>Paso #2 Procesamiento: </vt:lpstr>
      <vt:lpstr>Paso #3 Almacenamiento: </vt:lpstr>
      <vt:lpstr>Paso #4 Salida de (Output): </vt:lpstr>
      <vt:lpstr>Paso #5 Automatización y Adaptación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Motiarte</dc:creator>
  <cp:lastModifiedBy>Adriel González Martínez</cp:lastModifiedBy>
  <cp:revision>3</cp:revision>
  <dcterms:created xsi:type="dcterms:W3CDTF">2024-01-08T20:15:23Z</dcterms:created>
  <dcterms:modified xsi:type="dcterms:W3CDTF">2024-12-04T01:36:59Z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MSIP_Label_9738b619-b0cc-4ddd-94bc-50276d630980_Enabled">
    <vt:lpwstr>true</vt:lpwstr>
  </property>
  <property fmtid="{D5CDD505-2E9C-101B-9397-08002B2CF9AE}" pid="4" name="MSIP_Label_9738b619-b0cc-4ddd-94bc-50276d630980_SetDate">
    <vt:lpwstr>2024-04-09T00:38:33Z</vt:lpwstr>
  </property>
  <property fmtid="{D5CDD505-2E9C-101B-9397-08002B2CF9AE}" pid="5" name="MSIP_Label_9738b619-b0cc-4ddd-94bc-50276d630980_Method">
    <vt:lpwstr>Standard</vt:lpwstr>
  </property>
  <property fmtid="{D5CDD505-2E9C-101B-9397-08002B2CF9AE}" pid="6" name="MSIP_Label_9738b619-b0cc-4ddd-94bc-50276d630980_Name">
    <vt:lpwstr>defa4170-0d19-0005-0004-bc88714345d2</vt:lpwstr>
  </property>
  <property fmtid="{D5CDD505-2E9C-101B-9397-08002B2CF9AE}" pid="7" name="MSIP_Label_9738b619-b0cc-4ddd-94bc-50276d630980_SiteId">
    <vt:lpwstr>3906a315-ca10-4e64-83cb-50ea735f28eb</vt:lpwstr>
  </property>
  <property fmtid="{D5CDD505-2E9C-101B-9397-08002B2CF9AE}" pid="8" name="MSIP_Label_9738b619-b0cc-4ddd-94bc-50276d630980_ActionId">
    <vt:lpwstr>e031b78a-abda-478d-9b45-877875efed40</vt:lpwstr>
  </property>
  <property fmtid="{D5CDD505-2E9C-101B-9397-08002B2CF9AE}" pid="9" name="MSIP_Label_9738b619-b0cc-4ddd-94bc-50276d630980_ContentBits">
    <vt:lpwstr>0</vt:lpwstr>
  </property>
  <property fmtid="{D5CDD505-2E9C-101B-9397-08002B2CF9AE}" pid="10" name="ContentTypeId">
    <vt:lpwstr>0x010100210E537BDBFF9B4897F5BDE0D349BE63</vt:lpwstr>
  </property>
</Properties>
</file>