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  <p:sldMasterId id="2147483689" r:id="rId5"/>
    <p:sldMasterId id="2147483703" r:id="rId6"/>
    <p:sldMasterId id="2147483715" r:id="rId7"/>
  </p:sldMasterIdLst>
  <p:notesMasterIdLst>
    <p:notesMasterId r:id="rId15"/>
  </p:notesMasterIdLst>
  <p:sldIdLst>
    <p:sldId id="273" r:id="rId8"/>
    <p:sldId id="274" r:id="rId9"/>
    <p:sldId id="295" r:id="rId10"/>
    <p:sldId id="296" r:id="rId11"/>
    <p:sldId id="297" r:id="rId12"/>
    <p:sldId id="298" r:id="rId13"/>
    <p:sldId id="294" r:id="rId14"/>
  </p:sldIdLst>
  <p:sldSz cx="12192000" cy="6858000"/>
  <p:notesSz cx="6858000" cy="9144000"/>
  <p:defaultTextStyle>
    <a:defPPr>
      <a:defRPr lang="en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D35"/>
    <a:srgbClr val="515151"/>
    <a:srgbClr val="74B8BB"/>
    <a:srgbClr val="7C7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6439A-F0BF-4FC2-863D-719D6327A1BB}" v="2" dt="2024-12-04T07:59:38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l González Martínez" userId="03d84785-68c8-4bba-8a88-348ab70fd8ab" providerId="ADAL" clId="{80B6439A-F0BF-4FC2-863D-719D6327A1BB}"/>
    <pc:docChg chg="undo custSel addSld delSld modSld">
      <pc:chgData name="Adriel González Martínez" userId="03d84785-68c8-4bba-8a88-348ab70fd8ab" providerId="ADAL" clId="{80B6439A-F0BF-4FC2-863D-719D6327A1BB}" dt="2024-12-04T08:01:15.800" v="521" actId="20577"/>
      <pc:docMkLst>
        <pc:docMk/>
      </pc:docMkLst>
      <pc:sldChg chg="modSp mod">
        <pc:chgData name="Adriel González Martínez" userId="03d84785-68c8-4bba-8a88-348ab70fd8ab" providerId="ADAL" clId="{80B6439A-F0BF-4FC2-863D-719D6327A1BB}" dt="2024-12-04T07:38:31.997" v="10" actId="20577"/>
        <pc:sldMkLst>
          <pc:docMk/>
          <pc:sldMk cId="893048077" sldId="273"/>
        </pc:sldMkLst>
        <pc:spChg chg="mod">
          <ac:chgData name="Adriel González Martínez" userId="03d84785-68c8-4bba-8a88-348ab70fd8ab" providerId="ADAL" clId="{80B6439A-F0BF-4FC2-863D-719D6327A1BB}" dt="2024-12-04T07:38:31.997" v="10" actId="20577"/>
          <ac:spMkLst>
            <pc:docMk/>
            <pc:sldMk cId="893048077" sldId="273"/>
            <ac:spMk id="5" creationId="{7FCE08E5-85B4-08B5-2FD0-069AE56E3CA2}"/>
          </ac:spMkLst>
        </pc:spChg>
      </pc:sldChg>
      <pc:sldChg chg="addSp modSp mod">
        <pc:chgData name="Adriel González Martínez" userId="03d84785-68c8-4bba-8a88-348ab70fd8ab" providerId="ADAL" clId="{80B6439A-F0BF-4FC2-863D-719D6327A1BB}" dt="2024-12-04T07:44:09.964" v="91" actId="14100"/>
        <pc:sldMkLst>
          <pc:docMk/>
          <pc:sldMk cId="2799506567" sldId="274"/>
        </pc:sldMkLst>
        <pc:spChg chg="mod">
          <ac:chgData name="Adriel González Martínez" userId="03d84785-68c8-4bba-8a88-348ab70fd8ab" providerId="ADAL" clId="{80B6439A-F0BF-4FC2-863D-719D6327A1BB}" dt="2024-12-04T07:38:43.739" v="21" actId="20577"/>
          <ac:spMkLst>
            <pc:docMk/>
            <pc:sldMk cId="2799506567" sldId="274"/>
            <ac:spMk id="2" creationId="{EF225CC2-2B7E-153B-7D7D-5DEFCCEA516A}"/>
          </ac:spMkLst>
        </pc:spChg>
        <pc:spChg chg="mod">
          <ac:chgData name="Adriel González Martínez" userId="03d84785-68c8-4bba-8a88-348ab70fd8ab" providerId="ADAL" clId="{80B6439A-F0BF-4FC2-863D-719D6327A1BB}" dt="2024-12-04T07:43:45.848" v="85" actId="20577"/>
          <ac:spMkLst>
            <pc:docMk/>
            <pc:sldMk cId="2799506567" sldId="274"/>
            <ac:spMk id="3" creationId="{9E1F7766-6DA0-3568-D218-EE37A1D9CD56}"/>
          </ac:spMkLst>
        </pc:spChg>
        <pc:picChg chg="add mod ord modCrop">
          <ac:chgData name="Adriel González Martínez" userId="03d84785-68c8-4bba-8a88-348ab70fd8ab" providerId="ADAL" clId="{80B6439A-F0BF-4FC2-863D-719D6327A1BB}" dt="2024-12-04T07:44:09.964" v="91" actId="14100"/>
          <ac:picMkLst>
            <pc:docMk/>
            <pc:sldMk cId="2799506567" sldId="274"/>
            <ac:picMk id="6" creationId="{8E41CC52-1415-A36A-DEA7-8A761DCD19D3}"/>
          </ac:picMkLst>
        </pc:picChg>
      </pc:sldChg>
      <pc:sldChg chg="del">
        <pc:chgData name="Adriel González Martínez" userId="03d84785-68c8-4bba-8a88-348ab70fd8ab" providerId="ADAL" clId="{80B6439A-F0BF-4FC2-863D-719D6327A1BB}" dt="2024-12-04T07:44:18.312" v="92" actId="47"/>
        <pc:sldMkLst>
          <pc:docMk/>
          <pc:sldMk cId="1842081356" sldId="289"/>
        </pc:sldMkLst>
      </pc:sldChg>
      <pc:sldChg chg="del">
        <pc:chgData name="Adriel González Martínez" userId="03d84785-68c8-4bba-8a88-348ab70fd8ab" providerId="ADAL" clId="{80B6439A-F0BF-4FC2-863D-719D6327A1BB}" dt="2024-12-04T07:44:18.312" v="92" actId="47"/>
        <pc:sldMkLst>
          <pc:docMk/>
          <pc:sldMk cId="2023812399" sldId="290"/>
        </pc:sldMkLst>
      </pc:sldChg>
      <pc:sldChg chg="del">
        <pc:chgData name="Adriel González Martínez" userId="03d84785-68c8-4bba-8a88-348ab70fd8ab" providerId="ADAL" clId="{80B6439A-F0BF-4FC2-863D-719D6327A1BB}" dt="2024-12-04T07:44:18.312" v="92" actId="47"/>
        <pc:sldMkLst>
          <pc:docMk/>
          <pc:sldMk cId="1848518179" sldId="291"/>
        </pc:sldMkLst>
      </pc:sldChg>
      <pc:sldChg chg="del">
        <pc:chgData name="Adriel González Martínez" userId="03d84785-68c8-4bba-8a88-348ab70fd8ab" providerId="ADAL" clId="{80B6439A-F0BF-4FC2-863D-719D6327A1BB}" dt="2024-12-04T07:44:18.312" v="92" actId="47"/>
        <pc:sldMkLst>
          <pc:docMk/>
          <pc:sldMk cId="949738363" sldId="292"/>
        </pc:sldMkLst>
      </pc:sldChg>
      <pc:sldChg chg="del">
        <pc:chgData name="Adriel González Martínez" userId="03d84785-68c8-4bba-8a88-348ab70fd8ab" providerId="ADAL" clId="{80B6439A-F0BF-4FC2-863D-719D6327A1BB}" dt="2024-12-04T07:44:18.312" v="92" actId="47"/>
        <pc:sldMkLst>
          <pc:docMk/>
          <pc:sldMk cId="3652028584" sldId="293"/>
        </pc:sldMkLst>
      </pc:sldChg>
      <pc:sldChg chg="modSp mod">
        <pc:chgData name="Adriel González Martínez" userId="03d84785-68c8-4bba-8a88-348ab70fd8ab" providerId="ADAL" clId="{80B6439A-F0BF-4FC2-863D-719D6327A1BB}" dt="2024-12-04T08:01:15.800" v="521" actId="20577"/>
        <pc:sldMkLst>
          <pc:docMk/>
          <pc:sldMk cId="2422702112" sldId="294"/>
        </pc:sldMkLst>
        <pc:spChg chg="mod">
          <ac:chgData name="Adriel González Martínez" userId="03d84785-68c8-4bba-8a88-348ab70fd8ab" providerId="ADAL" clId="{80B6439A-F0BF-4FC2-863D-719D6327A1BB}" dt="2024-12-04T08:01:15.800" v="521" actId="20577"/>
          <ac:spMkLst>
            <pc:docMk/>
            <pc:sldMk cId="2422702112" sldId="294"/>
            <ac:spMk id="3" creationId="{7DE9312A-C34F-C444-6F8C-994230500A34}"/>
          </ac:spMkLst>
        </pc:spChg>
      </pc:sldChg>
      <pc:sldChg chg="modSp mod">
        <pc:chgData name="Adriel González Martínez" userId="03d84785-68c8-4bba-8a88-348ab70fd8ab" providerId="ADAL" clId="{80B6439A-F0BF-4FC2-863D-719D6327A1BB}" dt="2024-12-04T07:45:24.278" v="114" actId="790"/>
        <pc:sldMkLst>
          <pc:docMk/>
          <pc:sldMk cId="4245087736" sldId="295"/>
        </pc:sldMkLst>
        <pc:spChg chg="mod">
          <ac:chgData name="Adriel González Martínez" userId="03d84785-68c8-4bba-8a88-348ab70fd8ab" providerId="ADAL" clId="{80B6439A-F0BF-4FC2-863D-719D6327A1BB}" dt="2024-12-04T07:45:24.278" v="114" actId="790"/>
          <ac:spMkLst>
            <pc:docMk/>
            <pc:sldMk cId="4245087736" sldId="295"/>
            <ac:spMk id="3" creationId="{FE44F9CD-002B-DA8C-0A22-8731B0E15FB8}"/>
          </ac:spMkLst>
        </pc:spChg>
      </pc:sldChg>
      <pc:sldChg chg="addSp modSp add mod">
        <pc:chgData name="Adriel González Martínez" userId="03d84785-68c8-4bba-8a88-348ab70fd8ab" providerId="ADAL" clId="{80B6439A-F0BF-4FC2-863D-719D6327A1BB}" dt="2024-12-04T07:50:21.403" v="241" actId="1076"/>
        <pc:sldMkLst>
          <pc:docMk/>
          <pc:sldMk cId="3281289226" sldId="296"/>
        </pc:sldMkLst>
        <pc:spChg chg="add mod">
          <ac:chgData name="Adriel González Martínez" userId="03d84785-68c8-4bba-8a88-348ab70fd8ab" providerId="ADAL" clId="{80B6439A-F0BF-4FC2-863D-719D6327A1BB}" dt="2024-12-04T07:48:05.918" v="200" actId="207"/>
          <ac:spMkLst>
            <pc:docMk/>
            <pc:sldMk cId="3281289226" sldId="296"/>
            <ac:spMk id="2" creationId="{55722102-EB2B-E9B6-1400-C032D3023F99}"/>
          </ac:spMkLst>
        </pc:spChg>
        <pc:spChg chg="mod">
          <ac:chgData name="Adriel González Martínez" userId="03d84785-68c8-4bba-8a88-348ab70fd8ab" providerId="ADAL" clId="{80B6439A-F0BF-4FC2-863D-719D6327A1BB}" dt="2024-12-04T07:49:32.798" v="237" actId="20577"/>
          <ac:spMkLst>
            <pc:docMk/>
            <pc:sldMk cId="3281289226" sldId="296"/>
            <ac:spMk id="3" creationId="{698647B2-8502-7D55-0138-57C57CC272C2}"/>
          </ac:spMkLst>
        </pc:spChg>
        <pc:spChg chg="add mod">
          <ac:chgData name="Adriel González Martínez" userId="03d84785-68c8-4bba-8a88-348ab70fd8ab" providerId="ADAL" clId="{80B6439A-F0BF-4FC2-863D-719D6327A1BB}" dt="2024-12-04T07:50:21.403" v="241" actId="1076"/>
          <ac:spMkLst>
            <pc:docMk/>
            <pc:sldMk cId="3281289226" sldId="296"/>
            <ac:spMk id="5" creationId="{905609F5-3AAE-26A9-458F-C2F57220858F}"/>
          </ac:spMkLst>
        </pc:spChg>
      </pc:sldChg>
      <pc:sldChg chg="addSp delSp modSp add mod">
        <pc:chgData name="Adriel González Martínez" userId="03d84785-68c8-4bba-8a88-348ab70fd8ab" providerId="ADAL" clId="{80B6439A-F0BF-4FC2-863D-719D6327A1BB}" dt="2024-12-04T07:54:28.407" v="383" actId="1076"/>
        <pc:sldMkLst>
          <pc:docMk/>
          <pc:sldMk cId="654643989" sldId="297"/>
        </pc:sldMkLst>
        <pc:spChg chg="del">
          <ac:chgData name="Adriel González Martínez" userId="03d84785-68c8-4bba-8a88-348ab70fd8ab" providerId="ADAL" clId="{80B6439A-F0BF-4FC2-863D-719D6327A1BB}" dt="2024-12-04T07:51:58.918" v="308" actId="478"/>
          <ac:spMkLst>
            <pc:docMk/>
            <pc:sldMk cId="654643989" sldId="297"/>
            <ac:spMk id="2" creationId="{105F6ADB-6664-EBA0-3AE8-C63D5C966F0A}"/>
          </ac:spMkLst>
        </pc:spChg>
        <pc:spChg chg="mod">
          <ac:chgData name="Adriel González Martínez" userId="03d84785-68c8-4bba-8a88-348ab70fd8ab" providerId="ADAL" clId="{80B6439A-F0BF-4FC2-863D-719D6327A1BB}" dt="2024-12-04T07:53:57.434" v="379" actId="20577"/>
          <ac:spMkLst>
            <pc:docMk/>
            <pc:sldMk cId="654643989" sldId="297"/>
            <ac:spMk id="3" creationId="{CD6E02B7-EE70-AEE3-CC69-464A2B07445B}"/>
          </ac:spMkLst>
        </pc:spChg>
        <pc:spChg chg="del mod">
          <ac:chgData name="Adriel González Martínez" userId="03d84785-68c8-4bba-8a88-348ab70fd8ab" providerId="ADAL" clId="{80B6439A-F0BF-4FC2-863D-719D6327A1BB}" dt="2024-12-04T07:54:03.105" v="380" actId="478"/>
          <ac:spMkLst>
            <pc:docMk/>
            <pc:sldMk cId="654643989" sldId="297"/>
            <ac:spMk id="5" creationId="{3CB2C133-E24C-BBE9-82AE-BF67B4007B05}"/>
          </ac:spMkLst>
        </pc:spChg>
        <pc:spChg chg="add mod">
          <ac:chgData name="Adriel González Martínez" userId="03d84785-68c8-4bba-8a88-348ab70fd8ab" providerId="ADAL" clId="{80B6439A-F0BF-4FC2-863D-719D6327A1BB}" dt="2024-12-04T07:54:28.407" v="383" actId="1076"/>
          <ac:spMkLst>
            <pc:docMk/>
            <pc:sldMk cId="654643989" sldId="297"/>
            <ac:spMk id="6" creationId="{13208D3A-A167-332E-D761-56692A351A8C}"/>
          </ac:spMkLst>
        </pc:spChg>
        <pc:spChg chg="add mod">
          <ac:chgData name="Adriel González Martínez" userId="03d84785-68c8-4bba-8a88-348ab70fd8ab" providerId="ADAL" clId="{80B6439A-F0BF-4FC2-863D-719D6327A1BB}" dt="2024-12-04T07:54:19.335" v="382" actId="207"/>
          <ac:spMkLst>
            <pc:docMk/>
            <pc:sldMk cId="654643989" sldId="297"/>
            <ac:spMk id="7" creationId="{9CFE2D16-96A3-F81F-2FB4-D7DFADD7AA98}"/>
          </ac:spMkLst>
        </pc:spChg>
      </pc:sldChg>
      <pc:sldChg chg="addSp delSp modSp add mod">
        <pc:chgData name="Adriel González Martínez" userId="03d84785-68c8-4bba-8a88-348ab70fd8ab" providerId="ADAL" clId="{80B6439A-F0BF-4FC2-863D-719D6327A1BB}" dt="2024-12-04T08:00:23.788" v="440" actId="5793"/>
        <pc:sldMkLst>
          <pc:docMk/>
          <pc:sldMk cId="2824249223" sldId="298"/>
        </pc:sldMkLst>
        <pc:spChg chg="add mod">
          <ac:chgData name="Adriel González Martínez" userId="03d84785-68c8-4bba-8a88-348ab70fd8ab" providerId="ADAL" clId="{80B6439A-F0BF-4FC2-863D-719D6327A1BB}" dt="2024-12-04T07:58:44.817" v="403" actId="1076"/>
          <ac:spMkLst>
            <pc:docMk/>
            <pc:sldMk cId="2824249223" sldId="298"/>
            <ac:spMk id="2" creationId="{5E39783B-991C-A90F-CF93-46477F3DA025}"/>
          </ac:spMkLst>
        </pc:spChg>
        <pc:spChg chg="mod">
          <ac:chgData name="Adriel González Martínez" userId="03d84785-68c8-4bba-8a88-348ab70fd8ab" providerId="ADAL" clId="{80B6439A-F0BF-4FC2-863D-719D6327A1BB}" dt="2024-12-04T08:00:23.788" v="440" actId="5793"/>
          <ac:spMkLst>
            <pc:docMk/>
            <pc:sldMk cId="2824249223" sldId="298"/>
            <ac:spMk id="3" creationId="{647A172A-04D4-4BCA-7D09-E6C6B3E8A083}"/>
          </ac:spMkLst>
        </pc:spChg>
        <pc:spChg chg="del">
          <ac:chgData name="Adriel González Martínez" userId="03d84785-68c8-4bba-8a88-348ab70fd8ab" providerId="ADAL" clId="{80B6439A-F0BF-4FC2-863D-719D6327A1BB}" dt="2024-12-04T07:55:44.813" v="389" actId="478"/>
          <ac:spMkLst>
            <pc:docMk/>
            <pc:sldMk cId="2824249223" sldId="298"/>
            <ac:spMk id="6" creationId="{5C89A444-2C13-AD08-EBF0-2FB3F97BB79D}"/>
          </ac:spMkLst>
        </pc:spChg>
        <pc:spChg chg="del">
          <ac:chgData name="Adriel González Martínez" userId="03d84785-68c8-4bba-8a88-348ab70fd8ab" providerId="ADAL" clId="{80B6439A-F0BF-4FC2-863D-719D6327A1BB}" dt="2024-12-04T07:55:45.627" v="390" actId="478"/>
          <ac:spMkLst>
            <pc:docMk/>
            <pc:sldMk cId="2824249223" sldId="298"/>
            <ac:spMk id="7" creationId="{17F9E08E-C7A3-415C-3F05-3DF9431CCD55}"/>
          </ac:spMkLst>
        </pc:spChg>
        <pc:picChg chg="add mod ord modCrop">
          <ac:chgData name="Adriel González Martínez" userId="03d84785-68c8-4bba-8a88-348ab70fd8ab" providerId="ADAL" clId="{80B6439A-F0BF-4FC2-863D-719D6327A1BB}" dt="2024-12-04T08:00:12.123" v="416" actId="1076"/>
          <ac:picMkLst>
            <pc:docMk/>
            <pc:sldMk cId="2824249223" sldId="298"/>
            <ac:picMk id="8" creationId="{FE43F493-1849-C9BA-2DCF-C51D4F62AA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A70C5-5812-4FD2-B06B-24367B7DD7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C271-2B28-4A84-A523-A4614708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1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indent="0">
              <a:buNone/>
            </a:pPr>
            <a:r>
              <a:rPr lang="en-US"/>
              <a:t>Background for </a:t>
            </a:r>
            <a:r>
              <a:rPr lang="en-US" b="1">
                <a:solidFill>
                  <a:srgbClr val="F26D1B"/>
                </a:solidFill>
              </a:rPr>
              <a:t>Research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08867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3EA7AD1-FBE1-D9BF-79DB-32CD484D2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9350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Background for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Public Health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02829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Background for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Public Health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90129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15340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87596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78D07D6-905E-D52C-0107-95519397A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49802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Background for </a:t>
            </a:r>
            <a:r>
              <a:rPr lang="en-US" b="1">
                <a:solidFill>
                  <a:srgbClr val="00B050"/>
                </a:solidFill>
              </a:rPr>
              <a:t>Education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734604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Background for </a:t>
            </a:r>
            <a:r>
              <a:rPr lang="en-US" b="1">
                <a:solidFill>
                  <a:srgbClr val="00B050"/>
                </a:solidFill>
              </a:rPr>
              <a:t>Education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492184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390391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2820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Background for </a:t>
            </a:r>
            <a:r>
              <a:rPr lang="en-US" b="1">
                <a:solidFill>
                  <a:srgbClr val="F26D1B"/>
                </a:solidFill>
              </a:rPr>
              <a:t>Research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764370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733A9E0-A93C-A28B-8C0B-89996458A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8545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9912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0506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1FB59C-8156-A994-2266-84DA97AED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06898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Background for </a:t>
            </a:r>
            <a:r>
              <a:rPr lang="en-US" b="1">
                <a:solidFill>
                  <a:srgbClr val="FFC000"/>
                </a:solidFill>
              </a:rPr>
              <a:t>Entrepreneurship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6807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Background for </a:t>
            </a:r>
            <a:r>
              <a:rPr lang="en-US" b="1">
                <a:solidFill>
                  <a:srgbClr val="FFC000"/>
                </a:solidFill>
              </a:rPr>
              <a:t>Entrepreneurship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82717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78163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9872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0611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5" r:id="rId3"/>
    <p:sldLayoutId id="2147483687" r:id="rId4"/>
    <p:sldLayoutId id="214748368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25529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701" r:id="rId4"/>
    <p:sldLayoutId id="214748370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373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5103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3" r:id="rId4"/>
    <p:sldLayoutId id="214748371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1114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1" r:id="rId3"/>
    <p:sldLayoutId id="2147483723" r:id="rId4"/>
    <p:sldLayoutId id="214748372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0D57-787A-A429-31F8-646774DCE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35" y="290057"/>
            <a:ext cx="6681777" cy="16361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PR" sz="36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2</a:t>
            </a:r>
            <a:br>
              <a:rPr lang="en-PR" sz="36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</a:t>
            </a:r>
            <a:r>
              <a:rPr lang="en-PR" sz="28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Cómo</a:t>
            </a: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28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solucionan</a:t>
            </a: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28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problemas</a:t>
            </a: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las </a:t>
            </a:r>
            <a:r>
              <a:rPr lang="en-PR" sz="28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computadoras</a:t>
            </a: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A8B5C533-7B3E-06B6-D4BB-EC684B8F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E08E5-85B4-08B5-2FD0-069AE56E3CA2}"/>
              </a:ext>
            </a:extLst>
          </p:cNvPr>
          <p:cNvSpPr txBox="1"/>
          <p:nvPr/>
        </p:nvSpPr>
        <p:spPr>
          <a:xfrm>
            <a:off x="157935" y="2828835"/>
            <a:ext cx="739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Flujogramas: Signos, Significados y</a:t>
            </a:r>
            <a:r>
              <a:rPr lang="en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Ejemplos</a:t>
            </a:r>
            <a:endParaRPr lang="es-PR" sz="3600" dirty="0">
              <a:solidFill>
                <a:schemeClr val="tx1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4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8E41CC52-1415-A36A-DEA7-8A761DCD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03"/>
          <a:stretch/>
        </p:blipFill>
        <p:spPr>
          <a:xfrm>
            <a:off x="5172456" y="768613"/>
            <a:ext cx="4986528" cy="4586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25CC2-2B7E-153B-7D7D-5DEFCCEA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/>
          </a:bodyPr>
          <a:lstStyle/>
          <a:p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Flujogramas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7766-6DA0-3568-D218-EE37A1D9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34" y="1222018"/>
            <a:ext cx="5791138" cy="45424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Son </a:t>
            </a:r>
            <a:r>
              <a:rPr lang="es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diagramas que representan procesos o sistemas mediante símbolos y líneas que indican el flujo de información o actividades.</a:t>
            </a:r>
            <a:b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P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Observa</a:t>
            </a:r>
            <a: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P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</a:t>
            </a:r>
            <a: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P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ejemplo</a:t>
            </a:r>
            <a: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s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b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-P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P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A00B0E68-EDC1-8F03-26F4-7FADFD2B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72789-3A79-230C-B2DE-5D752144B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F9CD-002B-DA8C-0A22-8731B0E1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514600"/>
            <a:ext cx="10515600" cy="658368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PR" sz="4000" b="1" i="0" dirty="0">
                <a:solidFill>
                  <a:srgbClr val="E16D35"/>
                </a:solidFill>
                <a:effectLst/>
                <a:latin typeface="Lato Extended"/>
              </a:rPr>
              <a:t>Signos y significados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6018D023-D416-FE3D-C7BB-4162D7E9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96BE-9153-384A-66DB-69B17B8C8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47B2-8502-7D55-0138-57C57CC2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68" y="201168"/>
            <a:ext cx="9966960" cy="55633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R" sz="3200" b="1" i="0" dirty="0" err="1">
                <a:solidFill>
                  <a:srgbClr val="E16D35"/>
                </a:solidFill>
                <a:effectLst/>
                <a:latin typeface="Lato Extended"/>
              </a:rPr>
              <a:t>Óvalo</a:t>
            </a:r>
            <a:r>
              <a:rPr lang="en-PR" sz="3200" b="1" i="0" dirty="0">
                <a:solidFill>
                  <a:srgbClr val="E16D35"/>
                </a:solidFill>
                <a:effectLst/>
                <a:latin typeface="Lato Extended"/>
              </a:rPr>
              <a:t> </a:t>
            </a:r>
            <a:r>
              <a:rPr lang="es-PR" sz="3200" b="1" i="0" dirty="0">
                <a:solidFill>
                  <a:srgbClr val="E16D35"/>
                </a:solidFill>
                <a:effectLst/>
                <a:latin typeface="Lato Extended"/>
              </a:rPr>
              <a:t>(Inicio/Fin)</a:t>
            </a:r>
            <a:r>
              <a:rPr lang="en-PR" sz="3200" b="1" dirty="0">
                <a:solidFill>
                  <a:srgbClr val="E16D35"/>
                </a:solidFill>
                <a:latin typeface="Lato Extended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Representa el inicio o fin de un proceso.  </a:t>
            </a:r>
            <a:br>
              <a:rPr lang="en-PR" sz="2400" dirty="0">
                <a:solidFill>
                  <a:schemeClr val="bg2">
                    <a:lumMod val="10000"/>
                  </a:schemeClr>
                </a:solidFill>
                <a:latin typeface="Lato Extended"/>
              </a:rPr>
            </a:b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Ejemplo</a:t>
            </a:r>
            <a:r>
              <a:rPr lang="en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s</a:t>
            </a: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:     - Inicio: "Recibir solicitud del cliente".   - Fin: "Entrega del producto al cliente".</a:t>
            </a:r>
            <a:endParaRPr lang="en-PR" sz="2400" i="0" dirty="0">
              <a:solidFill>
                <a:schemeClr val="bg2">
                  <a:lumMod val="10000"/>
                </a:schemeClr>
              </a:solidFill>
              <a:effectLst/>
              <a:latin typeface="Lato Extende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PR" sz="3200" b="1" i="0" dirty="0">
                <a:solidFill>
                  <a:srgbClr val="E16D35"/>
                </a:solidFill>
                <a:effectLst/>
                <a:latin typeface="Lato Extended"/>
              </a:rPr>
              <a:t>Rectángulo (Actividad/Proceso)</a:t>
            </a:r>
            <a:r>
              <a:rPr lang="en-PR" sz="3200" b="1" i="0" dirty="0">
                <a:solidFill>
                  <a:srgbClr val="E16D35"/>
                </a:solidFill>
                <a:effectLst/>
                <a:latin typeface="Lato Extended"/>
              </a:rPr>
              <a:t> </a:t>
            </a:r>
            <a:br>
              <a:rPr lang="en-PR" sz="2400" dirty="0">
                <a:solidFill>
                  <a:schemeClr val="bg2">
                    <a:lumMod val="10000"/>
                  </a:schemeClr>
                </a:solidFill>
                <a:latin typeface="Lato Extended"/>
              </a:rPr>
            </a:b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Representa una acción o tarea dentro del proceso.   </a:t>
            </a:r>
            <a:endParaRPr lang="en-PR" sz="2400" i="0" dirty="0">
              <a:solidFill>
                <a:schemeClr val="bg2">
                  <a:lumMod val="10000"/>
                </a:schemeClr>
              </a:solidFill>
              <a:effectLst/>
              <a:latin typeface="Lato Extende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Ejemplo</a:t>
            </a:r>
            <a:r>
              <a:rPr lang="en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s</a:t>
            </a: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:     - "Validar datos del cliente".  - "Generar </a:t>
            </a:r>
            <a:r>
              <a:rPr lang="en-PR" sz="2400" i="0" dirty="0" err="1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una</a:t>
            </a:r>
            <a:r>
              <a:rPr lang="en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 </a:t>
            </a: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factura".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31C708A0-1B65-AB84-7869-E4AC3E1D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5722102-EB2B-E9B6-1400-C032D3023F99}"/>
              </a:ext>
            </a:extLst>
          </p:cNvPr>
          <p:cNvSpPr/>
          <p:nvPr/>
        </p:nvSpPr>
        <p:spPr>
          <a:xfrm>
            <a:off x="6446520" y="279698"/>
            <a:ext cx="1856232" cy="9784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609F5-3AAE-26A9-458F-C2F57220858F}"/>
              </a:ext>
            </a:extLst>
          </p:cNvPr>
          <p:cNvSpPr/>
          <p:nvPr/>
        </p:nvSpPr>
        <p:spPr>
          <a:xfrm>
            <a:off x="7374636" y="2624328"/>
            <a:ext cx="1965960" cy="978408"/>
          </a:xfrm>
          <a:prstGeom prst="rect">
            <a:avLst/>
          </a:prstGeom>
          <a:solidFill>
            <a:srgbClr val="E16D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28128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1F69E-97D3-856E-86D2-C80BEAD58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02B7-EE70-AEE3-CC69-464A2B07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68" y="201168"/>
            <a:ext cx="9966960" cy="55633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PR" sz="3200" b="1" i="0" dirty="0">
                <a:solidFill>
                  <a:srgbClr val="E16D35"/>
                </a:solidFill>
                <a:effectLst/>
                <a:latin typeface="Lato Extended"/>
              </a:rPr>
              <a:t>Rombo (Decisión) </a:t>
            </a:r>
            <a:endParaRPr lang="en-PR" sz="3200" b="1" i="0" dirty="0">
              <a:solidFill>
                <a:srgbClr val="E16D35"/>
              </a:solidFill>
              <a:effectLst/>
              <a:latin typeface="Lato Extende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Representa un punto donde se toma una decisión con opciones como "Sí" o "No".</a:t>
            </a:r>
            <a:br>
              <a:rPr lang="en-PR" sz="2400" dirty="0">
                <a:solidFill>
                  <a:schemeClr val="bg2">
                    <a:lumMod val="10000"/>
                  </a:schemeClr>
                </a:solidFill>
                <a:latin typeface="Lato Extended"/>
              </a:rPr>
            </a:b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Ejemplo</a:t>
            </a:r>
            <a:r>
              <a:rPr lang="en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s</a:t>
            </a: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: - "¿</a:t>
            </a:r>
            <a:r>
              <a:rPr lang="en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La </a:t>
            </a:r>
            <a:r>
              <a:rPr lang="en-PR" sz="2400" i="0" dirty="0" err="1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cuenta</a:t>
            </a:r>
            <a:r>
              <a:rPr lang="en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 </a:t>
            </a: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tiene </a:t>
            </a:r>
            <a:r>
              <a:rPr lang="en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balance </a:t>
            </a: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suficiente?"   - "¿</a:t>
            </a:r>
            <a:r>
              <a:rPr lang="en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El </a:t>
            </a:r>
            <a:r>
              <a:rPr lang="en-PR" sz="2400" dirty="0">
                <a:solidFill>
                  <a:schemeClr val="bg2">
                    <a:lumMod val="10000"/>
                  </a:schemeClr>
                </a:solidFill>
                <a:latin typeface="Lato Extended"/>
              </a:rPr>
              <a:t>“password” es </a:t>
            </a:r>
            <a:r>
              <a:rPr lang="en-PR" sz="2400" dirty="0" err="1">
                <a:solidFill>
                  <a:schemeClr val="bg2">
                    <a:lumMod val="10000"/>
                  </a:schemeClr>
                </a:solidFill>
                <a:latin typeface="Lato Extended"/>
              </a:rPr>
              <a:t>correcto</a:t>
            </a: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?" </a:t>
            </a:r>
            <a:endParaRPr lang="en-PR" sz="2400" i="0" dirty="0">
              <a:solidFill>
                <a:schemeClr val="bg2">
                  <a:lumMod val="10000"/>
                </a:schemeClr>
              </a:solidFill>
              <a:effectLst/>
              <a:latin typeface="Lato Extende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PR" sz="3200" b="1" i="0" dirty="0">
                <a:solidFill>
                  <a:srgbClr val="E16D35"/>
                </a:solidFill>
                <a:effectLst/>
                <a:latin typeface="Lato Extended"/>
              </a:rPr>
              <a:t>Flechas (Conector de flujo)</a:t>
            </a:r>
            <a:br>
              <a:rPr lang="en-PR" sz="2400" dirty="0">
                <a:solidFill>
                  <a:schemeClr val="bg2">
                    <a:lumMod val="10000"/>
                  </a:schemeClr>
                </a:solidFill>
                <a:latin typeface="Lato Extended"/>
              </a:rPr>
            </a:b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Indican la dirección del flujo entre los diferentes pasos del proceso.</a:t>
            </a:r>
            <a:endParaRPr lang="en-PR" sz="2400" i="0" dirty="0">
              <a:solidFill>
                <a:schemeClr val="bg2">
                  <a:lumMod val="10000"/>
                </a:schemeClr>
              </a:solidFill>
              <a:effectLst/>
              <a:latin typeface="Lato Extende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Ejemplo</a:t>
            </a:r>
            <a:r>
              <a:rPr lang="en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s</a:t>
            </a: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: - Una flecha conecta "Validar datos" → "¿Datos correctos?".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D2979AE7-53EB-D2A2-B2D4-7CBF5371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3208D3A-A167-332E-D761-56692A351A8C}"/>
              </a:ext>
            </a:extLst>
          </p:cNvPr>
          <p:cNvSpPr/>
          <p:nvPr/>
        </p:nvSpPr>
        <p:spPr>
          <a:xfrm>
            <a:off x="4937760" y="252266"/>
            <a:ext cx="1682496" cy="841248"/>
          </a:xfrm>
          <a:prstGeom prst="flowChartDecision">
            <a:avLst/>
          </a:prstGeom>
          <a:solidFill>
            <a:srgbClr val="E16D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FE2D16-96A3-F81F-2FB4-D7DFADD7AA98}"/>
              </a:ext>
            </a:extLst>
          </p:cNvPr>
          <p:cNvSpPr/>
          <p:nvPr/>
        </p:nvSpPr>
        <p:spPr>
          <a:xfrm>
            <a:off x="6620256" y="3666744"/>
            <a:ext cx="1764792" cy="301752"/>
          </a:xfrm>
          <a:prstGeom prst="rightArrow">
            <a:avLst/>
          </a:prstGeom>
          <a:solidFill>
            <a:srgbClr val="E16D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65464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71F46-8EC0-F354-FEA0-C30FCA892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FE43F493-1849-C9BA-2DCF-C51D4F62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47"/>
          <a:stretch/>
        </p:blipFill>
        <p:spPr>
          <a:xfrm>
            <a:off x="5843016" y="1303611"/>
            <a:ext cx="5567735" cy="36158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172A-04D4-4BCA-7D09-E6C6B3E8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68" y="201168"/>
            <a:ext cx="5559552" cy="55633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PR" sz="3200" b="1" i="0" dirty="0">
                <a:solidFill>
                  <a:srgbClr val="E16D35"/>
                </a:solidFill>
                <a:effectLst/>
                <a:latin typeface="Lato Extended"/>
              </a:rPr>
              <a:t>Círculo (Conector dentro del flujo)   </a:t>
            </a:r>
            <a:endParaRPr lang="en-PR" sz="3200" b="1" i="0" dirty="0">
              <a:solidFill>
                <a:srgbClr val="E16D35"/>
              </a:solidFill>
              <a:effectLst/>
              <a:latin typeface="Lato Extende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Se utiliza para conectar diferentes partes de un flujograma cuando no es posible conectar pasos directamente.   </a:t>
            </a:r>
            <a:endParaRPr lang="en-PR" sz="2400" i="0" dirty="0">
              <a:solidFill>
                <a:schemeClr val="bg2">
                  <a:lumMod val="10000"/>
                </a:schemeClr>
              </a:solidFill>
              <a:effectLst/>
              <a:latin typeface="Lato Extende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PR" sz="2400" i="0" dirty="0">
                <a:solidFill>
                  <a:schemeClr val="bg2">
                    <a:lumMod val="10000"/>
                  </a:schemeClr>
                </a:solidFill>
                <a:effectLst/>
                <a:latin typeface="Lato Extended"/>
              </a:rPr>
              <a:t>Ejemplo:   - En procesos largos: "A" conecta con otra parte del proceso.</a:t>
            </a:r>
            <a:endParaRPr lang="en-PR" sz="2400" i="0" dirty="0">
              <a:solidFill>
                <a:schemeClr val="bg2">
                  <a:lumMod val="10000"/>
                </a:schemeClr>
              </a:solidFill>
              <a:effectLst/>
              <a:latin typeface="Lato Extende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PR" sz="2400" dirty="0" err="1">
                <a:solidFill>
                  <a:schemeClr val="bg2">
                    <a:lumMod val="10000"/>
                  </a:schemeClr>
                </a:solidFill>
                <a:latin typeface="Lato Extended"/>
              </a:rPr>
              <a:t>Observa</a:t>
            </a:r>
            <a:r>
              <a:rPr lang="en-PR" sz="2400" dirty="0">
                <a:solidFill>
                  <a:schemeClr val="bg2">
                    <a:lumMod val="10000"/>
                  </a:schemeClr>
                </a:solidFill>
                <a:latin typeface="Lato Extended"/>
              </a:rPr>
              <a:t> </a:t>
            </a:r>
            <a:r>
              <a:rPr lang="en-PR" sz="2400" dirty="0" err="1">
                <a:solidFill>
                  <a:schemeClr val="bg2">
                    <a:lumMod val="10000"/>
                  </a:schemeClr>
                </a:solidFill>
                <a:latin typeface="Lato Extended"/>
              </a:rPr>
              <a:t>el</a:t>
            </a:r>
            <a:r>
              <a:rPr lang="en-PR" sz="2400" dirty="0">
                <a:solidFill>
                  <a:schemeClr val="bg2">
                    <a:lumMod val="10000"/>
                  </a:schemeClr>
                </a:solidFill>
                <a:latin typeface="Lato Extended"/>
              </a:rPr>
              <a:t> </a:t>
            </a:r>
            <a:r>
              <a:rPr lang="en-PR" sz="2400" dirty="0" err="1">
                <a:solidFill>
                  <a:schemeClr val="bg2">
                    <a:lumMod val="10000"/>
                  </a:schemeClr>
                </a:solidFill>
                <a:latin typeface="Lato Extended"/>
              </a:rPr>
              <a:t>ejemplo</a:t>
            </a:r>
            <a:r>
              <a:rPr lang="en-PR" sz="2400" dirty="0">
                <a:solidFill>
                  <a:schemeClr val="bg2">
                    <a:lumMod val="10000"/>
                  </a:schemeClr>
                </a:solidFill>
                <a:latin typeface="Lato Extended"/>
              </a:rPr>
              <a:t> </a:t>
            </a:r>
            <a:r>
              <a:rPr lang="en-PR" sz="2400" dirty="0">
                <a:solidFill>
                  <a:schemeClr val="bg2">
                    <a:lumMod val="10000"/>
                  </a:schemeClr>
                </a:solidFill>
                <a:latin typeface="Lato Extended"/>
                <a:sym typeface="Wingdings" panose="05000000000000000000" pitchFamily="2" charset="2"/>
              </a:rPr>
              <a:t></a:t>
            </a:r>
            <a:endParaRPr lang="es-PR" sz="2400" i="0" dirty="0">
              <a:solidFill>
                <a:schemeClr val="bg2">
                  <a:lumMod val="10000"/>
                </a:schemeClr>
              </a:solidFill>
              <a:effectLst/>
              <a:latin typeface="Lato Extended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8096E173-7AAA-C788-8815-D660DE90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5E39783B-991C-A90F-CF93-46477F3DA025}"/>
              </a:ext>
            </a:extLst>
          </p:cNvPr>
          <p:cNvSpPr/>
          <p:nvPr/>
        </p:nvSpPr>
        <p:spPr>
          <a:xfrm>
            <a:off x="2980944" y="1093514"/>
            <a:ext cx="768096" cy="694944"/>
          </a:xfrm>
          <a:prstGeom prst="flowChartConnector">
            <a:avLst/>
          </a:prstGeom>
          <a:solidFill>
            <a:srgbClr val="E16D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8242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5FB9B-B5A8-CD8F-D02A-3F4DC5334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312A-C34F-C444-6F8C-994230500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770632"/>
            <a:ext cx="10515600" cy="65836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PR" b="1" i="0" dirty="0">
                <a:solidFill>
                  <a:srgbClr val="E16D35"/>
                </a:solidFill>
                <a:effectLst/>
                <a:latin typeface="Lato Extended"/>
              </a:rPr>
              <a:t>¿Estamos </a:t>
            </a:r>
            <a:r>
              <a:rPr lang="en-PR" b="1" i="0" dirty="0" err="1">
                <a:solidFill>
                  <a:srgbClr val="E16D35"/>
                </a:solidFill>
                <a:effectLst/>
                <a:latin typeface="Lato Extended"/>
              </a:rPr>
              <a:t>listos</a:t>
            </a:r>
            <a:r>
              <a:rPr lang="en-PR" b="1" i="0" dirty="0">
                <a:solidFill>
                  <a:srgbClr val="E16D35"/>
                </a:solidFill>
                <a:effectLst/>
                <a:latin typeface="Lato Extended"/>
              </a:rPr>
              <a:t> para </a:t>
            </a:r>
            <a:r>
              <a:rPr lang="en-PR" b="1" i="0" dirty="0" err="1">
                <a:solidFill>
                  <a:srgbClr val="E16D35"/>
                </a:solidFill>
                <a:effectLst/>
                <a:latin typeface="Lato Extended"/>
              </a:rPr>
              <a:t>crear</a:t>
            </a:r>
            <a:r>
              <a:rPr lang="en-PR" b="1" dirty="0">
                <a:solidFill>
                  <a:srgbClr val="E16D35"/>
                </a:solidFill>
                <a:latin typeface="Lato Extended"/>
              </a:rPr>
              <a:t> </a:t>
            </a:r>
            <a:r>
              <a:rPr lang="en-PR" b="1" dirty="0" err="1">
                <a:solidFill>
                  <a:srgbClr val="E16D35"/>
                </a:solidFill>
                <a:latin typeface="Lato Extended"/>
              </a:rPr>
              <a:t>flujogramas</a:t>
            </a:r>
            <a:r>
              <a:rPr lang="en-PR" b="1" i="0" dirty="0">
                <a:solidFill>
                  <a:srgbClr val="E16D35"/>
                </a:solidFill>
                <a:effectLst/>
                <a:latin typeface="Lato Extended"/>
              </a:rPr>
              <a:t>? </a:t>
            </a:r>
            <a:endParaRPr lang="es-PR" b="1" i="0" dirty="0">
              <a:solidFill>
                <a:srgbClr val="E16D35"/>
              </a:solidFill>
              <a:effectLst/>
              <a:latin typeface="Lato Extended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29761C71-1140-B882-5D67-D93407B9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02112"/>
      </p:ext>
    </p:extLst>
  </p:cSld>
  <p:clrMapOvr>
    <a:masterClrMapping/>
  </p:clrMapOvr>
</p:sld>
</file>

<file path=ppt/theme/theme1.xml><?xml version="1.0" encoding="utf-8"?>
<a:theme xmlns:a="http://schemas.openxmlformats.org/drawingml/2006/main" name="01_Research &amp; Development Programs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394D9A13-3BD0-4928-8653-806A526F3FA8}"/>
    </a:ext>
  </a:extLst>
</a:theme>
</file>

<file path=ppt/theme/theme2.xml><?xml version="1.0" encoding="utf-8"?>
<a:theme xmlns:a="http://schemas.openxmlformats.org/drawingml/2006/main" name="02_Entrepreneurship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35A3A0B4-29FC-4B8E-A2C9-D0473DA31DFB}"/>
    </a:ext>
  </a:extLst>
</a:theme>
</file>

<file path=ppt/theme/theme3.xml><?xml version="1.0" encoding="utf-8"?>
<a:theme xmlns:a="http://schemas.openxmlformats.org/drawingml/2006/main" name="03_Public Health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C2F7EBDC-87B2-4A82-8307-F9C3F4C1D1F4}"/>
    </a:ext>
  </a:extLst>
</a:theme>
</file>

<file path=ppt/theme/theme4.xml><?xml version="1.0" encoding="utf-8"?>
<a:theme xmlns:a="http://schemas.openxmlformats.org/drawingml/2006/main" name="04_Education Programs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5F1CA7F6-423A-4434-AEAE-385D81B7A5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0E537BDBFF9B4897F5BDE0D349BE63" ma:contentTypeVersion="15" ma:contentTypeDescription="Create a new document." ma:contentTypeScope="" ma:versionID="d52c986adec4162d7e79dd1f00fa85a8">
  <xsd:schema xmlns:xsd="http://www.w3.org/2001/XMLSchema" xmlns:xs="http://www.w3.org/2001/XMLSchema" xmlns:p="http://schemas.microsoft.com/office/2006/metadata/properties" xmlns:ns2="8c59f17c-0124-41d8-b860-2b1776c022e8" xmlns:ns3="4489cd7b-890a-486b-ba18-c3432547d89d" targetNamespace="http://schemas.microsoft.com/office/2006/metadata/properties" ma:root="true" ma:fieldsID="b74614376e5a6c3b39ea0bb1b22dbd34" ns2:_="" ns3:_="">
    <xsd:import namespace="8c59f17c-0124-41d8-b860-2b1776c022e8"/>
    <xsd:import namespace="4489cd7b-890a-486b-ba18-c3432547d8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59f17c-0124-41d8-b860-2b1776c022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f151795-6fa0-4b35-a58b-f27d187aa8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9cd7b-890a-486b-ba18-c3432547d8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4d63a41-c241-4058-af39-bf7ff4b4a035}" ma:internalName="TaxCatchAll" ma:showField="CatchAllData" ma:web="4489cd7b-890a-486b-ba18-c3432547d8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59f17c-0124-41d8-b860-2b1776c022e8">
      <Terms xmlns="http://schemas.microsoft.com/office/infopath/2007/PartnerControls"/>
    </lcf76f155ced4ddcb4097134ff3c332f>
    <TaxCatchAll xmlns="4489cd7b-890a-486b-ba18-c3432547d89d" xsi:nil="true"/>
  </documentManagement>
</p:properties>
</file>

<file path=customXml/itemProps1.xml><?xml version="1.0" encoding="utf-8"?>
<ds:datastoreItem xmlns:ds="http://schemas.openxmlformats.org/officeDocument/2006/customXml" ds:itemID="{221753FB-0100-487A-A3FE-A98BF534B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7E02E4-18F7-4C58-99F5-E6A5298BDCEB}">
  <ds:schemaRefs>
    <ds:schemaRef ds:uri="4489cd7b-890a-486b-ba18-c3432547d89d"/>
    <ds:schemaRef ds:uri="8c59f17c-0124-41d8-b860-2b1776c022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E050EB-6A6C-4745-A12F-3F386A32D83C}">
  <ds:schemaRefs>
    <ds:schemaRef ds:uri="http://www.w3.org/XML/1998/namespace"/>
    <ds:schemaRef ds:uri="http://schemas.microsoft.com/office/2006/documentManagement/types"/>
    <ds:schemaRef ds:uri="8c59f17c-0124-41d8-b860-2b1776c022e8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4489cd7b-890a-486b-ba18-c3432547d89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3581</TotalTime>
  <Words>250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Arial</vt:lpstr>
      <vt:lpstr>Calibri</vt:lpstr>
      <vt:lpstr>Cascadia Code</vt:lpstr>
      <vt:lpstr>Lato Extended</vt:lpstr>
      <vt:lpstr>Source Sans Pro</vt:lpstr>
      <vt:lpstr>01_Research &amp; Development Programs</vt:lpstr>
      <vt:lpstr>02_Entrepreneurship</vt:lpstr>
      <vt:lpstr>03_Public Health</vt:lpstr>
      <vt:lpstr>04_Education Programs</vt:lpstr>
      <vt:lpstr>UNIDAD 2 ¿Cómo solucionan problemas  las computadoras?</vt:lpstr>
      <vt:lpstr>Flujogramas: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desarrollar una solución</dc:title>
  <dc:creator>Adriel E. González Martínez</dc:creator>
  <cp:keywords>stem,education,teclab,computational thinking</cp:keywords>
  <cp:lastModifiedBy>Adriel González Martínez</cp:lastModifiedBy>
  <cp:revision>6</cp:revision>
  <dcterms:created xsi:type="dcterms:W3CDTF">2024-01-08T20:15:23Z</dcterms:created>
  <dcterms:modified xsi:type="dcterms:W3CDTF">2024-12-04T08:01:25Z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MSIP_Label_9738b619-b0cc-4ddd-94bc-50276d630980_Enabled">
    <vt:lpwstr>true</vt:lpwstr>
  </property>
  <property fmtid="{D5CDD505-2E9C-101B-9397-08002B2CF9AE}" pid="4" name="MSIP_Label_9738b619-b0cc-4ddd-94bc-50276d630980_SetDate">
    <vt:lpwstr>2024-04-09T00:38:33Z</vt:lpwstr>
  </property>
  <property fmtid="{D5CDD505-2E9C-101B-9397-08002B2CF9AE}" pid="5" name="MSIP_Label_9738b619-b0cc-4ddd-94bc-50276d630980_Method">
    <vt:lpwstr>Standard</vt:lpwstr>
  </property>
  <property fmtid="{D5CDD505-2E9C-101B-9397-08002B2CF9AE}" pid="6" name="MSIP_Label_9738b619-b0cc-4ddd-94bc-50276d630980_Name">
    <vt:lpwstr>defa4170-0d19-0005-0004-bc88714345d2</vt:lpwstr>
  </property>
  <property fmtid="{D5CDD505-2E9C-101B-9397-08002B2CF9AE}" pid="7" name="MSIP_Label_9738b619-b0cc-4ddd-94bc-50276d630980_SiteId">
    <vt:lpwstr>3906a315-ca10-4e64-83cb-50ea735f28eb</vt:lpwstr>
  </property>
  <property fmtid="{D5CDD505-2E9C-101B-9397-08002B2CF9AE}" pid="8" name="MSIP_Label_9738b619-b0cc-4ddd-94bc-50276d630980_ActionId">
    <vt:lpwstr>e031b78a-abda-478d-9b45-877875efed40</vt:lpwstr>
  </property>
  <property fmtid="{D5CDD505-2E9C-101B-9397-08002B2CF9AE}" pid="9" name="MSIP_Label_9738b619-b0cc-4ddd-94bc-50276d630980_ContentBits">
    <vt:lpwstr>0</vt:lpwstr>
  </property>
  <property fmtid="{D5CDD505-2E9C-101B-9397-08002B2CF9AE}" pid="10" name="ContentTypeId">
    <vt:lpwstr>0x010100210E537BDBFF9B4897F5BDE0D349BE63</vt:lpwstr>
  </property>
</Properties>
</file>