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125EA-0DDD-4187-A602-8A591EB720E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F523C92A-8139-47FA-97CD-9E8F051A4E2B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Plan 2015</a:t>
          </a:r>
          <a:endParaRPr lang="es-419" dirty="0"/>
        </a:p>
      </dgm:t>
    </dgm:pt>
    <dgm:pt modelId="{6400AE09-3C43-41A6-9525-C2BD395F179F}" type="parTrans" cxnId="{50B17FD7-01F6-49ED-9E9C-CC2893056BD9}">
      <dgm:prSet/>
      <dgm:spPr/>
      <dgm:t>
        <a:bodyPr/>
        <a:lstStyle/>
        <a:p>
          <a:endParaRPr lang="es-419"/>
        </a:p>
      </dgm:t>
    </dgm:pt>
    <dgm:pt modelId="{EC8AF35A-564A-4E77-98AC-5DCFA575CCDB}" type="sibTrans" cxnId="{50B17FD7-01F6-49ED-9E9C-CC2893056BD9}">
      <dgm:prSet/>
      <dgm:spPr/>
      <dgm:t>
        <a:bodyPr/>
        <a:lstStyle/>
        <a:p>
          <a:endParaRPr lang="es-419"/>
        </a:p>
      </dgm:t>
    </dgm:pt>
    <dgm:pt modelId="{ADDD6C81-93B9-4AB4-9646-50EFA957C4F4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sz="1400" b="1" dirty="0"/>
            <a:t>I. TITULACIÓN </a:t>
          </a:r>
          <a:r>
            <a:rPr lang="es-ES" sz="1400" b="1" dirty="0" err="1"/>
            <a:t>lNTEGRAL</a:t>
          </a:r>
          <a:endParaRPr lang="es-419" sz="1400" dirty="0"/>
        </a:p>
      </dgm:t>
    </dgm:pt>
    <dgm:pt modelId="{CA6BF92B-2303-4FA6-A8A6-7DC6FDC33A4D}" type="parTrans" cxnId="{F295B273-44AB-4F7B-B9F7-A9ACE8E5703B}">
      <dgm:prSet/>
      <dgm:spPr/>
      <dgm:t>
        <a:bodyPr/>
        <a:lstStyle/>
        <a:p>
          <a:endParaRPr lang="es-419"/>
        </a:p>
      </dgm:t>
    </dgm:pt>
    <dgm:pt modelId="{AE3504FF-AB48-4DB0-96E4-FB7DF37FC8EA}" type="sibTrans" cxnId="{F295B273-44AB-4F7B-B9F7-A9ACE8E5703B}">
      <dgm:prSet/>
      <dgm:spPr/>
      <dgm:t>
        <a:bodyPr/>
        <a:lstStyle/>
        <a:p>
          <a:endParaRPr lang="es-419"/>
        </a:p>
      </dgm:t>
    </dgm:pt>
    <dgm:pt modelId="{54CF0A68-5940-4BFB-B756-7F8C0391E74A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Plan 2010</a:t>
          </a:r>
          <a:endParaRPr lang="es-419" dirty="0"/>
        </a:p>
      </dgm:t>
    </dgm:pt>
    <dgm:pt modelId="{CBCF34F6-6033-484E-82B0-6FE11C8916CD}" type="parTrans" cxnId="{CFC4B56C-3364-4F0E-B05D-7C2AE605BA70}">
      <dgm:prSet/>
      <dgm:spPr/>
      <dgm:t>
        <a:bodyPr/>
        <a:lstStyle/>
        <a:p>
          <a:endParaRPr lang="es-419"/>
        </a:p>
      </dgm:t>
    </dgm:pt>
    <dgm:pt modelId="{3D006D3E-C253-4EA6-A08D-10EF1FA8AA4E}" type="sibTrans" cxnId="{CFC4B56C-3364-4F0E-B05D-7C2AE605BA70}">
      <dgm:prSet/>
      <dgm:spPr/>
      <dgm:t>
        <a:bodyPr/>
        <a:lstStyle/>
        <a:p>
          <a:endParaRPr lang="es-419"/>
        </a:p>
      </dgm:t>
    </dgm:pt>
    <dgm:pt modelId="{00570C55-9BAD-40FF-BBF1-57BEC98551C0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sz="1600" b="1" dirty="0"/>
            <a:t>I TITULACIÓN </a:t>
          </a:r>
          <a:r>
            <a:rPr lang="es-ES" sz="1600" b="1" dirty="0" err="1"/>
            <a:t>lNTEGRAL</a:t>
          </a:r>
          <a:r>
            <a:rPr lang="es-ES" sz="1600" b="1" dirty="0"/>
            <a:t>:</a:t>
          </a:r>
          <a:endParaRPr lang="es-419" sz="1600" b="1" dirty="0"/>
        </a:p>
      </dgm:t>
    </dgm:pt>
    <dgm:pt modelId="{BA913D42-0228-42A0-9560-9EF4843116DE}" type="parTrans" cxnId="{927E676D-F2AF-4A23-A1B2-C69A13D2878B}">
      <dgm:prSet/>
      <dgm:spPr/>
      <dgm:t>
        <a:bodyPr/>
        <a:lstStyle/>
        <a:p>
          <a:endParaRPr lang="es-419"/>
        </a:p>
      </dgm:t>
    </dgm:pt>
    <dgm:pt modelId="{113AA769-6AD0-4A86-9F85-BC713F1F1992}" type="sibTrans" cxnId="{927E676D-F2AF-4A23-A1B2-C69A13D2878B}">
      <dgm:prSet/>
      <dgm:spPr/>
      <dgm:t>
        <a:bodyPr/>
        <a:lstStyle/>
        <a:p>
          <a:endParaRPr lang="es-419"/>
        </a:p>
      </dgm:t>
    </dgm:pt>
    <dgm:pt modelId="{20DCB8C5-DE1E-4BC0-8AF0-3AC1A389A125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sz="1400" dirty="0"/>
            <a:t>O Examen General de Egreso de Licenciatura (EGEL)</a:t>
          </a:r>
          <a:endParaRPr lang="es-419" sz="1400" dirty="0"/>
        </a:p>
      </dgm:t>
    </dgm:pt>
    <dgm:pt modelId="{5A68149C-1257-43AF-B89F-3EC71C4263ED}" type="parTrans" cxnId="{9CD36791-4EDD-4096-8677-763BAEF44A67}">
      <dgm:prSet/>
      <dgm:spPr/>
      <dgm:t>
        <a:bodyPr/>
        <a:lstStyle/>
        <a:p>
          <a:endParaRPr lang="es-419"/>
        </a:p>
      </dgm:t>
    </dgm:pt>
    <dgm:pt modelId="{4BCD3C6A-C40A-4697-BB0B-E128D5CEA4B9}" type="sibTrans" cxnId="{9CD36791-4EDD-4096-8677-763BAEF44A67}">
      <dgm:prSet/>
      <dgm:spPr/>
      <dgm:t>
        <a:bodyPr/>
        <a:lstStyle/>
        <a:p>
          <a:endParaRPr lang="es-419"/>
        </a:p>
      </dgm:t>
    </dgm:pt>
    <dgm:pt modelId="{FC5D8B28-DE7B-4207-A4DA-1F06920FC2D2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sz="1400" dirty="0"/>
            <a:t>4.8.1) Informe Técnico de residencia profesional, Proyecto de innovación tecnológica, proyecto de investigación, informe de estancia, tesis, tesina, entre otros.</a:t>
          </a:r>
          <a:endParaRPr lang="es-419" sz="1400" dirty="0"/>
        </a:p>
      </dgm:t>
    </dgm:pt>
    <dgm:pt modelId="{96CCC0D4-43BB-419C-B7D9-6FAFAEBC03DC}" type="parTrans" cxnId="{11B326EB-B3ED-4FA6-B5C9-F1AD13C4C9AB}">
      <dgm:prSet/>
      <dgm:spPr/>
      <dgm:t>
        <a:bodyPr/>
        <a:lstStyle/>
        <a:p>
          <a:endParaRPr lang="es-419"/>
        </a:p>
      </dgm:t>
    </dgm:pt>
    <dgm:pt modelId="{9440A362-8E31-4F66-A5C0-2516C985C728}" type="sibTrans" cxnId="{11B326EB-B3ED-4FA6-B5C9-F1AD13C4C9AB}">
      <dgm:prSet/>
      <dgm:spPr/>
      <dgm:t>
        <a:bodyPr/>
        <a:lstStyle/>
        <a:p>
          <a:endParaRPr lang="es-419"/>
        </a:p>
      </dgm:t>
    </dgm:pt>
    <dgm:pt modelId="{56FD6DF6-D234-4B83-818A-B1B14787A1F8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sz="1400" dirty="0"/>
            <a:t>4.8.5) Examen General de Egreso de Licenciatura (EGEL) del CENEVAL éste será considerado como Titulación integral. </a:t>
          </a:r>
          <a:endParaRPr lang="es-419" sz="1400" dirty="0"/>
        </a:p>
      </dgm:t>
    </dgm:pt>
    <dgm:pt modelId="{E0D65EC2-A5C2-4AB5-A9D4-F4DC368ADC4F}" type="parTrans" cxnId="{AD72E9FC-5930-4ACB-8632-EAAC5C30B921}">
      <dgm:prSet/>
      <dgm:spPr/>
      <dgm:t>
        <a:bodyPr/>
        <a:lstStyle/>
        <a:p>
          <a:endParaRPr lang="es-419"/>
        </a:p>
      </dgm:t>
    </dgm:pt>
    <dgm:pt modelId="{519EB86D-740E-41E2-8445-5F0CDE613804}" type="sibTrans" cxnId="{AD72E9FC-5930-4ACB-8632-EAAC5C30B921}">
      <dgm:prSet/>
      <dgm:spPr/>
      <dgm:t>
        <a:bodyPr/>
        <a:lstStyle/>
        <a:p>
          <a:endParaRPr lang="es-419"/>
        </a:p>
      </dgm:t>
    </dgm:pt>
    <dgm:pt modelId="{552B73E6-E7E8-438C-AE69-8BA80812A7AB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endParaRPr lang="es-419" sz="1400" dirty="0"/>
        </a:p>
      </dgm:t>
    </dgm:pt>
    <dgm:pt modelId="{50709916-5864-4B11-A932-016C6E64C3AE}" type="parTrans" cxnId="{5BF7AAC8-DA20-4534-9D20-EA46C3347F4C}">
      <dgm:prSet/>
      <dgm:spPr/>
      <dgm:t>
        <a:bodyPr/>
        <a:lstStyle/>
        <a:p>
          <a:endParaRPr lang="es-419"/>
        </a:p>
      </dgm:t>
    </dgm:pt>
    <dgm:pt modelId="{FACD3D2A-FF65-4F10-B701-D2EBDAAB068D}" type="sibTrans" cxnId="{5BF7AAC8-DA20-4534-9D20-EA46C3347F4C}">
      <dgm:prSet/>
      <dgm:spPr/>
      <dgm:t>
        <a:bodyPr/>
        <a:lstStyle/>
        <a:p>
          <a:endParaRPr lang="es-419"/>
        </a:p>
      </dgm:t>
    </dgm:pt>
    <dgm:pt modelId="{1E3A0D66-FF91-4842-9431-82F8E13C5597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endParaRPr lang="es-419" sz="1400" dirty="0"/>
        </a:p>
      </dgm:t>
    </dgm:pt>
    <dgm:pt modelId="{3ECFDA59-C1F7-4A96-83E5-1BE1F373435F}" type="parTrans" cxnId="{7CFA239A-6E1B-4B83-BEDA-FB38F783E1B9}">
      <dgm:prSet/>
      <dgm:spPr/>
      <dgm:t>
        <a:bodyPr/>
        <a:lstStyle/>
        <a:p>
          <a:endParaRPr lang="es-419"/>
        </a:p>
      </dgm:t>
    </dgm:pt>
    <dgm:pt modelId="{F81214A5-D66D-414F-B702-8CB6A6E33B95}" type="sibTrans" cxnId="{7CFA239A-6E1B-4B83-BEDA-FB38F783E1B9}">
      <dgm:prSet/>
      <dgm:spPr/>
      <dgm:t>
        <a:bodyPr/>
        <a:lstStyle/>
        <a:p>
          <a:endParaRPr lang="es-419"/>
        </a:p>
      </dgm:t>
    </dgm:pt>
    <dgm:pt modelId="{1B6D9E02-FA9A-467B-9221-AEA0F7D5D8E1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sz="1400" dirty="0"/>
            <a:t>(Considerando las siguientes opciones: Residencia Profesional, Proyecto de investigación y/o Desarrollo Tecnológico, proyecto productivo, Proyecto de innovación Tecnológica, Proyecto de </a:t>
          </a:r>
          <a:r>
            <a:rPr lang="es-ES" sz="1400" dirty="0" err="1"/>
            <a:t>emprendedurismo</a:t>
          </a:r>
          <a:r>
            <a:rPr lang="es-ES" sz="1400" dirty="0"/>
            <a:t>, Proyecto Integral de educación Dual, Estancia, Tesis o Tesina</a:t>
          </a:r>
          <a:endParaRPr lang="es-419" sz="1400" dirty="0"/>
        </a:p>
      </dgm:t>
    </dgm:pt>
    <dgm:pt modelId="{7A90143D-041A-417D-8132-FC5853FB58EC}" type="parTrans" cxnId="{7938DDB1-BC8B-49FC-B678-0B56E299D906}">
      <dgm:prSet/>
      <dgm:spPr/>
      <dgm:t>
        <a:bodyPr/>
        <a:lstStyle/>
        <a:p>
          <a:endParaRPr lang="es-419"/>
        </a:p>
      </dgm:t>
    </dgm:pt>
    <dgm:pt modelId="{895E5E4E-74FE-4D71-B420-D1A12E19BF29}" type="sibTrans" cxnId="{7938DDB1-BC8B-49FC-B678-0B56E299D906}">
      <dgm:prSet/>
      <dgm:spPr/>
      <dgm:t>
        <a:bodyPr/>
        <a:lstStyle/>
        <a:p>
          <a:endParaRPr lang="es-419"/>
        </a:p>
      </dgm:t>
    </dgm:pt>
    <dgm:pt modelId="{032BAD8A-7C87-40F5-BBB9-959FE914F892}" type="pres">
      <dgm:prSet presAssocID="{5AB125EA-0DDD-4187-A602-8A591EB720EE}" presName="Name0" presStyleCnt="0">
        <dgm:presLayoutVars>
          <dgm:dir/>
          <dgm:animLvl val="lvl"/>
          <dgm:resizeHandles/>
        </dgm:presLayoutVars>
      </dgm:prSet>
      <dgm:spPr/>
    </dgm:pt>
    <dgm:pt modelId="{017C1A30-4BBA-4221-BDC0-6CB937858DBA}" type="pres">
      <dgm:prSet presAssocID="{F523C92A-8139-47FA-97CD-9E8F051A4E2B}" presName="linNode" presStyleCnt="0"/>
      <dgm:spPr/>
    </dgm:pt>
    <dgm:pt modelId="{3408AA85-96C4-42DD-BAF9-2CE615677146}" type="pres">
      <dgm:prSet presAssocID="{F523C92A-8139-47FA-97CD-9E8F051A4E2B}" presName="parentShp" presStyleLbl="node1" presStyleIdx="0" presStyleCnt="2">
        <dgm:presLayoutVars>
          <dgm:bulletEnabled val="1"/>
        </dgm:presLayoutVars>
      </dgm:prSet>
      <dgm:spPr/>
    </dgm:pt>
    <dgm:pt modelId="{6DABB16B-9236-4C6B-9F83-1078D484D999}" type="pres">
      <dgm:prSet presAssocID="{F523C92A-8139-47FA-97CD-9E8F051A4E2B}" presName="childShp" presStyleLbl="bgAccFollowNode1" presStyleIdx="0" presStyleCnt="2" custScaleY="134957">
        <dgm:presLayoutVars>
          <dgm:bulletEnabled val="1"/>
        </dgm:presLayoutVars>
      </dgm:prSet>
      <dgm:spPr/>
    </dgm:pt>
    <dgm:pt modelId="{3CB05FDA-9464-413A-AEE7-82D014AEF31C}" type="pres">
      <dgm:prSet presAssocID="{EC8AF35A-564A-4E77-98AC-5DCFA575CCDB}" presName="spacing" presStyleCnt="0"/>
      <dgm:spPr/>
    </dgm:pt>
    <dgm:pt modelId="{3498D581-CEC8-4997-A5FC-B354B1D45E5B}" type="pres">
      <dgm:prSet presAssocID="{54CF0A68-5940-4BFB-B756-7F8C0391E74A}" presName="linNode" presStyleCnt="0"/>
      <dgm:spPr/>
    </dgm:pt>
    <dgm:pt modelId="{F3393A74-AD4A-4637-B762-4BFDE794B0E2}" type="pres">
      <dgm:prSet presAssocID="{54CF0A68-5940-4BFB-B756-7F8C0391E74A}" presName="parentShp" presStyleLbl="node1" presStyleIdx="1" presStyleCnt="2">
        <dgm:presLayoutVars>
          <dgm:bulletEnabled val="1"/>
        </dgm:presLayoutVars>
      </dgm:prSet>
      <dgm:spPr/>
    </dgm:pt>
    <dgm:pt modelId="{0CD6647F-C763-477A-A4DB-6CEE787748CE}" type="pres">
      <dgm:prSet presAssocID="{54CF0A68-5940-4BFB-B756-7F8C0391E74A}" presName="childShp" presStyleLbl="bgAccFollowNode1" presStyleIdx="1" presStyleCnt="2" custScaleY="137680">
        <dgm:presLayoutVars>
          <dgm:bulletEnabled val="1"/>
        </dgm:presLayoutVars>
      </dgm:prSet>
      <dgm:spPr/>
    </dgm:pt>
  </dgm:ptLst>
  <dgm:cxnLst>
    <dgm:cxn modelId="{F64B7905-15B0-4171-BC23-1FEBC86D8BB0}" type="presOf" srcId="{54CF0A68-5940-4BFB-B756-7F8C0391E74A}" destId="{F3393A74-AD4A-4637-B762-4BFDE794B0E2}" srcOrd="0" destOrd="0" presId="urn:microsoft.com/office/officeart/2005/8/layout/vList6"/>
    <dgm:cxn modelId="{63C6D10A-39FB-41A0-B338-B9A3536B0EFD}" type="presOf" srcId="{1B6D9E02-FA9A-467B-9221-AEA0F7D5D8E1}" destId="{6DABB16B-9236-4C6B-9F83-1078D484D999}" srcOrd="0" destOrd="1" presId="urn:microsoft.com/office/officeart/2005/8/layout/vList6"/>
    <dgm:cxn modelId="{2866C026-DB6E-438E-AED2-A0A741D72B7D}" type="presOf" srcId="{552B73E6-E7E8-438C-AE69-8BA80812A7AB}" destId="{0CD6647F-C763-477A-A4DB-6CEE787748CE}" srcOrd="0" destOrd="2" presId="urn:microsoft.com/office/officeart/2005/8/layout/vList6"/>
    <dgm:cxn modelId="{1E657739-0D26-40B4-9010-934C2CF93EDD}" type="presOf" srcId="{ADDD6C81-93B9-4AB4-9646-50EFA957C4F4}" destId="{6DABB16B-9236-4C6B-9F83-1078D484D999}" srcOrd="0" destOrd="0" presId="urn:microsoft.com/office/officeart/2005/8/layout/vList6"/>
    <dgm:cxn modelId="{3908BA39-1631-4D31-8FC8-A9F347C43ABF}" type="presOf" srcId="{56FD6DF6-D234-4B83-818A-B1B14787A1F8}" destId="{0CD6647F-C763-477A-A4DB-6CEE787748CE}" srcOrd="0" destOrd="3" presId="urn:microsoft.com/office/officeart/2005/8/layout/vList6"/>
    <dgm:cxn modelId="{A7AF095B-3730-448D-B5BE-081CEEF4BEC4}" type="presOf" srcId="{FC5D8B28-DE7B-4207-A4DA-1F06920FC2D2}" destId="{0CD6647F-C763-477A-A4DB-6CEE787748CE}" srcOrd="0" destOrd="1" presId="urn:microsoft.com/office/officeart/2005/8/layout/vList6"/>
    <dgm:cxn modelId="{62BAB269-96BF-4110-AE7F-50A8D26FBD64}" type="presOf" srcId="{F523C92A-8139-47FA-97CD-9E8F051A4E2B}" destId="{3408AA85-96C4-42DD-BAF9-2CE615677146}" srcOrd="0" destOrd="0" presId="urn:microsoft.com/office/officeart/2005/8/layout/vList6"/>
    <dgm:cxn modelId="{CFC4B56C-3364-4F0E-B05D-7C2AE605BA70}" srcId="{5AB125EA-0DDD-4187-A602-8A591EB720EE}" destId="{54CF0A68-5940-4BFB-B756-7F8C0391E74A}" srcOrd="1" destOrd="0" parTransId="{CBCF34F6-6033-484E-82B0-6FE11C8916CD}" sibTransId="{3D006D3E-C253-4EA6-A08D-10EF1FA8AA4E}"/>
    <dgm:cxn modelId="{927E676D-F2AF-4A23-A1B2-C69A13D2878B}" srcId="{54CF0A68-5940-4BFB-B756-7F8C0391E74A}" destId="{00570C55-9BAD-40FF-BBF1-57BEC98551C0}" srcOrd="0" destOrd="0" parTransId="{BA913D42-0228-42A0-9560-9EF4843116DE}" sibTransId="{113AA769-6AD0-4A86-9F85-BC713F1F1992}"/>
    <dgm:cxn modelId="{1044F64D-1651-469D-8D5B-42C7115C797C}" type="presOf" srcId="{5AB125EA-0DDD-4187-A602-8A591EB720EE}" destId="{032BAD8A-7C87-40F5-BBB9-959FE914F892}" srcOrd="0" destOrd="0" presId="urn:microsoft.com/office/officeart/2005/8/layout/vList6"/>
    <dgm:cxn modelId="{F7A99752-CA8B-434E-945C-5B2D14AFF016}" type="presOf" srcId="{1E3A0D66-FF91-4842-9431-82F8E13C5597}" destId="{6DABB16B-9236-4C6B-9F83-1078D484D999}" srcOrd="0" destOrd="2" presId="urn:microsoft.com/office/officeart/2005/8/layout/vList6"/>
    <dgm:cxn modelId="{F295B273-44AB-4F7B-B9F7-A9ACE8E5703B}" srcId="{F523C92A-8139-47FA-97CD-9E8F051A4E2B}" destId="{ADDD6C81-93B9-4AB4-9646-50EFA957C4F4}" srcOrd="0" destOrd="0" parTransId="{CA6BF92B-2303-4FA6-A8A6-7DC6FDC33A4D}" sibTransId="{AE3504FF-AB48-4DB0-96E4-FB7DF37FC8EA}"/>
    <dgm:cxn modelId="{9CD36791-4EDD-4096-8677-763BAEF44A67}" srcId="{F523C92A-8139-47FA-97CD-9E8F051A4E2B}" destId="{20DCB8C5-DE1E-4BC0-8AF0-3AC1A389A125}" srcOrd="3" destOrd="0" parTransId="{5A68149C-1257-43AF-B89F-3EC71C4263ED}" sibTransId="{4BCD3C6A-C40A-4697-BB0B-E128D5CEA4B9}"/>
    <dgm:cxn modelId="{7CFA239A-6E1B-4B83-BEDA-FB38F783E1B9}" srcId="{F523C92A-8139-47FA-97CD-9E8F051A4E2B}" destId="{1E3A0D66-FF91-4842-9431-82F8E13C5597}" srcOrd="2" destOrd="0" parTransId="{3ECFDA59-C1F7-4A96-83E5-1BE1F373435F}" sibTransId="{F81214A5-D66D-414F-B702-8CB6A6E33B95}"/>
    <dgm:cxn modelId="{7938DDB1-BC8B-49FC-B678-0B56E299D906}" srcId="{F523C92A-8139-47FA-97CD-9E8F051A4E2B}" destId="{1B6D9E02-FA9A-467B-9221-AEA0F7D5D8E1}" srcOrd="1" destOrd="0" parTransId="{7A90143D-041A-417D-8132-FC5853FB58EC}" sibTransId="{895E5E4E-74FE-4D71-B420-D1A12E19BF29}"/>
    <dgm:cxn modelId="{17CE2AB6-5973-4BD4-8F19-4A6D1168C8C4}" type="presOf" srcId="{00570C55-9BAD-40FF-BBF1-57BEC98551C0}" destId="{0CD6647F-C763-477A-A4DB-6CEE787748CE}" srcOrd="0" destOrd="0" presId="urn:microsoft.com/office/officeart/2005/8/layout/vList6"/>
    <dgm:cxn modelId="{5BF7AAC8-DA20-4534-9D20-EA46C3347F4C}" srcId="{54CF0A68-5940-4BFB-B756-7F8C0391E74A}" destId="{552B73E6-E7E8-438C-AE69-8BA80812A7AB}" srcOrd="2" destOrd="0" parTransId="{50709916-5864-4B11-A932-016C6E64C3AE}" sibTransId="{FACD3D2A-FF65-4F10-B701-D2EBDAAB068D}"/>
    <dgm:cxn modelId="{50B17FD7-01F6-49ED-9E9C-CC2893056BD9}" srcId="{5AB125EA-0DDD-4187-A602-8A591EB720EE}" destId="{F523C92A-8139-47FA-97CD-9E8F051A4E2B}" srcOrd="0" destOrd="0" parTransId="{6400AE09-3C43-41A6-9525-C2BD395F179F}" sibTransId="{EC8AF35A-564A-4E77-98AC-5DCFA575CCDB}"/>
    <dgm:cxn modelId="{11B326EB-B3ED-4FA6-B5C9-F1AD13C4C9AB}" srcId="{54CF0A68-5940-4BFB-B756-7F8C0391E74A}" destId="{FC5D8B28-DE7B-4207-A4DA-1F06920FC2D2}" srcOrd="1" destOrd="0" parTransId="{96CCC0D4-43BB-419C-B7D9-6FAFAEBC03DC}" sibTransId="{9440A362-8E31-4F66-A5C0-2516C985C728}"/>
    <dgm:cxn modelId="{AD72E9FC-5930-4ACB-8632-EAAC5C30B921}" srcId="{54CF0A68-5940-4BFB-B756-7F8C0391E74A}" destId="{56FD6DF6-D234-4B83-818A-B1B14787A1F8}" srcOrd="3" destOrd="0" parTransId="{E0D65EC2-A5C2-4AB5-A9D4-F4DC368ADC4F}" sibTransId="{519EB86D-740E-41E2-8445-5F0CDE613804}"/>
    <dgm:cxn modelId="{CECD86FF-469D-4412-A3F2-017427D067DE}" type="presOf" srcId="{20DCB8C5-DE1E-4BC0-8AF0-3AC1A389A125}" destId="{6DABB16B-9236-4C6B-9F83-1078D484D999}" srcOrd="0" destOrd="3" presId="urn:microsoft.com/office/officeart/2005/8/layout/vList6"/>
    <dgm:cxn modelId="{2A38CE59-88AA-4840-9B91-9166EC7AE860}" type="presParOf" srcId="{032BAD8A-7C87-40F5-BBB9-959FE914F892}" destId="{017C1A30-4BBA-4221-BDC0-6CB937858DBA}" srcOrd="0" destOrd="0" presId="urn:microsoft.com/office/officeart/2005/8/layout/vList6"/>
    <dgm:cxn modelId="{1F7BA953-3A2E-4D0D-A495-415C633382BA}" type="presParOf" srcId="{017C1A30-4BBA-4221-BDC0-6CB937858DBA}" destId="{3408AA85-96C4-42DD-BAF9-2CE615677146}" srcOrd="0" destOrd="0" presId="urn:microsoft.com/office/officeart/2005/8/layout/vList6"/>
    <dgm:cxn modelId="{FEEFCDEF-EC7F-4298-A355-0E69DB8048EF}" type="presParOf" srcId="{017C1A30-4BBA-4221-BDC0-6CB937858DBA}" destId="{6DABB16B-9236-4C6B-9F83-1078D484D999}" srcOrd="1" destOrd="0" presId="urn:microsoft.com/office/officeart/2005/8/layout/vList6"/>
    <dgm:cxn modelId="{7B8B2E0E-DA87-4976-BF3B-F5ED059EC440}" type="presParOf" srcId="{032BAD8A-7C87-40F5-BBB9-959FE914F892}" destId="{3CB05FDA-9464-413A-AEE7-82D014AEF31C}" srcOrd="1" destOrd="0" presId="urn:microsoft.com/office/officeart/2005/8/layout/vList6"/>
    <dgm:cxn modelId="{E578654D-23B4-4910-92FC-33DEA6F2AE5A}" type="presParOf" srcId="{032BAD8A-7C87-40F5-BBB9-959FE914F892}" destId="{3498D581-CEC8-4997-A5FC-B354B1D45E5B}" srcOrd="2" destOrd="0" presId="urn:microsoft.com/office/officeart/2005/8/layout/vList6"/>
    <dgm:cxn modelId="{B10515FD-E3B8-4124-8464-DA29FF3E5137}" type="presParOf" srcId="{3498D581-CEC8-4997-A5FC-B354B1D45E5B}" destId="{F3393A74-AD4A-4637-B762-4BFDE794B0E2}" srcOrd="0" destOrd="0" presId="urn:microsoft.com/office/officeart/2005/8/layout/vList6"/>
    <dgm:cxn modelId="{FC67FCDD-C2A0-45AD-A24C-11C1BFDB2999}" type="presParOf" srcId="{3498D581-CEC8-4997-A5FC-B354B1D45E5B}" destId="{0CD6647F-C763-477A-A4DB-6CEE78774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125EA-0DDD-4187-A602-8A591EB720E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F523C92A-8139-47FA-97CD-9E8F051A4E2B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Plan 2004</a:t>
          </a:r>
          <a:endParaRPr lang="es-419" dirty="0"/>
        </a:p>
      </dgm:t>
    </dgm:pt>
    <dgm:pt modelId="{6400AE09-3C43-41A6-9525-C2BD395F179F}" type="parTrans" cxnId="{50B17FD7-01F6-49ED-9E9C-CC2893056BD9}">
      <dgm:prSet/>
      <dgm:spPr/>
      <dgm:t>
        <a:bodyPr/>
        <a:lstStyle/>
        <a:p>
          <a:endParaRPr lang="es-419"/>
        </a:p>
      </dgm:t>
    </dgm:pt>
    <dgm:pt modelId="{EC8AF35A-564A-4E77-98AC-5DCFA575CCDB}" type="sibTrans" cxnId="{50B17FD7-01F6-49ED-9E9C-CC2893056BD9}">
      <dgm:prSet/>
      <dgm:spPr/>
      <dgm:t>
        <a:bodyPr/>
        <a:lstStyle/>
        <a:p>
          <a:endParaRPr lang="es-419"/>
        </a:p>
      </dgm:t>
    </dgm:pt>
    <dgm:pt modelId="{ADDD6C81-93B9-4AB4-9646-50EFA957C4F4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MX" sz="1400" dirty="0"/>
            <a:t>I. Tesis Profesional. </a:t>
          </a:r>
          <a:endParaRPr lang="es-419" sz="1400" dirty="0"/>
        </a:p>
      </dgm:t>
    </dgm:pt>
    <dgm:pt modelId="{CA6BF92B-2303-4FA6-A8A6-7DC6FDC33A4D}" type="parTrans" cxnId="{F295B273-44AB-4F7B-B9F7-A9ACE8E5703B}">
      <dgm:prSet/>
      <dgm:spPr/>
      <dgm:t>
        <a:bodyPr/>
        <a:lstStyle/>
        <a:p>
          <a:endParaRPr lang="es-419"/>
        </a:p>
      </dgm:t>
    </dgm:pt>
    <dgm:pt modelId="{AE3504FF-AB48-4DB0-96E4-FB7DF37FC8EA}" type="sibTrans" cxnId="{F295B273-44AB-4F7B-B9F7-A9ACE8E5703B}">
      <dgm:prSet/>
      <dgm:spPr/>
      <dgm:t>
        <a:bodyPr/>
        <a:lstStyle/>
        <a:p>
          <a:endParaRPr lang="es-419"/>
        </a:p>
      </dgm:t>
    </dgm:pt>
    <dgm:pt modelId="{54CF0A68-5940-4BFB-B756-7F8C0391E74A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Plan 1997</a:t>
          </a:r>
          <a:endParaRPr lang="es-419" dirty="0"/>
        </a:p>
      </dgm:t>
    </dgm:pt>
    <dgm:pt modelId="{CBCF34F6-6033-484E-82B0-6FE11C8916CD}" type="parTrans" cxnId="{CFC4B56C-3364-4F0E-B05D-7C2AE605BA70}">
      <dgm:prSet/>
      <dgm:spPr/>
      <dgm:t>
        <a:bodyPr/>
        <a:lstStyle/>
        <a:p>
          <a:endParaRPr lang="es-419"/>
        </a:p>
      </dgm:t>
    </dgm:pt>
    <dgm:pt modelId="{3D006D3E-C253-4EA6-A08D-10EF1FA8AA4E}" type="sibTrans" cxnId="{CFC4B56C-3364-4F0E-B05D-7C2AE605BA70}">
      <dgm:prSet/>
      <dgm:spPr/>
      <dgm:t>
        <a:bodyPr/>
        <a:lstStyle/>
        <a:p>
          <a:endParaRPr lang="es-419"/>
        </a:p>
      </dgm:t>
    </dgm:pt>
    <dgm:pt modelId="{00570C55-9BAD-40FF-BBF1-57BEC98551C0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Tesis</a:t>
          </a:r>
          <a:endParaRPr lang="es-419" sz="1200" dirty="0"/>
        </a:p>
      </dgm:t>
    </dgm:pt>
    <dgm:pt modelId="{BA913D42-0228-42A0-9560-9EF4843116DE}" type="parTrans" cxnId="{927E676D-F2AF-4A23-A1B2-C69A13D2878B}">
      <dgm:prSet/>
      <dgm:spPr/>
      <dgm:t>
        <a:bodyPr/>
        <a:lstStyle/>
        <a:p>
          <a:endParaRPr lang="es-419"/>
        </a:p>
      </dgm:t>
    </dgm:pt>
    <dgm:pt modelId="{113AA769-6AD0-4A86-9F85-BC713F1F1992}" type="sibTrans" cxnId="{927E676D-F2AF-4A23-A1B2-C69A13D2878B}">
      <dgm:prSet/>
      <dgm:spPr/>
      <dgm:t>
        <a:bodyPr/>
        <a:lstStyle/>
        <a:p>
          <a:endParaRPr lang="es-419"/>
        </a:p>
      </dgm:t>
    </dgm:pt>
    <dgm:pt modelId="{450D2289-F6AF-4C6E-9E48-2EFB4A4DD2CE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MX" sz="1400" dirty="0"/>
            <a:t>II. Proyecto de investigación</a:t>
          </a:r>
          <a:endParaRPr lang="es-419" sz="1400" dirty="0"/>
        </a:p>
      </dgm:t>
    </dgm:pt>
    <dgm:pt modelId="{9D7806A0-17C5-40BD-BC2C-8EE4FBA6354F}" type="parTrans" cxnId="{F8A4312F-57C7-4848-91D2-557399569409}">
      <dgm:prSet/>
      <dgm:spPr/>
      <dgm:t>
        <a:bodyPr/>
        <a:lstStyle/>
        <a:p>
          <a:endParaRPr lang="es-419"/>
        </a:p>
      </dgm:t>
    </dgm:pt>
    <dgm:pt modelId="{8680FBD5-386A-4A03-B7F4-234EB29813E1}" type="sibTrans" cxnId="{F8A4312F-57C7-4848-91D2-557399569409}">
      <dgm:prSet/>
      <dgm:spPr/>
      <dgm:t>
        <a:bodyPr/>
        <a:lstStyle/>
        <a:p>
          <a:endParaRPr lang="es-419"/>
        </a:p>
      </dgm:t>
    </dgm:pt>
    <dgm:pt modelId="{6F0164DE-F473-47BC-B257-9961C91C0D1E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MX" sz="1400" dirty="0"/>
            <a:t>III. Proyecto de investigación</a:t>
          </a:r>
        </a:p>
      </dgm:t>
    </dgm:pt>
    <dgm:pt modelId="{F6FEC795-C199-447E-9A3A-9B91465D938C}" type="parTrans" cxnId="{6BB6E2E7-02BE-435A-9649-31101548E106}">
      <dgm:prSet/>
      <dgm:spPr/>
      <dgm:t>
        <a:bodyPr/>
        <a:lstStyle/>
        <a:p>
          <a:endParaRPr lang="es-419"/>
        </a:p>
      </dgm:t>
    </dgm:pt>
    <dgm:pt modelId="{5B61D39C-1AD9-4716-AD66-15F333C540DA}" type="sibTrans" cxnId="{6BB6E2E7-02BE-435A-9649-31101548E106}">
      <dgm:prSet/>
      <dgm:spPr/>
      <dgm:t>
        <a:bodyPr/>
        <a:lstStyle/>
        <a:p>
          <a:endParaRPr lang="es-419"/>
        </a:p>
      </dgm:t>
    </dgm:pt>
    <dgm:pt modelId="{2864F0CF-37CB-4930-86E3-D6AA2E2136DD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MX" sz="1400" dirty="0"/>
            <a:t>VI. Examen por áreas del conocimiento.</a:t>
          </a:r>
        </a:p>
      </dgm:t>
    </dgm:pt>
    <dgm:pt modelId="{82418B07-B797-4436-9ADA-C81DBBE4B326}" type="parTrans" cxnId="{A73CCB54-01A3-462A-9811-3F145DDA623B}">
      <dgm:prSet/>
      <dgm:spPr/>
      <dgm:t>
        <a:bodyPr/>
        <a:lstStyle/>
        <a:p>
          <a:endParaRPr lang="es-419"/>
        </a:p>
      </dgm:t>
    </dgm:pt>
    <dgm:pt modelId="{D60277B9-B637-4BAD-8A07-33E92C8D03C1}" type="sibTrans" cxnId="{A73CCB54-01A3-462A-9811-3F145DDA623B}">
      <dgm:prSet/>
      <dgm:spPr/>
      <dgm:t>
        <a:bodyPr/>
        <a:lstStyle/>
        <a:p>
          <a:endParaRPr lang="es-419"/>
        </a:p>
      </dgm:t>
    </dgm:pt>
    <dgm:pt modelId="{DC981A61-8561-4C19-B9A5-6550A811EB24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MX" sz="1400" dirty="0"/>
            <a:t>VIII.  Escolaridad por promedio</a:t>
          </a:r>
        </a:p>
      </dgm:t>
    </dgm:pt>
    <dgm:pt modelId="{9715260D-D0E4-4E39-9C68-1112ED182F53}" type="parTrans" cxnId="{93788CAF-9728-444C-8969-A265A1123071}">
      <dgm:prSet/>
      <dgm:spPr/>
      <dgm:t>
        <a:bodyPr/>
        <a:lstStyle/>
        <a:p>
          <a:endParaRPr lang="es-419"/>
        </a:p>
      </dgm:t>
    </dgm:pt>
    <dgm:pt modelId="{B1A5844E-F213-443C-B00A-255240405E93}" type="sibTrans" cxnId="{93788CAF-9728-444C-8969-A265A1123071}">
      <dgm:prSet/>
      <dgm:spPr/>
      <dgm:t>
        <a:bodyPr/>
        <a:lstStyle/>
        <a:p>
          <a:endParaRPr lang="es-419"/>
        </a:p>
      </dgm:t>
    </dgm:pt>
    <dgm:pt modelId="{88D7B209-D2BB-4F39-84C5-DD93B82F986D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MX" sz="1400" dirty="0"/>
            <a:t>X. Informe de residencias profesionales.</a:t>
          </a:r>
        </a:p>
      </dgm:t>
    </dgm:pt>
    <dgm:pt modelId="{57F558C8-6836-457C-90BA-619F517A87DA}" type="parTrans" cxnId="{32143C60-C5D7-452F-BD6E-B2888E721E23}">
      <dgm:prSet/>
      <dgm:spPr/>
      <dgm:t>
        <a:bodyPr/>
        <a:lstStyle/>
        <a:p>
          <a:endParaRPr lang="es-419"/>
        </a:p>
      </dgm:t>
    </dgm:pt>
    <dgm:pt modelId="{514153B7-E934-4E05-98C8-4B5F4699AFF3}" type="sibTrans" cxnId="{32143C60-C5D7-452F-BD6E-B2888E721E23}">
      <dgm:prSet/>
      <dgm:spPr/>
      <dgm:t>
        <a:bodyPr/>
        <a:lstStyle/>
        <a:p>
          <a:endParaRPr lang="es-419"/>
        </a:p>
      </dgm:t>
    </dgm:pt>
    <dgm:pt modelId="{D197B20D-1B5D-4B0A-86E3-0DC4119AED20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 Proyecto de investigación</a:t>
          </a:r>
        </a:p>
      </dgm:t>
    </dgm:pt>
    <dgm:pt modelId="{707EE8DE-BB75-438F-B811-3AC03EAFD726}" type="parTrans" cxnId="{154F1913-1F32-4F17-90D8-84A3EF2762CB}">
      <dgm:prSet/>
      <dgm:spPr/>
      <dgm:t>
        <a:bodyPr/>
        <a:lstStyle/>
        <a:p>
          <a:endParaRPr lang="es-419"/>
        </a:p>
      </dgm:t>
    </dgm:pt>
    <dgm:pt modelId="{57B71B6F-496B-4918-9B34-0ED82EEACEFA}" type="sibTrans" cxnId="{154F1913-1F32-4F17-90D8-84A3EF2762CB}">
      <dgm:prSet/>
      <dgm:spPr/>
      <dgm:t>
        <a:bodyPr/>
        <a:lstStyle/>
        <a:p>
          <a:endParaRPr lang="es-419"/>
        </a:p>
      </dgm:t>
    </dgm:pt>
    <dgm:pt modelId="{AA4C8C17-C186-471A-9561-7DB71B91AF9F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 Examen global por área del conocimiento.</a:t>
          </a:r>
        </a:p>
      </dgm:t>
    </dgm:pt>
    <dgm:pt modelId="{3976DCE9-6A6A-4D5F-B533-7E0690619285}" type="parTrans" cxnId="{F20162C4-A679-4247-B1A0-FFC78B052594}">
      <dgm:prSet/>
      <dgm:spPr/>
      <dgm:t>
        <a:bodyPr/>
        <a:lstStyle/>
        <a:p>
          <a:endParaRPr lang="es-419"/>
        </a:p>
      </dgm:t>
    </dgm:pt>
    <dgm:pt modelId="{05D7FEBC-507A-4C12-8582-2D05B49EEC99}" type="sibTrans" cxnId="{F20162C4-A679-4247-B1A0-FFC78B052594}">
      <dgm:prSet/>
      <dgm:spPr/>
      <dgm:t>
        <a:bodyPr/>
        <a:lstStyle/>
        <a:p>
          <a:endParaRPr lang="es-419"/>
        </a:p>
      </dgm:t>
    </dgm:pt>
    <dgm:pt modelId="{D53B83FE-9D11-4414-AD4C-466AC07892A5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 Escolaridad por promedio.</a:t>
          </a:r>
        </a:p>
      </dgm:t>
    </dgm:pt>
    <dgm:pt modelId="{7BD07C06-917B-4D13-899C-5D988D2DB4AD}" type="parTrans" cxnId="{A485F1C5-4439-40D5-B332-50FC06FB981D}">
      <dgm:prSet/>
      <dgm:spPr/>
      <dgm:t>
        <a:bodyPr/>
        <a:lstStyle/>
        <a:p>
          <a:endParaRPr lang="es-419"/>
        </a:p>
      </dgm:t>
    </dgm:pt>
    <dgm:pt modelId="{B2C384B5-0986-4937-AC45-1567123203ED}" type="sibTrans" cxnId="{A485F1C5-4439-40D5-B332-50FC06FB981D}">
      <dgm:prSet/>
      <dgm:spPr/>
      <dgm:t>
        <a:bodyPr/>
        <a:lstStyle/>
        <a:p>
          <a:endParaRPr lang="es-419"/>
        </a:p>
      </dgm:t>
    </dgm:pt>
    <dgm:pt modelId="{3545656B-E41A-4068-8B17-8DBC47EC59F7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Memoria de residencia profesional.</a:t>
          </a:r>
        </a:p>
      </dgm:t>
    </dgm:pt>
    <dgm:pt modelId="{7CB0B2B0-0B99-4A26-8AA2-98040F718AF8}" type="parTrans" cxnId="{24E892D7-9ED2-4C9B-B6B1-2B2DB43CBF19}">
      <dgm:prSet/>
      <dgm:spPr/>
      <dgm:t>
        <a:bodyPr/>
        <a:lstStyle/>
        <a:p>
          <a:endParaRPr lang="es-419"/>
        </a:p>
      </dgm:t>
    </dgm:pt>
    <dgm:pt modelId="{554D8BDB-FDD0-4F84-9B7A-80EAC7276FD8}" type="sibTrans" cxnId="{24E892D7-9ED2-4C9B-B6B1-2B2DB43CBF19}">
      <dgm:prSet/>
      <dgm:spPr/>
      <dgm:t>
        <a:bodyPr/>
        <a:lstStyle/>
        <a:p>
          <a:endParaRPr lang="es-419"/>
        </a:p>
      </dgm:t>
    </dgm:pt>
    <dgm:pt modelId="{A5B8F73C-353B-40ED-BF85-2D2F0033DAB3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Diseño o rediseño de equipo, aparato o máquina.</a:t>
          </a:r>
        </a:p>
      </dgm:t>
    </dgm:pt>
    <dgm:pt modelId="{457FA842-91DC-47C1-96E5-C2A56032DE22}" type="parTrans" cxnId="{75CEE6F1-8F8A-491D-983D-5F07694DF8F2}">
      <dgm:prSet/>
      <dgm:spPr/>
      <dgm:t>
        <a:bodyPr/>
        <a:lstStyle/>
        <a:p>
          <a:endParaRPr lang="es-419"/>
        </a:p>
      </dgm:t>
    </dgm:pt>
    <dgm:pt modelId="{73D65F68-82B3-4763-A852-6A69ED90F539}" type="sibTrans" cxnId="{75CEE6F1-8F8A-491D-983D-5F07694DF8F2}">
      <dgm:prSet/>
      <dgm:spPr/>
      <dgm:t>
        <a:bodyPr/>
        <a:lstStyle/>
        <a:p>
          <a:endParaRPr lang="es-419"/>
        </a:p>
      </dgm:t>
    </dgm:pt>
    <dgm:pt modelId="{E9C2F4C3-B59E-4342-BD6F-55A99969B56D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 Curso especial de titulación. </a:t>
          </a:r>
        </a:p>
      </dgm:t>
    </dgm:pt>
    <dgm:pt modelId="{AD5C3ECD-C0CC-45DF-B809-AB44C96E5765}" type="parTrans" cxnId="{6BB2E39E-8048-4550-96BF-B3F3449DD606}">
      <dgm:prSet/>
      <dgm:spPr/>
      <dgm:t>
        <a:bodyPr/>
        <a:lstStyle/>
        <a:p>
          <a:endParaRPr lang="es-419"/>
        </a:p>
      </dgm:t>
    </dgm:pt>
    <dgm:pt modelId="{4ACA7F16-B79C-4B34-810D-EDE38D99D69E}" type="sibTrans" cxnId="{6BB2E39E-8048-4550-96BF-B3F3449DD606}">
      <dgm:prSet/>
      <dgm:spPr/>
      <dgm:t>
        <a:bodyPr/>
        <a:lstStyle/>
        <a:p>
          <a:endParaRPr lang="es-419"/>
        </a:p>
      </dgm:t>
    </dgm:pt>
    <dgm:pt modelId="{ED26A110-5E77-46F5-BC6A-EFB1BFDEF622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Memoria de experiencia profesional.</a:t>
          </a:r>
        </a:p>
      </dgm:t>
    </dgm:pt>
    <dgm:pt modelId="{04DB8142-EA59-4C8C-9CE3-40BBBB7434EB}" type="parTrans" cxnId="{70612443-2707-46C0-9903-6D2D31B76A19}">
      <dgm:prSet/>
      <dgm:spPr/>
      <dgm:t>
        <a:bodyPr/>
        <a:lstStyle/>
        <a:p>
          <a:endParaRPr lang="es-419"/>
        </a:p>
      </dgm:t>
    </dgm:pt>
    <dgm:pt modelId="{FA10418A-9024-4FD2-9DE2-E79BF2CB8BC0}" type="sibTrans" cxnId="{70612443-2707-46C0-9903-6D2D31B76A19}">
      <dgm:prSet/>
      <dgm:spPr/>
      <dgm:t>
        <a:bodyPr/>
        <a:lstStyle/>
        <a:p>
          <a:endParaRPr lang="es-419"/>
        </a:p>
      </dgm:t>
    </dgm:pt>
    <dgm:pt modelId="{5ABB05D0-6983-4505-AF53-5866057E68B7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 Escolaridad por estudios de posgrado. </a:t>
          </a:r>
        </a:p>
      </dgm:t>
    </dgm:pt>
    <dgm:pt modelId="{756E5E5E-10AB-461A-8FC8-851A7E27C6ED}" type="parTrans" cxnId="{47FD5D65-B7F2-40E7-B09A-7A075A8FB7EF}">
      <dgm:prSet/>
      <dgm:spPr/>
      <dgm:t>
        <a:bodyPr/>
        <a:lstStyle/>
        <a:p>
          <a:endParaRPr lang="es-419"/>
        </a:p>
      </dgm:t>
    </dgm:pt>
    <dgm:pt modelId="{D6EA06D4-24CB-4895-8654-13E8FFDF1744}" type="sibTrans" cxnId="{47FD5D65-B7F2-40E7-B09A-7A075A8FB7EF}">
      <dgm:prSet/>
      <dgm:spPr/>
      <dgm:t>
        <a:bodyPr/>
        <a:lstStyle/>
        <a:p>
          <a:endParaRPr lang="es-419"/>
        </a:p>
      </dgm:t>
    </dgm:pt>
    <dgm:pt modelId="{3FE66862-566E-4D0E-B34C-2F2254B87219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just">
            <a:buFont typeface="+mj-lt"/>
            <a:buAutoNum type="romanUcPeriod"/>
          </a:pPr>
          <a:r>
            <a:rPr lang="es-MX" sz="1200" dirty="0"/>
            <a:t>Libros de texto o prototipo didáctico.</a:t>
          </a:r>
          <a:endParaRPr lang="es-419" sz="1200" dirty="0"/>
        </a:p>
      </dgm:t>
    </dgm:pt>
    <dgm:pt modelId="{56355414-7673-474E-A8C7-5058B897DBF7}" type="parTrans" cxnId="{800B019C-3A9F-47CB-838A-73728DF698EF}">
      <dgm:prSet/>
      <dgm:spPr/>
      <dgm:t>
        <a:bodyPr/>
        <a:lstStyle/>
        <a:p>
          <a:endParaRPr lang="es-419"/>
        </a:p>
      </dgm:t>
    </dgm:pt>
    <dgm:pt modelId="{E3EE0253-89A7-4E03-819C-E0D985D23BC8}" type="sibTrans" cxnId="{800B019C-3A9F-47CB-838A-73728DF698EF}">
      <dgm:prSet/>
      <dgm:spPr/>
      <dgm:t>
        <a:bodyPr/>
        <a:lstStyle/>
        <a:p>
          <a:endParaRPr lang="es-419"/>
        </a:p>
      </dgm:t>
    </dgm:pt>
    <dgm:pt modelId="{032BAD8A-7C87-40F5-BBB9-959FE914F892}" type="pres">
      <dgm:prSet presAssocID="{5AB125EA-0DDD-4187-A602-8A591EB720EE}" presName="Name0" presStyleCnt="0">
        <dgm:presLayoutVars>
          <dgm:dir/>
          <dgm:animLvl val="lvl"/>
          <dgm:resizeHandles/>
        </dgm:presLayoutVars>
      </dgm:prSet>
      <dgm:spPr/>
    </dgm:pt>
    <dgm:pt modelId="{017C1A30-4BBA-4221-BDC0-6CB937858DBA}" type="pres">
      <dgm:prSet presAssocID="{F523C92A-8139-47FA-97CD-9E8F051A4E2B}" presName="linNode" presStyleCnt="0"/>
      <dgm:spPr/>
    </dgm:pt>
    <dgm:pt modelId="{3408AA85-96C4-42DD-BAF9-2CE615677146}" type="pres">
      <dgm:prSet presAssocID="{F523C92A-8139-47FA-97CD-9E8F051A4E2B}" presName="parentShp" presStyleLbl="node1" presStyleIdx="0" presStyleCnt="2">
        <dgm:presLayoutVars>
          <dgm:bulletEnabled val="1"/>
        </dgm:presLayoutVars>
      </dgm:prSet>
      <dgm:spPr/>
    </dgm:pt>
    <dgm:pt modelId="{6DABB16B-9236-4C6B-9F83-1078D484D999}" type="pres">
      <dgm:prSet presAssocID="{F523C92A-8139-47FA-97CD-9E8F051A4E2B}" presName="childShp" presStyleLbl="bgAccFollowNode1" presStyleIdx="0" presStyleCnt="2" custScaleY="143179">
        <dgm:presLayoutVars>
          <dgm:bulletEnabled val="1"/>
        </dgm:presLayoutVars>
      </dgm:prSet>
      <dgm:spPr/>
    </dgm:pt>
    <dgm:pt modelId="{3CB05FDA-9464-413A-AEE7-82D014AEF31C}" type="pres">
      <dgm:prSet presAssocID="{EC8AF35A-564A-4E77-98AC-5DCFA575CCDB}" presName="spacing" presStyleCnt="0"/>
      <dgm:spPr/>
    </dgm:pt>
    <dgm:pt modelId="{3498D581-CEC8-4997-A5FC-B354B1D45E5B}" type="pres">
      <dgm:prSet presAssocID="{54CF0A68-5940-4BFB-B756-7F8C0391E74A}" presName="linNode" presStyleCnt="0"/>
      <dgm:spPr/>
    </dgm:pt>
    <dgm:pt modelId="{F3393A74-AD4A-4637-B762-4BFDE794B0E2}" type="pres">
      <dgm:prSet presAssocID="{54CF0A68-5940-4BFB-B756-7F8C0391E74A}" presName="parentShp" presStyleLbl="node1" presStyleIdx="1" presStyleCnt="2">
        <dgm:presLayoutVars>
          <dgm:bulletEnabled val="1"/>
        </dgm:presLayoutVars>
      </dgm:prSet>
      <dgm:spPr/>
    </dgm:pt>
    <dgm:pt modelId="{0CD6647F-C763-477A-A4DB-6CEE787748CE}" type="pres">
      <dgm:prSet presAssocID="{54CF0A68-5940-4BFB-B756-7F8C0391E74A}" presName="childShp" presStyleLbl="bgAccFollowNode1" presStyleIdx="1" presStyleCnt="2" custScaleY="205333">
        <dgm:presLayoutVars>
          <dgm:bulletEnabled val="1"/>
        </dgm:presLayoutVars>
      </dgm:prSet>
      <dgm:spPr/>
    </dgm:pt>
  </dgm:ptLst>
  <dgm:cxnLst>
    <dgm:cxn modelId="{10CE5805-B6FD-4A05-ADF8-FE8E5B32E336}" type="presOf" srcId="{6F0164DE-F473-47BC-B257-9961C91C0D1E}" destId="{6DABB16B-9236-4C6B-9F83-1078D484D999}" srcOrd="0" destOrd="2" presId="urn:microsoft.com/office/officeart/2005/8/layout/vList6"/>
    <dgm:cxn modelId="{F64B7905-15B0-4171-BC23-1FEBC86D8BB0}" type="presOf" srcId="{54CF0A68-5940-4BFB-B756-7F8C0391E74A}" destId="{F3393A74-AD4A-4637-B762-4BFDE794B0E2}" srcOrd="0" destOrd="0" presId="urn:microsoft.com/office/officeart/2005/8/layout/vList6"/>
    <dgm:cxn modelId="{ECEAE809-D0C5-4548-8FCB-9D2F48724902}" type="presOf" srcId="{450D2289-F6AF-4C6E-9E48-2EFB4A4DD2CE}" destId="{6DABB16B-9236-4C6B-9F83-1078D484D999}" srcOrd="0" destOrd="1" presId="urn:microsoft.com/office/officeart/2005/8/layout/vList6"/>
    <dgm:cxn modelId="{154F1913-1F32-4F17-90D8-84A3EF2762CB}" srcId="{54CF0A68-5940-4BFB-B756-7F8C0391E74A}" destId="{D197B20D-1B5D-4B0A-86E3-0DC4119AED20}" srcOrd="2" destOrd="0" parTransId="{707EE8DE-BB75-438F-B811-3AC03EAFD726}" sibTransId="{57B71B6F-496B-4918-9B34-0ED82EEACEFA}"/>
    <dgm:cxn modelId="{614BBD2D-F867-425C-8CA3-833AE2465A3C}" type="presOf" srcId="{A5B8F73C-353B-40ED-BF85-2D2F0033DAB3}" destId="{0CD6647F-C763-477A-A4DB-6CEE787748CE}" srcOrd="0" destOrd="3" presId="urn:microsoft.com/office/officeart/2005/8/layout/vList6"/>
    <dgm:cxn modelId="{F8A4312F-57C7-4848-91D2-557399569409}" srcId="{F523C92A-8139-47FA-97CD-9E8F051A4E2B}" destId="{450D2289-F6AF-4C6E-9E48-2EFB4A4DD2CE}" srcOrd="1" destOrd="0" parTransId="{9D7806A0-17C5-40BD-BC2C-8EE4FBA6354F}" sibTransId="{8680FBD5-386A-4A03-B7F4-234EB29813E1}"/>
    <dgm:cxn modelId="{EA2BBB38-4B69-4085-B428-7EF59A50B1C0}" type="presOf" srcId="{DC981A61-8561-4C19-B9A5-6550A811EB24}" destId="{6DABB16B-9236-4C6B-9F83-1078D484D999}" srcOrd="0" destOrd="4" presId="urn:microsoft.com/office/officeart/2005/8/layout/vList6"/>
    <dgm:cxn modelId="{1E657739-0D26-40B4-9010-934C2CF93EDD}" type="presOf" srcId="{ADDD6C81-93B9-4AB4-9646-50EFA957C4F4}" destId="{6DABB16B-9236-4C6B-9F83-1078D484D999}" srcOrd="0" destOrd="0" presId="urn:microsoft.com/office/officeart/2005/8/layout/vList6"/>
    <dgm:cxn modelId="{255DBB3B-1938-4BB8-A508-55BE7A15ED90}" type="presOf" srcId="{D53B83FE-9D11-4414-AD4C-466AC07892A5}" destId="{0CD6647F-C763-477A-A4DB-6CEE787748CE}" srcOrd="0" destOrd="7" presId="urn:microsoft.com/office/officeart/2005/8/layout/vList6"/>
    <dgm:cxn modelId="{32143C60-C5D7-452F-BD6E-B2888E721E23}" srcId="{F523C92A-8139-47FA-97CD-9E8F051A4E2B}" destId="{88D7B209-D2BB-4F39-84C5-DD93B82F986D}" srcOrd="5" destOrd="0" parTransId="{57F558C8-6836-457C-90BA-619F517A87DA}" sibTransId="{514153B7-E934-4E05-98C8-4B5F4699AFF3}"/>
    <dgm:cxn modelId="{70612443-2707-46C0-9903-6D2D31B76A19}" srcId="{54CF0A68-5940-4BFB-B756-7F8C0391E74A}" destId="{ED26A110-5E77-46F5-BC6A-EFB1BFDEF622}" srcOrd="6" destOrd="0" parTransId="{04DB8142-EA59-4C8C-9CE3-40BBBB7434EB}" sibTransId="{FA10418A-9024-4FD2-9DE2-E79BF2CB8BC0}"/>
    <dgm:cxn modelId="{47FD5D65-B7F2-40E7-B09A-7A075A8FB7EF}" srcId="{54CF0A68-5940-4BFB-B756-7F8C0391E74A}" destId="{5ABB05D0-6983-4505-AF53-5866057E68B7}" srcOrd="8" destOrd="0" parTransId="{756E5E5E-10AB-461A-8FC8-851A7E27C6ED}" sibTransId="{D6EA06D4-24CB-4895-8654-13E8FFDF1744}"/>
    <dgm:cxn modelId="{62BAB269-96BF-4110-AE7F-50A8D26FBD64}" type="presOf" srcId="{F523C92A-8139-47FA-97CD-9E8F051A4E2B}" destId="{3408AA85-96C4-42DD-BAF9-2CE615677146}" srcOrd="0" destOrd="0" presId="urn:microsoft.com/office/officeart/2005/8/layout/vList6"/>
    <dgm:cxn modelId="{4BB7AA6A-1659-48E1-A448-ECE36F2F1CFB}" type="presOf" srcId="{D197B20D-1B5D-4B0A-86E3-0DC4119AED20}" destId="{0CD6647F-C763-477A-A4DB-6CEE787748CE}" srcOrd="0" destOrd="2" presId="urn:microsoft.com/office/officeart/2005/8/layout/vList6"/>
    <dgm:cxn modelId="{CFC4B56C-3364-4F0E-B05D-7C2AE605BA70}" srcId="{5AB125EA-0DDD-4187-A602-8A591EB720EE}" destId="{54CF0A68-5940-4BFB-B756-7F8C0391E74A}" srcOrd="1" destOrd="0" parTransId="{CBCF34F6-6033-484E-82B0-6FE11C8916CD}" sibTransId="{3D006D3E-C253-4EA6-A08D-10EF1FA8AA4E}"/>
    <dgm:cxn modelId="{927E676D-F2AF-4A23-A1B2-C69A13D2878B}" srcId="{54CF0A68-5940-4BFB-B756-7F8C0391E74A}" destId="{00570C55-9BAD-40FF-BBF1-57BEC98551C0}" srcOrd="0" destOrd="0" parTransId="{BA913D42-0228-42A0-9560-9EF4843116DE}" sibTransId="{113AA769-6AD0-4A86-9F85-BC713F1F1992}"/>
    <dgm:cxn modelId="{1044F64D-1651-469D-8D5B-42C7115C797C}" type="presOf" srcId="{5AB125EA-0DDD-4187-A602-8A591EB720EE}" destId="{032BAD8A-7C87-40F5-BBB9-959FE914F892}" srcOrd="0" destOrd="0" presId="urn:microsoft.com/office/officeart/2005/8/layout/vList6"/>
    <dgm:cxn modelId="{29053770-988A-42D7-A351-F7B76231B9B2}" type="presOf" srcId="{5ABB05D0-6983-4505-AF53-5866057E68B7}" destId="{0CD6647F-C763-477A-A4DB-6CEE787748CE}" srcOrd="0" destOrd="8" presId="urn:microsoft.com/office/officeart/2005/8/layout/vList6"/>
    <dgm:cxn modelId="{36E6C071-9AB3-4A38-8A0B-6E6CDD936B8B}" type="presOf" srcId="{AA4C8C17-C186-471A-9561-7DB71B91AF9F}" destId="{0CD6647F-C763-477A-A4DB-6CEE787748CE}" srcOrd="0" destOrd="5" presId="urn:microsoft.com/office/officeart/2005/8/layout/vList6"/>
    <dgm:cxn modelId="{F295B273-44AB-4F7B-B9F7-A9ACE8E5703B}" srcId="{F523C92A-8139-47FA-97CD-9E8F051A4E2B}" destId="{ADDD6C81-93B9-4AB4-9646-50EFA957C4F4}" srcOrd="0" destOrd="0" parTransId="{CA6BF92B-2303-4FA6-A8A6-7DC6FDC33A4D}" sibTransId="{AE3504FF-AB48-4DB0-96E4-FB7DF37FC8EA}"/>
    <dgm:cxn modelId="{A73CCB54-01A3-462A-9811-3F145DDA623B}" srcId="{F523C92A-8139-47FA-97CD-9E8F051A4E2B}" destId="{2864F0CF-37CB-4930-86E3-D6AA2E2136DD}" srcOrd="3" destOrd="0" parTransId="{82418B07-B797-4436-9ADA-C81DBBE4B326}" sibTransId="{D60277B9-B637-4BAD-8A07-33E92C8D03C1}"/>
    <dgm:cxn modelId="{CEC47178-DC0C-43AB-B436-E6ED2A02FBCF}" type="presOf" srcId="{3FE66862-566E-4D0E-B34C-2F2254B87219}" destId="{0CD6647F-C763-477A-A4DB-6CEE787748CE}" srcOrd="0" destOrd="1" presId="urn:microsoft.com/office/officeart/2005/8/layout/vList6"/>
    <dgm:cxn modelId="{800B019C-3A9F-47CB-838A-73728DF698EF}" srcId="{54CF0A68-5940-4BFB-B756-7F8C0391E74A}" destId="{3FE66862-566E-4D0E-B34C-2F2254B87219}" srcOrd="1" destOrd="0" parTransId="{56355414-7673-474E-A8C7-5058B897DBF7}" sibTransId="{E3EE0253-89A7-4E03-819C-E0D985D23BC8}"/>
    <dgm:cxn modelId="{6BB2E39E-8048-4550-96BF-B3F3449DD606}" srcId="{54CF0A68-5940-4BFB-B756-7F8C0391E74A}" destId="{E9C2F4C3-B59E-4342-BD6F-55A99969B56D}" srcOrd="4" destOrd="0" parTransId="{AD5C3ECD-C0CC-45DF-B809-AB44C96E5765}" sibTransId="{4ACA7F16-B79C-4B34-810D-EDE38D99D69E}"/>
    <dgm:cxn modelId="{93788CAF-9728-444C-8969-A265A1123071}" srcId="{F523C92A-8139-47FA-97CD-9E8F051A4E2B}" destId="{DC981A61-8561-4C19-B9A5-6550A811EB24}" srcOrd="4" destOrd="0" parTransId="{9715260D-D0E4-4E39-9C68-1112ED182F53}" sibTransId="{B1A5844E-F213-443C-B00A-255240405E93}"/>
    <dgm:cxn modelId="{546330B4-BB96-4CEF-A287-C40A6E4417D3}" type="presOf" srcId="{88D7B209-D2BB-4F39-84C5-DD93B82F986D}" destId="{6DABB16B-9236-4C6B-9F83-1078D484D999}" srcOrd="0" destOrd="5" presId="urn:microsoft.com/office/officeart/2005/8/layout/vList6"/>
    <dgm:cxn modelId="{17CE2AB6-5973-4BD4-8F19-4A6D1168C8C4}" type="presOf" srcId="{00570C55-9BAD-40FF-BBF1-57BEC98551C0}" destId="{0CD6647F-C763-477A-A4DB-6CEE787748CE}" srcOrd="0" destOrd="0" presId="urn:microsoft.com/office/officeart/2005/8/layout/vList6"/>
    <dgm:cxn modelId="{F20162C4-A679-4247-B1A0-FFC78B052594}" srcId="{54CF0A68-5940-4BFB-B756-7F8C0391E74A}" destId="{AA4C8C17-C186-471A-9561-7DB71B91AF9F}" srcOrd="5" destOrd="0" parTransId="{3976DCE9-6A6A-4D5F-B533-7E0690619285}" sibTransId="{05D7FEBC-507A-4C12-8582-2D05B49EEC99}"/>
    <dgm:cxn modelId="{A485F1C5-4439-40D5-B332-50FC06FB981D}" srcId="{54CF0A68-5940-4BFB-B756-7F8C0391E74A}" destId="{D53B83FE-9D11-4414-AD4C-466AC07892A5}" srcOrd="7" destOrd="0" parTransId="{7BD07C06-917B-4D13-899C-5D988D2DB4AD}" sibTransId="{B2C384B5-0986-4937-AC45-1567123203ED}"/>
    <dgm:cxn modelId="{056121CB-CCB7-45C3-BB6C-9404E24095DF}" type="presOf" srcId="{3545656B-E41A-4068-8B17-8DBC47EC59F7}" destId="{0CD6647F-C763-477A-A4DB-6CEE787748CE}" srcOrd="0" destOrd="9" presId="urn:microsoft.com/office/officeart/2005/8/layout/vList6"/>
    <dgm:cxn modelId="{B83A26D2-686E-45F1-B563-8B9DC5DA1F21}" type="presOf" srcId="{ED26A110-5E77-46F5-BC6A-EFB1BFDEF622}" destId="{0CD6647F-C763-477A-A4DB-6CEE787748CE}" srcOrd="0" destOrd="6" presId="urn:microsoft.com/office/officeart/2005/8/layout/vList6"/>
    <dgm:cxn modelId="{50B17FD7-01F6-49ED-9E9C-CC2893056BD9}" srcId="{5AB125EA-0DDD-4187-A602-8A591EB720EE}" destId="{F523C92A-8139-47FA-97CD-9E8F051A4E2B}" srcOrd="0" destOrd="0" parTransId="{6400AE09-3C43-41A6-9525-C2BD395F179F}" sibTransId="{EC8AF35A-564A-4E77-98AC-5DCFA575CCDB}"/>
    <dgm:cxn modelId="{24E892D7-9ED2-4C9B-B6B1-2B2DB43CBF19}" srcId="{54CF0A68-5940-4BFB-B756-7F8C0391E74A}" destId="{3545656B-E41A-4068-8B17-8DBC47EC59F7}" srcOrd="9" destOrd="0" parTransId="{7CB0B2B0-0B99-4A26-8AA2-98040F718AF8}" sibTransId="{554D8BDB-FDD0-4F84-9B7A-80EAC7276FD8}"/>
    <dgm:cxn modelId="{6BB6E2E7-02BE-435A-9649-31101548E106}" srcId="{F523C92A-8139-47FA-97CD-9E8F051A4E2B}" destId="{6F0164DE-F473-47BC-B257-9961C91C0D1E}" srcOrd="2" destOrd="0" parTransId="{F6FEC795-C199-447E-9A3A-9B91465D938C}" sibTransId="{5B61D39C-1AD9-4716-AD66-15F333C540DA}"/>
    <dgm:cxn modelId="{A67FCBEB-B943-4FF6-B6B1-54BC2F3B392C}" type="presOf" srcId="{2864F0CF-37CB-4930-86E3-D6AA2E2136DD}" destId="{6DABB16B-9236-4C6B-9F83-1078D484D999}" srcOrd="0" destOrd="3" presId="urn:microsoft.com/office/officeart/2005/8/layout/vList6"/>
    <dgm:cxn modelId="{75CEE6F1-8F8A-491D-983D-5F07694DF8F2}" srcId="{54CF0A68-5940-4BFB-B756-7F8C0391E74A}" destId="{A5B8F73C-353B-40ED-BF85-2D2F0033DAB3}" srcOrd="3" destOrd="0" parTransId="{457FA842-91DC-47C1-96E5-C2A56032DE22}" sibTransId="{73D65F68-82B3-4763-A852-6A69ED90F539}"/>
    <dgm:cxn modelId="{EA5F68FD-4A28-4759-88EF-117DE0D1CBCD}" type="presOf" srcId="{E9C2F4C3-B59E-4342-BD6F-55A99969B56D}" destId="{0CD6647F-C763-477A-A4DB-6CEE787748CE}" srcOrd="0" destOrd="4" presId="urn:microsoft.com/office/officeart/2005/8/layout/vList6"/>
    <dgm:cxn modelId="{2A38CE59-88AA-4840-9B91-9166EC7AE860}" type="presParOf" srcId="{032BAD8A-7C87-40F5-BBB9-959FE914F892}" destId="{017C1A30-4BBA-4221-BDC0-6CB937858DBA}" srcOrd="0" destOrd="0" presId="urn:microsoft.com/office/officeart/2005/8/layout/vList6"/>
    <dgm:cxn modelId="{1F7BA953-3A2E-4D0D-A495-415C633382BA}" type="presParOf" srcId="{017C1A30-4BBA-4221-BDC0-6CB937858DBA}" destId="{3408AA85-96C4-42DD-BAF9-2CE615677146}" srcOrd="0" destOrd="0" presId="urn:microsoft.com/office/officeart/2005/8/layout/vList6"/>
    <dgm:cxn modelId="{FEEFCDEF-EC7F-4298-A355-0E69DB8048EF}" type="presParOf" srcId="{017C1A30-4BBA-4221-BDC0-6CB937858DBA}" destId="{6DABB16B-9236-4C6B-9F83-1078D484D999}" srcOrd="1" destOrd="0" presId="urn:microsoft.com/office/officeart/2005/8/layout/vList6"/>
    <dgm:cxn modelId="{7B8B2E0E-DA87-4976-BF3B-F5ED059EC440}" type="presParOf" srcId="{032BAD8A-7C87-40F5-BBB9-959FE914F892}" destId="{3CB05FDA-9464-413A-AEE7-82D014AEF31C}" srcOrd="1" destOrd="0" presId="urn:microsoft.com/office/officeart/2005/8/layout/vList6"/>
    <dgm:cxn modelId="{E578654D-23B4-4910-92FC-33DEA6F2AE5A}" type="presParOf" srcId="{032BAD8A-7C87-40F5-BBB9-959FE914F892}" destId="{3498D581-CEC8-4997-A5FC-B354B1D45E5B}" srcOrd="2" destOrd="0" presId="urn:microsoft.com/office/officeart/2005/8/layout/vList6"/>
    <dgm:cxn modelId="{B10515FD-E3B8-4124-8464-DA29FF3E5137}" type="presParOf" srcId="{3498D581-CEC8-4997-A5FC-B354B1D45E5B}" destId="{F3393A74-AD4A-4637-B762-4BFDE794B0E2}" srcOrd="0" destOrd="0" presId="urn:microsoft.com/office/officeart/2005/8/layout/vList6"/>
    <dgm:cxn modelId="{FC67FCDD-C2A0-45AD-A24C-11C1BFDB2999}" type="presParOf" srcId="{3498D581-CEC8-4997-A5FC-B354B1D45E5B}" destId="{0CD6647F-C763-477A-A4DB-6CEE78774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16B-9236-4C6B-9F83-1078D484D999}">
      <dsp:nvSpPr>
        <dsp:cNvPr id="0" name=""/>
        <dsp:cNvSpPr/>
      </dsp:nvSpPr>
      <dsp:spPr>
        <a:xfrm>
          <a:off x="3495187" y="1901"/>
          <a:ext cx="5236382" cy="2175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/>
            <a:t>I. TITULACIÓN </a:t>
          </a:r>
          <a:r>
            <a:rPr lang="es-ES" sz="1400" b="1" kern="1200" dirty="0" err="1"/>
            <a:t>lNTEGRAL</a:t>
          </a: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(Considerando las siguientes opciones: Residencia Profesional, Proyecto de investigación y/o Desarrollo Tecnológico, proyecto productivo, Proyecto de innovación Tecnológica, Proyecto de </a:t>
          </a:r>
          <a:r>
            <a:rPr lang="es-ES" sz="1400" kern="1200" dirty="0" err="1"/>
            <a:t>emprendedurismo</a:t>
          </a:r>
          <a:r>
            <a:rPr lang="es-ES" sz="1400" kern="1200" dirty="0"/>
            <a:t>, Proyecto Integral de educación Dual, Estancia, Tesis o Tesina</a:t>
          </a: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O Examen General de Egreso de Licenciatura (EGEL)</a:t>
          </a:r>
          <a:endParaRPr lang="es-419" sz="1400" kern="1200" dirty="0"/>
        </a:p>
      </dsp:txBody>
      <dsp:txXfrm>
        <a:off x="3495187" y="273887"/>
        <a:ext cx="4420424" cy="1631916"/>
      </dsp:txXfrm>
    </dsp:sp>
    <dsp:sp modelId="{3408AA85-96C4-42DD-BAF9-2CE615677146}">
      <dsp:nvSpPr>
        <dsp:cNvPr id="0" name=""/>
        <dsp:cNvSpPr/>
      </dsp:nvSpPr>
      <dsp:spPr>
        <a:xfrm>
          <a:off x="4265" y="283704"/>
          <a:ext cx="3490921" cy="1612282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Plan 2015</a:t>
          </a:r>
          <a:endParaRPr lang="es-419" sz="5900" kern="1200" dirty="0"/>
        </a:p>
      </dsp:txBody>
      <dsp:txXfrm>
        <a:off x="82970" y="362409"/>
        <a:ext cx="3333511" cy="1454872"/>
      </dsp:txXfrm>
    </dsp:sp>
    <dsp:sp modelId="{0CD6647F-C763-477A-A4DB-6CEE787748CE}">
      <dsp:nvSpPr>
        <dsp:cNvPr id="0" name=""/>
        <dsp:cNvSpPr/>
      </dsp:nvSpPr>
      <dsp:spPr>
        <a:xfrm>
          <a:off x="3495187" y="2339018"/>
          <a:ext cx="5236382" cy="22197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I TITULACIÓN </a:t>
          </a:r>
          <a:r>
            <a:rPr lang="es-ES" sz="1600" b="1" kern="1200" dirty="0" err="1"/>
            <a:t>lNTEGRAL</a:t>
          </a:r>
          <a:r>
            <a:rPr lang="es-ES" sz="1600" b="1" kern="1200" dirty="0"/>
            <a:t>:</a:t>
          </a:r>
          <a:endParaRPr lang="es-419" sz="1600" b="1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4.8.1) Informe Técnico de residencia profesional, Proyecto de innovación tecnológica, proyecto de investigación, informe de estancia, tesis, tesina, entre otros.</a:t>
          </a: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4.8.5) Examen General de Egreso de Licenciatura (EGEL) del CENEVAL éste será considerado como Titulación integral. </a:t>
          </a:r>
          <a:endParaRPr lang="es-419" sz="1400" kern="1200" dirty="0"/>
        </a:p>
      </dsp:txBody>
      <dsp:txXfrm>
        <a:off x="3495187" y="2616492"/>
        <a:ext cx="4403961" cy="1664842"/>
      </dsp:txXfrm>
    </dsp:sp>
    <dsp:sp modelId="{F3393A74-AD4A-4637-B762-4BFDE794B0E2}">
      <dsp:nvSpPr>
        <dsp:cNvPr id="0" name=""/>
        <dsp:cNvSpPr/>
      </dsp:nvSpPr>
      <dsp:spPr>
        <a:xfrm>
          <a:off x="4265" y="2642772"/>
          <a:ext cx="3490921" cy="1612282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Plan 2010</a:t>
          </a:r>
          <a:endParaRPr lang="es-419" sz="5900" kern="1200" dirty="0"/>
        </a:p>
      </dsp:txBody>
      <dsp:txXfrm>
        <a:off x="82970" y="2721477"/>
        <a:ext cx="3333511" cy="1454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16B-9236-4C6B-9F83-1078D484D999}">
      <dsp:nvSpPr>
        <dsp:cNvPr id="0" name=""/>
        <dsp:cNvSpPr/>
      </dsp:nvSpPr>
      <dsp:spPr>
        <a:xfrm>
          <a:off x="3495187" y="998"/>
          <a:ext cx="5236382" cy="18206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I. Tesis Profesional. </a:t>
          </a: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II. Proyecto de investigación</a:t>
          </a:r>
          <a:endParaRPr lang="es-419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III. Proyecto de investigación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VI. Examen por áreas del conocimiento.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VIII.  Escolaridad por promedio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X. Informe de residencias profesionales.</a:t>
          </a:r>
        </a:p>
      </dsp:txBody>
      <dsp:txXfrm>
        <a:off x="3495187" y="228575"/>
        <a:ext cx="4553652" cy="1365460"/>
      </dsp:txXfrm>
    </dsp:sp>
    <dsp:sp modelId="{3408AA85-96C4-42DD-BAF9-2CE615677146}">
      <dsp:nvSpPr>
        <dsp:cNvPr id="0" name=""/>
        <dsp:cNvSpPr/>
      </dsp:nvSpPr>
      <dsp:spPr>
        <a:xfrm>
          <a:off x="4265" y="275522"/>
          <a:ext cx="3490921" cy="1271565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Plan 2004</a:t>
          </a:r>
          <a:endParaRPr lang="es-419" sz="5900" kern="1200" dirty="0"/>
        </a:p>
      </dsp:txBody>
      <dsp:txXfrm>
        <a:off x="66338" y="337595"/>
        <a:ext cx="3366775" cy="1147419"/>
      </dsp:txXfrm>
    </dsp:sp>
    <dsp:sp modelId="{0CD6647F-C763-477A-A4DB-6CEE787748CE}">
      <dsp:nvSpPr>
        <dsp:cNvPr id="0" name=""/>
        <dsp:cNvSpPr/>
      </dsp:nvSpPr>
      <dsp:spPr>
        <a:xfrm>
          <a:off x="3495187" y="1948769"/>
          <a:ext cx="5236382" cy="26109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Tesis</a:t>
          </a:r>
          <a:endParaRPr lang="es-419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Libros de texto o prototipo didáctico.</a:t>
          </a:r>
          <a:endParaRPr lang="es-419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 Proyecto de investigación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Diseño o rediseño de equipo, aparato o máquina.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 Curso especial de titulación.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 Examen global por área del conocimiento.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Memoria de experiencia profesional.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 Escolaridad por promedio.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Escolaridad por estudios de posgrado.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s-MX" sz="1200" kern="1200" dirty="0"/>
            <a:t> Memoria de residencia profesional.</a:t>
          </a:r>
        </a:p>
      </dsp:txBody>
      <dsp:txXfrm>
        <a:off x="3495187" y="2275137"/>
        <a:ext cx="4257278" cy="1958207"/>
      </dsp:txXfrm>
    </dsp:sp>
    <dsp:sp modelId="{F3393A74-AD4A-4637-B762-4BFDE794B0E2}">
      <dsp:nvSpPr>
        <dsp:cNvPr id="0" name=""/>
        <dsp:cNvSpPr/>
      </dsp:nvSpPr>
      <dsp:spPr>
        <a:xfrm>
          <a:off x="4265" y="2618458"/>
          <a:ext cx="3490921" cy="1271565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Plan 1997</a:t>
          </a:r>
          <a:endParaRPr lang="es-419" sz="5900" kern="1200" dirty="0"/>
        </a:p>
      </dsp:txBody>
      <dsp:txXfrm>
        <a:off x="66338" y="2680531"/>
        <a:ext cx="3366775" cy="1147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51387"/>
          </a:xfrm>
        </p:spPr>
        <p:txBody>
          <a:bodyPr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TITULACIÓN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709715" y="3616036"/>
            <a:ext cx="6815669" cy="9282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titularte?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637" y="5600927"/>
            <a:ext cx="9810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1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914400"/>
            <a:ext cx="6241816" cy="137863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Representa la culminación de un largo camino de esfuerzo, estudio y dedicación.</a:t>
            </a:r>
            <a:endParaRPr lang="es-AR" b="1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r="1878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5399" y="2447778"/>
            <a:ext cx="6241816" cy="3368822"/>
          </a:xfrm>
        </p:spPr>
        <p:txBody>
          <a:bodyPr>
            <a:normAutofit/>
          </a:bodyPr>
          <a:lstStyle/>
          <a:p>
            <a:r>
              <a:rPr lang="es-AR" sz="25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Abre  puertas…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_tradnl" sz="2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Mejor empleo.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_tradnl" sz="2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Mejor salario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_tradnl" sz="2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Requisito para estudios de posgrado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_tradnl" sz="2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Competitividad en el mercado laboral profesional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_tradnl" sz="2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Reconocimiento social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ES_tradnl" sz="2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ES_tradnl" sz="2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s-AR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" y="661534"/>
            <a:ext cx="9810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3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1" y="811609"/>
            <a:ext cx="3718455" cy="2405576"/>
          </a:xfrm>
        </p:spPr>
        <p:txBody>
          <a:bodyPr>
            <a:normAutofit/>
          </a:bodyPr>
          <a:lstStyle/>
          <a:p>
            <a:br>
              <a:rPr lang="es-AR" dirty="0"/>
            </a:b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1328703"/>
            <a:ext cx="5601230" cy="3892671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04202" y="1117599"/>
            <a:ext cx="3718455" cy="4459111"/>
          </a:xfrm>
        </p:spPr>
        <p:txBody>
          <a:bodyPr>
            <a:noAutofit/>
          </a:bodyPr>
          <a:lstStyle/>
          <a:p>
            <a:endParaRPr lang="es-AR" sz="2200" dirty="0"/>
          </a:p>
          <a:p>
            <a:endParaRPr lang="es-AR" sz="2200" dirty="0"/>
          </a:p>
          <a:p>
            <a:r>
              <a:rPr lang="es-MX" sz="2400" b="1" dirty="0"/>
              <a:t>¿Por que es tan importante estar titulado?</a:t>
            </a:r>
            <a:endParaRPr lang="es-AR" sz="2400" b="1" dirty="0"/>
          </a:p>
          <a:p>
            <a:r>
              <a:rPr lang="es-ES" sz="2200" dirty="0"/>
              <a:t>Ten en cuenta que ser un ingeniero </a:t>
            </a:r>
            <a:r>
              <a:rPr lang="es-ES" sz="2200" dirty="0" err="1"/>
              <a:t>ó</a:t>
            </a:r>
            <a:r>
              <a:rPr lang="es-ES" sz="2200" dirty="0"/>
              <a:t> ingeniera titulado/a es uno de los requisitos más valorados al momento de solicitar un empleo.</a:t>
            </a:r>
            <a:endParaRPr lang="es-AR" sz="2200" dirty="0"/>
          </a:p>
          <a:p>
            <a:endParaRPr lang="es-AR" sz="22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51356" y="390163"/>
            <a:ext cx="4154489" cy="6154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A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6" y="5013099"/>
            <a:ext cx="9810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0319" y="1707786"/>
            <a:ext cx="3839307" cy="4862347"/>
          </a:xfrm>
        </p:spPr>
        <p:txBody>
          <a:bodyPr>
            <a:normAutofit fontScale="90000"/>
          </a:bodyPr>
          <a:lstStyle/>
          <a:p>
            <a:r>
              <a:rPr lang="es-ES" dirty="0"/>
              <a:t>Es recomendable que la vayas realizando conforme vas terminando tus últimos semestres de la carrera o que la realices en cuanto termines tus estudios, esto con la finalidad de no dejar pasar el tiempo y posteriormente te sea difícil este trabajo que hará que concluyas tus estudios de manera definitiva.</a:t>
            </a:r>
            <a:br>
              <a:rPr lang="es-ES" dirty="0"/>
            </a:br>
            <a:r>
              <a:rPr lang="es-ES" dirty="0"/>
              <a:t>Mucha suerte en este trabajo final y no te rindas si por alguna razón no puedes realizarla de manera inmediata, nunca es tarde para empezar.</a:t>
            </a:r>
            <a:br>
              <a:rPr lang="es-ES" dirty="0"/>
            </a:br>
            <a:endParaRPr lang="es-AR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" r="6416"/>
          <a:stretch>
            <a:fillRect/>
          </a:stretch>
        </p:blipFill>
        <p:spPr>
          <a:xfrm>
            <a:off x="5332413" y="1041400"/>
            <a:ext cx="5815012" cy="4994275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916274" y="566808"/>
            <a:ext cx="4154489" cy="6154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¡No olvides!</a:t>
            </a:r>
            <a:endParaRPr lang="es-A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7" y="672942"/>
            <a:ext cx="715875" cy="84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33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1214" y="512498"/>
            <a:ext cx="9609666" cy="566738"/>
          </a:xfrm>
        </p:spPr>
        <p:txBody>
          <a:bodyPr>
            <a:noAutofit/>
          </a:bodyPr>
          <a:lstStyle/>
          <a:p>
            <a:r>
              <a:rPr lang="es-MX" sz="3200" b="1" dirty="0"/>
              <a:t>OPCIONES DE TITULACIÓN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925" y="5078413"/>
            <a:ext cx="9810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CC30E82-9500-43AD-B28B-BA4D24FCA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062020"/>
              </p:ext>
            </p:extLst>
          </p:nvPr>
        </p:nvGraphicFramePr>
        <p:xfrm>
          <a:off x="1840089" y="982134"/>
          <a:ext cx="8735836" cy="456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92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1214" y="512498"/>
            <a:ext cx="9609666" cy="566738"/>
          </a:xfrm>
        </p:spPr>
        <p:txBody>
          <a:bodyPr>
            <a:noAutofit/>
          </a:bodyPr>
          <a:lstStyle/>
          <a:p>
            <a:r>
              <a:rPr lang="es-MX" sz="3200" b="1" dirty="0"/>
              <a:t>OPCIONES DE TITULACIÓN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925" y="5078413"/>
            <a:ext cx="9810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CC30E82-9500-43AD-B28B-BA4D24FCA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55965"/>
              </p:ext>
            </p:extLst>
          </p:nvPr>
        </p:nvGraphicFramePr>
        <p:xfrm>
          <a:off x="1840089" y="1097139"/>
          <a:ext cx="8735836" cy="456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554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95401" y="1816554"/>
            <a:ext cx="9609666" cy="4059311"/>
          </a:xfrm>
        </p:spPr>
        <p:txBody>
          <a:bodyPr>
            <a:normAutofit lnSpcReduction="10000"/>
          </a:bodyPr>
          <a:lstStyle/>
          <a:p>
            <a:r>
              <a:rPr lang="es-MX" sz="3600" b="1" dirty="0">
                <a:latin typeface="Algerian" pitchFamily="82" charset="0"/>
              </a:rPr>
              <a:t>Cualquier duda ponte en contacto con ti jefe de carrera </a:t>
            </a:r>
          </a:p>
          <a:p>
            <a:r>
              <a:rPr lang="es-MX" sz="2800" b="1" dirty="0">
                <a:latin typeface="Algerian" pitchFamily="82" charset="0"/>
              </a:rPr>
              <a:t>«el te puede orientar,</a:t>
            </a:r>
          </a:p>
          <a:p>
            <a:r>
              <a:rPr lang="es-MX" sz="2800" b="1" dirty="0">
                <a:latin typeface="Algerian" pitchFamily="82" charset="0"/>
              </a:rPr>
              <a:t>en cual es la mejor opción para ti «</a:t>
            </a:r>
          </a:p>
          <a:p>
            <a:endParaRPr lang="es-MX" dirty="0"/>
          </a:p>
          <a:p>
            <a:r>
              <a:rPr lang="es-MX" sz="2000" b="1" dirty="0"/>
              <a:t>Recuerda:</a:t>
            </a:r>
          </a:p>
          <a:p>
            <a:endParaRPr lang="es-MX" sz="2000" b="1" dirty="0"/>
          </a:p>
          <a:p>
            <a:r>
              <a:rPr lang="es-MX" sz="3200" b="1" dirty="0"/>
              <a:t>¡La titulación es importante.!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22" y="651543"/>
            <a:ext cx="1213756" cy="122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668" y="5065940"/>
            <a:ext cx="981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71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26574" y="1610591"/>
            <a:ext cx="9609666" cy="1724553"/>
          </a:xfrm>
        </p:spPr>
        <p:txBody>
          <a:bodyPr>
            <a:normAutofit/>
          </a:bodyPr>
          <a:lstStyle/>
          <a:p>
            <a:r>
              <a:rPr lang="es-MX" sz="8000" b="1" dirty="0"/>
              <a:t>¡TITÚLATE...!</a:t>
            </a:r>
          </a:p>
        </p:txBody>
      </p:sp>
      <p:pic>
        <p:nvPicPr>
          <p:cNvPr id="1026" name="Picture 2" descr="C:\Users\OSCAR DEL\Desktop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06" y="3354965"/>
            <a:ext cx="3979719" cy="24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761" y="5070249"/>
            <a:ext cx="9810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4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416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Algerian</vt:lpstr>
      <vt:lpstr>Arial</vt:lpstr>
      <vt:lpstr>Garamond</vt:lpstr>
      <vt:lpstr>Wingdings</vt:lpstr>
      <vt:lpstr>Orgánico</vt:lpstr>
      <vt:lpstr>TITULACIÓN</vt:lpstr>
      <vt:lpstr>Representa la culminación de un largo camino de esfuerzo, estudio y dedicación.</vt:lpstr>
      <vt:lpstr> </vt:lpstr>
      <vt:lpstr>Es recomendable que la vayas realizando conforme vas terminando tus últimos semestres de la carrera o que la realices en cuanto termines tus estudios, esto con la finalidad de no dejar pasar el tiempo y posteriormente te sea difícil este trabajo que hará que concluyas tus estudios de manera definitiva. Mucha suerte en este trabajo final y no te rindas si por alguna razón no puedes realizarla de manera inmediata, nunca es tarde para empezar. </vt:lpstr>
      <vt:lpstr>OPCIONES DE TITULACIÓN</vt:lpstr>
      <vt:lpstr>OPCIONES DE TITULACIÓN</vt:lpstr>
      <vt:lpstr>Presentación de PowerPoint</vt:lpstr>
      <vt:lpstr>¡TITÚLATE...!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TITULACIÓN</dc:title>
  <dc:creator>Usuario de Windows</dc:creator>
  <cp:lastModifiedBy>MMM</cp:lastModifiedBy>
  <cp:revision>19</cp:revision>
  <dcterms:created xsi:type="dcterms:W3CDTF">2015-02-04T01:16:25Z</dcterms:created>
  <dcterms:modified xsi:type="dcterms:W3CDTF">2019-12-20T18:50:47Z</dcterms:modified>
</cp:coreProperties>
</file>