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69B3-41A7-451C-B24A-D47055D479F9}" type="datetimeFigureOut">
              <a:rPr lang="es-MX" smtClean="0"/>
              <a:t>09/09/2014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C6D5-262C-4106-A1BF-BC2AB58BD5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30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69B3-41A7-451C-B24A-D47055D479F9}" type="datetimeFigureOut">
              <a:rPr lang="es-MX" smtClean="0"/>
              <a:t>09/09/2014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C6D5-262C-4106-A1BF-BC2AB58BD5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534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69B3-41A7-451C-B24A-D47055D479F9}" type="datetimeFigureOut">
              <a:rPr lang="es-MX" smtClean="0"/>
              <a:t>09/09/2014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C6D5-262C-4106-A1BF-BC2AB58BD5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651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69B3-41A7-451C-B24A-D47055D479F9}" type="datetimeFigureOut">
              <a:rPr lang="es-MX" smtClean="0"/>
              <a:t>09/09/2014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C6D5-262C-4106-A1BF-BC2AB58BD5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565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69B3-41A7-451C-B24A-D47055D479F9}" type="datetimeFigureOut">
              <a:rPr lang="es-MX" smtClean="0"/>
              <a:t>09/09/2014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C6D5-262C-4106-A1BF-BC2AB58BD5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048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69B3-41A7-451C-B24A-D47055D479F9}" type="datetimeFigureOut">
              <a:rPr lang="es-MX" smtClean="0"/>
              <a:t>09/09/2014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C6D5-262C-4106-A1BF-BC2AB58BD5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448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69B3-41A7-451C-B24A-D47055D479F9}" type="datetimeFigureOut">
              <a:rPr lang="es-MX" smtClean="0"/>
              <a:t>09/09/2014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C6D5-262C-4106-A1BF-BC2AB58BD5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414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69B3-41A7-451C-B24A-D47055D479F9}" type="datetimeFigureOut">
              <a:rPr lang="es-MX" smtClean="0"/>
              <a:t>09/09/2014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C6D5-262C-4106-A1BF-BC2AB58BD5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165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69B3-41A7-451C-B24A-D47055D479F9}" type="datetimeFigureOut">
              <a:rPr lang="es-MX" smtClean="0"/>
              <a:t>09/09/2014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C6D5-262C-4106-A1BF-BC2AB58BD5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91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69B3-41A7-451C-B24A-D47055D479F9}" type="datetimeFigureOut">
              <a:rPr lang="es-MX" smtClean="0"/>
              <a:t>09/09/2014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C6D5-262C-4106-A1BF-BC2AB58BD5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832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69B3-41A7-451C-B24A-D47055D479F9}" type="datetimeFigureOut">
              <a:rPr lang="es-MX" smtClean="0"/>
              <a:t>09/09/2014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C6D5-262C-4106-A1BF-BC2AB58BD5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948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569B3-41A7-451C-B24A-D47055D479F9}" type="datetimeFigureOut">
              <a:rPr lang="es-MX" smtClean="0"/>
              <a:t>09/09/2014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3C6D5-262C-4106-A1BF-BC2AB58BD5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446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jpeg"/><Relationship Id="rId5" Type="http://schemas.openxmlformats.org/officeDocument/2006/relationships/hyperlink" Target="http://www.supertiendita.com/prestashop/category.php?id_category=63" TargetMode="Externa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hyperlink" Target="http://2.bp.blogspot.com/_oRzv3U4wPWw/TFb2qxsK2WI/AAAAAAAABa0/Hjos7gLjJeM/s1600/bolsa_de_plastico.JP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24.jpg"/><Relationship Id="rId4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jpeg"/><Relationship Id="rId3" Type="http://schemas.openxmlformats.org/officeDocument/2006/relationships/image" Target="../media/image25.jpeg"/><Relationship Id="rId7" Type="http://schemas.openxmlformats.org/officeDocument/2006/relationships/image" Target="../media/image28.jpeg"/><Relationship Id="rId12" Type="http://schemas.openxmlformats.org/officeDocument/2006/relationships/image" Target="../media/image33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27.jpeg"/><Relationship Id="rId11" Type="http://schemas.openxmlformats.org/officeDocument/2006/relationships/image" Target="../media/image32.jpeg"/><Relationship Id="rId5" Type="http://schemas.openxmlformats.org/officeDocument/2006/relationships/image" Target="../media/image26.jpeg"/><Relationship Id="rId10" Type="http://schemas.openxmlformats.org/officeDocument/2006/relationships/image" Target="../media/image31.png"/><Relationship Id="rId4" Type="http://schemas.openxmlformats.org/officeDocument/2006/relationships/hyperlink" Target="http://www.supertiendita.com/prestashop/product.php?id_product=157" TargetMode="External"/><Relationship Id="rId9" Type="http://schemas.openxmlformats.org/officeDocument/2006/relationships/image" Target="../media/image3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7" Type="http://schemas.openxmlformats.org/officeDocument/2006/relationships/image" Target="../media/image39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73723" y="220487"/>
            <a:ext cx="10311619" cy="1383229"/>
          </a:xfr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s-MX" sz="4000" dirty="0">
                <a:latin typeface="Arial Rounded MT Bold" panose="020F0704030504030204" pitchFamily="34" charset="0"/>
              </a:rPr>
              <a:t>NUEVA SEPARACIÓN DE LOS RESIDUOS SÓLIDOS URBANOS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96768" y="1786025"/>
            <a:ext cx="9144000" cy="608815"/>
          </a:xfr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s-MX" sz="4000" dirty="0">
                <a:latin typeface="Arial Rounded MT Bold" panose="020F0704030504030204" pitchFamily="34" charset="0"/>
                <a:ea typeface="+mj-ea"/>
                <a:cs typeface="+mj-cs"/>
              </a:rPr>
              <a:t>Ayúdanos a separar correctamente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82" y="2841238"/>
            <a:ext cx="3749576" cy="121042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301" y="2841238"/>
            <a:ext cx="3749576" cy="121042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154" y="4571399"/>
            <a:ext cx="3731723" cy="121099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868" y="3892525"/>
            <a:ext cx="3749576" cy="111195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82" y="4571399"/>
            <a:ext cx="3749576" cy="108381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980" y="5450873"/>
            <a:ext cx="3749576" cy="114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33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6523" y="225083"/>
            <a:ext cx="10515600" cy="1209822"/>
          </a:xfr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0000"/>
          </a:bodyPr>
          <a:lstStyle/>
          <a:p>
            <a:pPr algn="ctr"/>
            <a:r>
              <a:rPr lang="es-MX" dirty="0" smtClean="0">
                <a:latin typeface="Arial Rounded MT Bold" panose="020F0704030504030204" pitchFamily="34" charset="0"/>
              </a:rPr>
              <a:t>EN ESTE CONTENEDOR SOLO COLOCAR PET</a:t>
            </a:r>
            <a:endParaRPr lang="es-MX" dirty="0">
              <a:latin typeface="Arial Rounded MT Bold" panose="020F0704030504030204" pitchFamily="34" charset="0"/>
            </a:endParaRPr>
          </a:p>
        </p:txBody>
      </p:sp>
      <p:pic>
        <p:nvPicPr>
          <p:cNvPr id="12" name="il_fi" descr="http://2.bp.blogspot.com/_tg7Idid_UBw/TSzK3sfolOI/AAAAAAAAAek/4N7Afq2WXyw/s1600/botellas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46390" y="4375052"/>
            <a:ext cx="2381487" cy="2219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3" name="il_fi" descr="http://www.notihuatulcopuertoescondido.com/wp-content/uploads/2009/07/petf4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873" y="4375052"/>
            <a:ext cx="3204897" cy="2219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122" name="Picture 2" descr="http://www.supertiendita.com/prestashop/img/c/63-medium.jpg">
            <a:hlinkClick r:id="rId5" tooltip="Limpiador Liquido para piso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31099" y="4375053"/>
            <a:ext cx="2768963" cy="221923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596" y="1741093"/>
            <a:ext cx="7789454" cy="170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04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79230" y="276289"/>
            <a:ext cx="9734843" cy="1325563"/>
          </a:xfr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pPr algn="ctr"/>
            <a:r>
              <a:rPr lang="es-MX" sz="4000" dirty="0">
                <a:latin typeface="Arial Rounded MT Bold" panose="020F0704030504030204" pitchFamily="34" charset="0"/>
              </a:rPr>
              <a:t>PLASTICO: Solo colocar productos de polietileno</a:t>
            </a:r>
          </a:p>
        </p:txBody>
      </p:sp>
      <p:pic>
        <p:nvPicPr>
          <p:cNvPr id="8" name="il_fi" descr="http://2.bp.blogspot.com/_5NDpBOkPjxM/S6MtOksaqEI/AAAAAAAAEWQ/MfludIfbEOw/s400/ambigram+DANUP+embalage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71" y="3326362"/>
            <a:ext cx="2847260" cy="2938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BLOGGER_PHOTO_ID_5500855209633175906" descr="http://2.bp.blogspot.com/_oRzv3U4wPWw/TFb2qxsK2WI/AAAAAAAABa0/Hjos7gLjJeM/s320/bolsa_de_plastico.JPG">
            <a:hlinkClick r:id="rId4"/>
          </p:cNvPr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59667" y="3715716"/>
            <a:ext cx="3816424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16 CuadroTexto"/>
          <p:cNvSpPr txBox="1"/>
          <p:nvPr/>
        </p:nvSpPr>
        <p:spPr>
          <a:xfrm>
            <a:off x="3684215" y="5288340"/>
            <a:ext cx="2357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La tapa es de aluminio y se debe de colocar en metal</a:t>
            </a:r>
          </a:p>
        </p:txBody>
      </p:sp>
      <p:cxnSp>
        <p:nvCxnSpPr>
          <p:cNvPr id="19" name="18 Conector angular"/>
          <p:cNvCxnSpPr/>
          <p:nvPr/>
        </p:nvCxnSpPr>
        <p:spPr>
          <a:xfrm rot="10800000" flipV="1">
            <a:off x="2278969" y="5500701"/>
            <a:ext cx="1406006" cy="196714"/>
          </a:xfrm>
          <a:prstGeom prst="bentConnector3">
            <a:avLst>
              <a:gd name="adj1" fmla="val 50000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1690688"/>
            <a:ext cx="7469945" cy="145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76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743158" y="190517"/>
            <a:ext cx="4951827" cy="655621"/>
          </a:xfr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pPr algn="ctr"/>
            <a:r>
              <a:rPr lang="es-MX" sz="4000" dirty="0">
                <a:latin typeface="Arial Rounded MT Bold" panose="020F0704030504030204" pitchFamily="34" charset="0"/>
              </a:rPr>
              <a:t>METAL Y ALUMNIO</a:t>
            </a:r>
          </a:p>
        </p:txBody>
      </p:sp>
      <p:pic>
        <p:nvPicPr>
          <p:cNvPr id="4" name="il_fi" descr="http://www.envapack.com/wp-content/uploads/2007/08/933b1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57417" y="3309534"/>
            <a:ext cx="1645290" cy="2534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l_fi" descr="http://t1.gstatic.com/images?q=tbn:ANd9GcS80oaw4QHXt9BGdRjtIx243Pa7Pu2Lb2zSffLmFlUxTazfJlfTIw&amp;t=1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72058" y="3493532"/>
            <a:ext cx="1428344" cy="216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/>
          <p:nvPr/>
        </p:nvPicPr>
        <p:blipFill>
          <a:blip r:embed="rId5" cstate="print"/>
          <a:srcRect l="65334" b="84126"/>
          <a:stretch>
            <a:fillRect/>
          </a:stretch>
        </p:blipFill>
        <p:spPr bwMode="auto">
          <a:xfrm>
            <a:off x="229078" y="606023"/>
            <a:ext cx="1905516" cy="48023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pic>
        <p:nvPicPr>
          <p:cNvPr id="8" name="il_fi" descr="http://www.envasesuniversales.com/images_productos_botes_aluminio/productos_botes_aluminio_r8_c1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71681" y="3658722"/>
            <a:ext cx="3651623" cy="221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l_fi" descr="http://4.bp.blogspot.com/_VSn1YWvW_So/TOvmqvlMCxI/AAAAAAAADPU/oOpaAhLFAk8/s1600/papel-aluminio.jp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9078" y="2039814"/>
            <a:ext cx="1571587" cy="134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10 Imagen"/>
          <p:cNvPicPr/>
          <p:nvPr/>
        </p:nvPicPr>
        <p:blipFill>
          <a:blip r:embed="rId8" cstate="print"/>
          <a:srcRect l="38710" t="4918" r="37097" b="77049"/>
          <a:stretch>
            <a:fillRect/>
          </a:stretch>
        </p:blipFill>
        <p:spPr bwMode="auto">
          <a:xfrm>
            <a:off x="10637479" y="2203936"/>
            <a:ext cx="1456686" cy="5602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pic>
        <p:nvPicPr>
          <p:cNvPr id="3074" name="Picture 2" descr="La Costeña Chiles Jalapeños Enteros 1/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0516" y="3769131"/>
            <a:ext cx="2000264" cy="2286016"/>
          </a:xfrm>
          <a:prstGeom prst="rect">
            <a:avLst/>
          </a:prstGeom>
          <a:noFill/>
        </p:spPr>
      </p:pic>
      <p:sp>
        <p:nvSpPr>
          <p:cNvPr id="12" name="11 CuadroTexto"/>
          <p:cNvSpPr txBox="1"/>
          <p:nvPr/>
        </p:nvSpPr>
        <p:spPr>
          <a:xfrm>
            <a:off x="1524000" y="602700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NOTA:  Se le debe quitar la etiqueta (Plástico ó Papel)  y colocarlas en el contenedor correspondiente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998" y="1086253"/>
            <a:ext cx="7512148" cy="179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37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80160" y="175362"/>
            <a:ext cx="10302175" cy="1453438"/>
          </a:xfr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pPr algn="ctr"/>
            <a:r>
              <a:rPr lang="es-MX" sz="4000" dirty="0" smtClean="0">
                <a:latin typeface="Arial Rounded MT Bold" panose="020F0704030504030204" pitchFamily="34" charset="0"/>
              </a:rPr>
              <a:t>PAPEL: </a:t>
            </a:r>
            <a:r>
              <a:rPr lang="es-MX" sz="4000" dirty="0">
                <a:latin typeface="Arial Rounded MT Bold" panose="020F0704030504030204" pitchFamily="34" charset="0"/>
              </a:rPr>
              <a:t>Solo colocar hojas de papel bond y cartón</a:t>
            </a:r>
          </a:p>
        </p:txBody>
      </p:sp>
      <p:pic>
        <p:nvPicPr>
          <p:cNvPr id="6" name="il_fi" descr="http://3.bp.blogspot.com/_2PR_CNQEtCY/TGVZ4ueV-tI/AAAAAAAAAEA/V-04auxBTsI/s320/cajaregular2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3726" y="3826412"/>
            <a:ext cx="3368218" cy="2702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l_fi" descr="http://administraciongeneral7.files.wordpress.com/2010/11/papel_arrugado1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6635" y="4006240"/>
            <a:ext cx="2539973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972" y="1698426"/>
            <a:ext cx="8609428" cy="186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44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9489" y="213487"/>
            <a:ext cx="11479237" cy="1477202"/>
          </a:xfr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0000"/>
          </a:bodyPr>
          <a:lstStyle/>
          <a:p>
            <a:pPr algn="just"/>
            <a:r>
              <a:rPr lang="es-MX" sz="4000" dirty="0" smtClean="0">
                <a:latin typeface="Arial Rounded MT Bold" panose="020F0704030504030204" pitchFamily="34" charset="0"/>
              </a:rPr>
              <a:t>NO RECICLABLES: En este contenedor se coloca lo que no es posible darle un uso (En la región)</a:t>
            </a:r>
            <a:endParaRPr lang="es-MX" sz="4000" dirty="0">
              <a:latin typeface="Arial Rounded MT Bold" panose="020F0704030504030204" pitchFamily="34" charset="0"/>
            </a:endParaRPr>
          </a:p>
        </p:txBody>
      </p:sp>
      <p:pic>
        <p:nvPicPr>
          <p:cNvPr id="7" name="il_fi" descr="http://i36.photobucket.com/albums/e10/Mtn777/IMG_2587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085" y="2145808"/>
            <a:ext cx="1255587" cy="1105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 descr="Saladitas Gamesa">
            <a:hlinkClick r:id="rId4" tooltip="&quot;Saladitas Gamesa 137gr&quot;"/>
          </p:cNvPr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58172" y="4113171"/>
            <a:ext cx="1495331" cy="926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l_fi" descr="http://t3.gstatic.com/images?q=tbn:ANd9GcT_eiAUmPoHSEvUwqm6HWBwp3bSevt_hLQMVtHkMU47Iq2vue5Bjw&amp;t=1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3236" y="4831630"/>
            <a:ext cx="1429957" cy="819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il_fi" descr="http://espaciohogar.com/wp-content/uploads/chicle-pegadoc2ba13123312.jp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56411" y="5541353"/>
            <a:ext cx="1156719" cy="1148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085" y="3633299"/>
            <a:ext cx="1471835" cy="1579239"/>
          </a:xfrm>
          <a:prstGeom prst="rect">
            <a:avLst/>
          </a:prstGeom>
        </p:spPr>
      </p:pic>
      <p:pic>
        <p:nvPicPr>
          <p:cNvPr id="18" name="il_fi" descr="http://www.supertiendita.com/prestashop/img/p/156-199-large.jpg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12031" y="4004915"/>
            <a:ext cx="1401283" cy="1128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6 CuadroTexto"/>
          <p:cNvSpPr txBox="1"/>
          <p:nvPr/>
        </p:nvSpPr>
        <p:spPr>
          <a:xfrm>
            <a:off x="1477107" y="5447624"/>
            <a:ext cx="9144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/>
              <a:t>En este contenedor se debe de colocar: </a:t>
            </a:r>
            <a:r>
              <a:rPr lang="es-MX" sz="2800" b="1" dirty="0"/>
              <a:t>vidrio, </a:t>
            </a:r>
            <a:r>
              <a:rPr lang="es-MX" sz="2800" b="1" dirty="0" err="1"/>
              <a:t>unicel</a:t>
            </a:r>
            <a:r>
              <a:rPr lang="es-MX" sz="2800" b="1" dirty="0"/>
              <a:t>, </a:t>
            </a:r>
            <a:r>
              <a:rPr lang="es-MX" sz="2800" b="1" dirty="0" err="1"/>
              <a:t>tetrapack</a:t>
            </a:r>
            <a:r>
              <a:rPr lang="es-MX" sz="2800" b="1" dirty="0"/>
              <a:t>, periódico, envolturas de papas, envolturas de galletas, papel sanitario, servilletas de papel</a:t>
            </a:r>
          </a:p>
          <a:p>
            <a:endParaRPr lang="es-MX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55788" y="3517101"/>
            <a:ext cx="764760" cy="1192139"/>
          </a:xfrm>
          <a:prstGeom prst="rect">
            <a:avLst/>
          </a:prstGeom>
        </p:spPr>
      </p:pic>
      <p:pic>
        <p:nvPicPr>
          <p:cNvPr id="21" name="il_fi" descr="http://www.alegrofoods.com/images/products/detail/Jumexjuva1L.JPG"/>
          <p:cNvPicPr/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551859" y="3765681"/>
            <a:ext cx="1372974" cy="1120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il_fi" descr="http://www.nabar.org/ecologia/images/papel.gif"/>
          <p:cNvPicPr/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204012" y="3987914"/>
            <a:ext cx="1563350" cy="1275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198" y="1766589"/>
            <a:ext cx="8470196" cy="160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51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36097" y="274638"/>
            <a:ext cx="11240087" cy="1143000"/>
          </a:xfr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0000"/>
          </a:bodyPr>
          <a:lstStyle/>
          <a:p>
            <a:pPr algn="just"/>
            <a:r>
              <a:rPr lang="es-MX" sz="4000" dirty="0" smtClean="0">
                <a:latin typeface="Arial Rounded MT Bold" panose="020F0704030504030204" pitchFamily="34" charset="0"/>
              </a:rPr>
              <a:t>ORGANICO: </a:t>
            </a:r>
            <a:r>
              <a:rPr lang="es-MX" sz="4000" b="1" dirty="0" smtClean="0"/>
              <a:t>Este residuo se utilizará para la elaboración de composta </a:t>
            </a:r>
            <a:endParaRPr lang="es-MX" sz="4000" dirty="0">
              <a:latin typeface="Arial Rounded MT Bold" panose="020F0704030504030204" pitchFamily="34" charset="0"/>
            </a:endParaRPr>
          </a:p>
        </p:txBody>
      </p:sp>
      <p:pic>
        <p:nvPicPr>
          <p:cNvPr id="5" name="il_fi" descr="http://1.bp.blogspot.com/_lcbkl839zdA/TJBy-FvyQxI/AAAAAAAAAAU/n8cWxPtQo_U/s1600/comida-sana-707101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2179" y="5177504"/>
            <a:ext cx="2214578" cy="1598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l_fi" descr="http://3.bp.blogspot.com/_WqzqcLnw0ZI/SBJBqrekN4I/AAAAAAAAAGw/lfksr0kTOIs/s1600/02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39072" y="4083505"/>
            <a:ext cx="2797886" cy="2692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l_fi" descr="http://www.profesorenlinea.cl/imagenecologia/basura002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6158" y="4275384"/>
            <a:ext cx="321471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l_fi" descr="http://informacion-digital.com/v1/wp-content/uploads/2010/07/comidas-mexicanas.jp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489273" y="4673122"/>
            <a:ext cx="2357454" cy="210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58" y="1945417"/>
            <a:ext cx="8637563" cy="16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12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130</Words>
  <Application>Microsoft Office PowerPoint</Application>
  <PresentationFormat>Panorámica</PresentationFormat>
  <Paragraphs>11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Tema de Office</vt:lpstr>
      <vt:lpstr>NUEVA SEPARACIÓN DE LOS RESIDUOS SÓLIDOS URBANOS</vt:lpstr>
      <vt:lpstr>EN ESTE CONTENEDOR SOLO COLOCAR PET</vt:lpstr>
      <vt:lpstr>PLASTICO: Solo colocar productos de polietileno</vt:lpstr>
      <vt:lpstr>METAL Y ALUMNIO</vt:lpstr>
      <vt:lpstr>PAPEL: Solo colocar hojas de papel bond y cartón</vt:lpstr>
      <vt:lpstr>NO RECICLABLES: En este contenedor se coloca lo que no es posible darle un uso (En la región)</vt:lpstr>
      <vt:lpstr>ORGANICO: Este residuo se utilizará para la elaboración de composta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NUEVA SEPARACIÓN DE LOS RESIDUOS SÓLIDOS URBANOS</dc:title>
  <dc:creator>Depto. de Estadística, Evaluación y Calidad</dc:creator>
  <cp:lastModifiedBy>Depto. de Estadística, Evaluación y Calidad</cp:lastModifiedBy>
  <cp:revision>6</cp:revision>
  <dcterms:created xsi:type="dcterms:W3CDTF">2014-09-05T19:19:32Z</dcterms:created>
  <dcterms:modified xsi:type="dcterms:W3CDTF">2014-09-09T19:38:22Z</dcterms:modified>
</cp:coreProperties>
</file>