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61838" cy="6858000"/>
  <p:notesSz cx="6921500" cy="10083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006699"/>
        </a:solidFill>
        <a:latin typeface="Swis721 Cn BT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006699"/>
        </a:solidFill>
        <a:latin typeface="Swis721 Cn BT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006699"/>
        </a:solidFill>
        <a:latin typeface="Swis721 Cn BT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006699"/>
        </a:solidFill>
        <a:latin typeface="Swis721 Cn BT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006699"/>
        </a:solidFill>
        <a:latin typeface="Swis721 Cn BT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rgbClr val="006699"/>
        </a:solidFill>
        <a:latin typeface="Swis721 Cn BT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rgbClr val="006699"/>
        </a:solidFill>
        <a:latin typeface="Swis721 Cn BT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rgbClr val="006699"/>
        </a:solidFill>
        <a:latin typeface="Swis721 Cn BT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rgbClr val="006699"/>
        </a:solidFill>
        <a:latin typeface="Swis721 Cn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76">
          <p15:clr>
            <a:srgbClr val="A4A3A4"/>
          </p15:clr>
        </p15:guide>
        <p15:guide id="2" pos="218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rajan, Kirishnaanand (Cognizant)" initials="NK(" lastIdx="7" clrIdx="0">
    <p:extLst>
      <p:ext uri="{19B8F6BF-5375-455C-9EA6-DF929625EA0E}">
        <p15:presenceInfo xmlns:p15="http://schemas.microsoft.com/office/powerpoint/2012/main" userId="S-1-5-21-1178368992-402679808-390482200-13084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9900"/>
    <a:srgbClr val="CDE6FF"/>
    <a:srgbClr val="99CCFF"/>
    <a:srgbClr val="FFCCCC"/>
    <a:srgbClr val="A6A6A6"/>
    <a:srgbClr val="FFCC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46320" autoAdjust="0"/>
  </p:normalViewPr>
  <p:slideViewPr>
    <p:cSldViewPr>
      <p:cViewPr varScale="1">
        <p:scale>
          <a:sx n="74" d="100"/>
          <a:sy n="74" d="100"/>
        </p:scale>
        <p:origin x="468" y="60"/>
      </p:cViewPr>
      <p:guideLst>
        <p:guide orient="horz" pos="2160"/>
        <p:guide pos="3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1920" y="-90"/>
      </p:cViewPr>
      <p:guideLst>
        <p:guide orient="horz" pos="3176"/>
        <p:guide pos="21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t" anchorCtr="0" compatLnSpc="1">
            <a:prstTxWarp prst="textNoShape">
              <a:avLst/>
            </a:prstTxWarp>
          </a:bodyPr>
          <a:lstStyle>
            <a:lvl1pPr defTabSz="971550" eaLnBrk="1" hangingPunct="1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2713" y="0"/>
            <a:ext cx="299878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t" anchorCtr="0" compatLnSpc="1">
            <a:prstTxWarp prst="textNoShape">
              <a:avLst/>
            </a:prstTxWarp>
          </a:bodyPr>
          <a:lstStyle>
            <a:lvl1pPr algn="r" defTabSz="971550" eaLnBrk="1" hangingPunct="1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78975"/>
            <a:ext cx="29987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b" anchorCtr="0" compatLnSpc="1">
            <a:prstTxWarp prst="textNoShape">
              <a:avLst/>
            </a:prstTxWarp>
          </a:bodyPr>
          <a:lstStyle>
            <a:lvl1pPr defTabSz="971550" eaLnBrk="1" hangingPunct="1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2713" y="9578975"/>
            <a:ext cx="299878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b" anchorCtr="0" compatLnSpc="1">
            <a:prstTxWarp prst="textNoShape">
              <a:avLst/>
            </a:prstTxWarp>
          </a:bodyPr>
          <a:lstStyle>
            <a:lvl1pPr algn="r" defTabSz="971550" eaLnBrk="1" hangingPunct="1">
              <a:defRPr sz="1300"/>
            </a:lvl1pPr>
          </a:lstStyle>
          <a:p>
            <a:pPr>
              <a:defRPr/>
            </a:pPr>
            <a:fld id="{CF27B393-1004-4EAF-A14B-3B58902DA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804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98788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1125" y="0"/>
            <a:ext cx="2998788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B12331-D12C-4CB8-9A54-CC77DF0F68EA}" type="datetimeFigureOut">
              <a:rPr lang="en-US"/>
              <a:pPr>
                <a:defRPr/>
              </a:pPr>
              <a:t>4/18/2017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5650"/>
            <a:ext cx="6705600" cy="3781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2150" y="4789488"/>
            <a:ext cx="5537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77388"/>
            <a:ext cx="2998788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1125" y="9577388"/>
            <a:ext cx="2998788" cy="5048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972E69A-9B96-4AFB-823D-DDEBDACC3A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33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0" y="-1588"/>
            <a:ext cx="12161838" cy="6840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 sz="3200" b="1">
                <a:solidFill>
                  <a:srgbClr val="006699"/>
                </a:solidFill>
                <a:latin typeface="Swis721 Cn BT" pitchFamily="34" charset="0"/>
              </a:defRPr>
            </a:lvl1pPr>
            <a:lvl2pPr marL="742950" indent="-285750" defTabSz="457200">
              <a:defRPr sz="3200" b="1">
                <a:solidFill>
                  <a:srgbClr val="006699"/>
                </a:solidFill>
                <a:latin typeface="Swis721 Cn BT" pitchFamily="34" charset="0"/>
              </a:defRPr>
            </a:lvl2pPr>
            <a:lvl3pPr marL="1143000" indent="-228600" defTabSz="457200">
              <a:defRPr sz="3200" b="1">
                <a:solidFill>
                  <a:srgbClr val="006699"/>
                </a:solidFill>
                <a:latin typeface="Swis721 Cn BT" pitchFamily="34" charset="0"/>
              </a:defRPr>
            </a:lvl3pPr>
            <a:lvl4pPr marL="1600200" indent="-228600" defTabSz="457200">
              <a:defRPr sz="3200" b="1">
                <a:solidFill>
                  <a:srgbClr val="006699"/>
                </a:solidFill>
                <a:latin typeface="Swis721 Cn BT" pitchFamily="34" charset="0"/>
              </a:defRPr>
            </a:lvl4pPr>
            <a:lvl5pPr marL="2057400" indent="-228600" defTabSz="457200">
              <a:defRPr sz="3200" b="1">
                <a:solidFill>
                  <a:srgbClr val="006699"/>
                </a:solidFill>
                <a:latin typeface="Swis721 Cn BT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Swis721 Cn BT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Swis721 Cn BT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Swis721 Cn BT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Swis721 Cn BT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1800" b="0" dirty="0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8" descr="PATH_perspect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35" b="6070"/>
          <a:stretch>
            <a:fillRect/>
          </a:stretch>
        </p:blipFill>
        <p:spPr bwMode="auto">
          <a:xfrm>
            <a:off x="0" y="0"/>
            <a:ext cx="11523663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2574925"/>
            <a:ext cx="12161838" cy="2427288"/>
          </a:xfrm>
          <a:prstGeom prst="rect">
            <a:avLst/>
          </a:prstGeom>
          <a:solidFill>
            <a:srgbClr val="141414">
              <a:alpha val="8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 sz="3200" b="1">
                <a:solidFill>
                  <a:srgbClr val="006699"/>
                </a:solidFill>
                <a:latin typeface="Swis721 Cn BT" pitchFamily="34" charset="0"/>
              </a:defRPr>
            </a:lvl1pPr>
            <a:lvl2pPr marL="742950" indent="-285750" defTabSz="457200">
              <a:defRPr sz="3200" b="1">
                <a:solidFill>
                  <a:srgbClr val="006699"/>
                </a:solidFill>
                <a:latin typeface="Swis721 Cn BT" pitchFamily="34" charset="0"/>
              </a:defRPr>
            </a:lvl2pPr>
            <a:lvl3pPr marL="1143000" indent="-228600" defTabSz="457200">
              <a:defRPr sz="3200" b="1">
                <a:solidFill>
                  <a:srgbClr val="006699"/>
                </a:solidFill>
                <a:latin typeface="Swis721 Cn BT" pitchFamily="34" charset="0"/>
              </a:defRPr>
            </a:lvl3pPr>
            <a:lvl4pPr marL="1600200" indent="-228600" defTabSz="457200">
              <a:defRPr sz="3200" b="1">
                <a:solidFill>
                  <a:srgbClr val="006699"/>
                </a:solidFill>
                <a:latin typeface="Swis721 Cn BT" pitchFamily="34" charset="0"/>
              </a:defRPr>
            </a:lvl4pPr>
            <a:lvl5pPr marL="2057400" indent="-228600" defTabSz="457200">
              <a:defRPr sz="3200" b="1">
                <a:solidFill>
                  <a:srgbClr val="006699"/>
                </a:solidFill>
                <a:latin typeface="Swis721 Cn BT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Swis721 Cn BT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Swis721 Cn BT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Swis721 Cn BT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Swis721 Cn BT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1800" b="0" dirty="0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57213" y="6242050"/>
            <a:ext cx="255746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3200" b="1">
                <a:solidFill>
                  <a:srgbClr val="006699"/>
                </a:solidFill>
                <a:latin typeface="Swis721 Cn BT" pitchFamily="34" charset="0"/>
              </a:defRPr>
            </a:lvl1pPr>
            <a:lvl2pPr marL="742950" indent="-285750" defTabSz="457200">
              <a:defRPr sz="3200" b="1">
                <a:solidFill>
                  <a:srgbClr val="006699"/>
                </a:solidFill>
                <a:latin typeface="Swis721 Cn BT" pitchFamily="34" charset="0"/>
              </a:defRPr>
            </a:lvl2pPr>
            <a:lvl3pPr marL="1143000" indent="-228600" defTabSz="457200">
              <a:defRPr sz="3200" b="1">
                <a:solidFill>
                  <a:srgbClr val="006699"/>
                </a:solidFill>
                <a:latin typeface="Swis721 Cn BT" pitchFamily="34" charset="0"/>
              </a:defRPr>
            </a:lvl3pPr>
            <a:lvl4pPr marL="1600200" indent="-228600" defTabSz="457200">
              <a:defRPr sz="3200" b="1">
                <a:solidFill>
                  <a:srgbClr val="006699"/>
                </a:solidFill>
                <a:latin typeface="Swis721 Cn BT" pitchFamily="34" charset="0"/>
              </a:defRPr>
            </a:lvl4pPr>
            <a:lvl5pPr marL="2057400" indent="-228600" defTabSz="457200">
              <a:defRPr sz="3200" b="1">
                <a:solidFill>
                  <a:srgbClr val="006699"/>
                </a:solidFill>
                <a:latin typeface="Swis721 Cn BT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Swis721 Cn BT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Swis721 Cn BT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Swis721 Cn BT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Swis721 Cn BT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b="0" dirty="0" smtClean="0">
                <a:solidFill>
                  <a:srgbClr val="FFFF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© 2016 Cognizant </a:t>
            </a:r>
          </a:p>
        </p:txBody>
      </p:sp>
      <p:pic>
        <p:nvPicPr>
          <p:cNvPr id="6" name="Picture 11" descr="Cognizant_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513" y="5562600"/>
            <a:ext cx="3001962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623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238" y="349250"/>
            <a:ext cx="9932987" cy="609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2813" y="1219200"/>
            <a:ext cx="10336212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630025" y="6578600"/>
            <a:ext cx="48895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BD587-34E4-49B9-983D-08B719FB44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ftr" sz="quarter" idx="11"/>
          </p:nvPr>
        </p:nvSpPr>
        <p:spPr>
          <a:xfrm>
            <a:off x="3705225" y="6654800"/>
            <a:ext cx="6888163" cy="203200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27305" y="349250"/>
            <a:ext cx="2622396" cy="57467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8004" y="349250"/>
            <a:ext cx="7666602" cy="5746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630025" y="6578600"/>
            <a:ext cx="48895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B1475-FD6F-4B07-AD15-76713E0512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ftr" sz="quarter" idx="11"/>
          </p:nvPr>
        </p:nvSpPr>
        <p:spPr>
          <a:xfrm>
            <a:off x="3705225" y="6654800"/>
            <a:ext cx="6888163" cy="203200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33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133350"/>
            <a:ext cx="12161838" cy="762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5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121618" tIns="60809" rIns="121618" bIns="60809" anchor="ctr"/>
          <a:lstStyle/>
          <a:p>
            <a:pPr>
              <a:defRPr/>
            </a:pPr>
            <a:endParaRPr lang="en-US" sz="1496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2161838" cy="1143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618" tIns="60809" rIns="121618" bIns="60809" anchor="ctr"/>
          <a:lstStyle/>
          <a:p>
            <a:pPr algn="ctr">
              <a:defRPr/>
            </a:pPr>
            <a:endParaRPr lang="en-US" sz="1496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43700"/>
            <a:ext cx="12161838" cy="114300"/>
          </a:xfrm>
          <a:prstGeom prst="rect">
            <a:avLst/>
          </a:prstGeom>
          <a:solidFill>
            <a:srgbClr val="006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618" tIns="60809" rIns="121618" bIns="60809" anchor="ctr"/>
          <a:lstStyle/>
          <a:p>
            <a:pPr algn="ctr">
              <a:defRPr/>
            </a:pPr>
            <a:endParaRPr lang="en-US" sz="1496" dirty="0">
              <a:solidFill>
                <a:prstClr val="white"/>
              </a:solidFill>
            </a:endParaRPr>
          </a:p>
        </p:txBody>
      </p:sp>
      <p:pic>
        <p:nvPicPr>
          <p:cNvPr id="6" name="Picture 1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263" y="171450"/>
            <a:ext cx="2128837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650" y="6265863"/>
            <a:ext cx="14414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 userDrawn="1"/>
        </p:nvCxnSpPr>
        <p:spPr>
          <a:xfrm>
            <a:off x="174529" y="444500"/>
            <a:ext cx="11801504" cy="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prstDash val="solid"/>
            <a:bevel/>
          </a:ln>
          <a:effectLst/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0891" y="175254"/>
            <a:ext cx="9444710" cy="442913"/>
          </a:xfrm>
          <a:prstGeom prst="rect">
            <a:avLst/>
          </a:prstGeom>
        </p:spPr>
        <p:txBody>
          <a:bodyPr lIns="146304" tIns="73152" rIns="146304" bIns="73152"/>
          <a:lstStyle>
            <a:lvl1pPr algn="l">
              <a:defRPr sz="1663" b="1">
                <a:solidFill>
                  <a:srgbClr val="0065B0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7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>
            <a:grpSpLocks/>
          </p:cNvGrpSpPr>
          <p:nvPr userDrawn="1"/>
        </p:nvGrpSpPr>
        <p:grpSpPr bwMode="auto">
          <a:xfrm>
            <a:off x="0" y="6264275"/>
            <a:ext cx="12161838" cy="593725"/>
            <a:chOff x="0" y="4703348"/>
            <a:chExt cx="9144000" cy="446957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auto">
            <a:xfrm>
              <a:off x="0" y="4703348"/>
              <a:ext cx="9144000" cy="446957"/>
            </a:xfrm>
            <a:prstGeom prst="rect">
              <a:avLst/>
            </a:prstGeom>
            <a:gradFill rotWithShape="1">
              <a:gsLst>
                <a:gs pos="0">
                  <a:srgbClr val="262626"/>
                </a:gs>
                <a:gs pos="24001">
                  <a:srgbClr val="262626"/>
                </a:gs>
                <a:gs pos="100000">
                  <a:srgbClr val="404040"/>
                </a:gs>
              </a:gsLst>
              <a:lin ang="162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3200" b="1">
                  <a:solidFill>
                    <a:srgbClr val="006699"/>
                  </a:solidFill>
                  <a:latin typeface="Swis721 Cn BT" pitchFamily="34" charset="0"/>
                </a:defRPr>
              </a:lvl1pPr>
              <a:lvl2pPr marL="742950" indent="-285750">
                <a:defRPr sz="3200" b="1">
                  <a:solidFill>
                    <a:srgbClr val="006699"/>
                  </a:solidFill>
                  <a:latin typeface="Swis721 Cn BT" pitchFamily="34" charset="0"/>
                </a:defRPr>
              </a:lvl2pPr>
              <a:lvl3pPr marL="1143000" indent="-228600">
                <a:defRPr sz="3200" b="1">
                  <a:solidFill>
                    <a:srgbClr val="006699"/>
                  </a:solidFill>
                  <a:latin typeface="Swis721 Cn BT" pitchFamily="34" charset="0"/>
                </a:defRPr>
              </a:lvl3pPr>
              <a:lvl4pPr marL="1600200" indent="-228600">
                <a:defRPr sz="3200" b="1">
                  <a:solidFill>
                    <a:srgbClr val="006699"/>
                  </a:solidFill>
                  <a:latin typeface="Swis721 Cn BT" pitchFamily="34" charset="0"/>
                </a:defRPr>
              </a:lvl4pPr>
              <a:lvl5pPr marL="2057400" indent="-228600">
                <a:defRPr sz="3200" b="1">
                  <a:solidFill>
                    <a:srgbClr val="006699"/>
                  </a:solidFill>
                  <a:latin typeface="Swis721 Cn B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6699"/>
                  </a:solidFill>
                  <a:latin typeface="Swis721 Cn B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6699"/>
                  </a:solidFill>
                  <a:latin typeface="Swis721 Cn B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6699"/>
                  </a:solidFill>
                  <a:latin typeface="Swis721 Cn B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6699"/>
                  </a:solidFill>
                  <a:latin typeface="Swis721 Cn BT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b="0" dirty="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" name="TextBox 4"/>
            <p:cNvSpPr txBox="1">
              <a:spLocks noChangeArrowheads="1"/>
            </p:cNvSpPr>
            <p:nvPr userDrawn="1"/>
          </p:nvSpPr>
          <p:spPr bwMode="auto">
            <a:xfrm>
              <a:off x="680339" y="4809710"/>
              <a:ext cx="1922854" cy="173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rgbClr val="006699"/>
                  </a:solidFill>
                  <a:latin typeface="Swis721 Cn BT" pitchFamily="34" charset="0"/>
                </a:defRPr>
              </a:lvl1pPr>
              <a:lvl2pPr marL="742950" indent="-285750">
                <a:defRPr sz="3200" b="1">
                  <a:solidFill>
                    <a:srgbClr val="006699"/>
                  </a:solidFill>
                  <a:latin typeface="Swis721 Cn BT" pitchFamily="34" charset="0"/>
                </a:defRPr>
              </a:lvl2pPr>
              <a:lvl3pPr marL="1143000" indent="-228600">
                <a:defRPr sz="3200" b="1">
                  <a:solidFill>
                    <a:srgbClr val="006699"/>
                  </a:solidFill>
                  <a:latin typeface="Swis721 Cn BT" pitchFamily="34" charset="0"/>
                </a:defRPr>
              </a:lvl3pPr>
              <a:lvl4pPr marL="1600200" indent="-228600">
                <a:defRPr sz="3200" b="1">
                  <a:solidFill>
                    <a:srgbClr val="006699"/>
                  </a:solidFill>
                  <a:latin typeface="Swis721 Cn BT" pitchFamily="34" charset="0"/>
                </a:defRPr>
              </a:lvl4pPr>
              <a:lvl5pPr marL="2057400" indent="-228600">
                <a:defRPr sz="3200" b="1">
                  <a:solidFill>
                    <a:srgbClr val="006699"/>
                  </a:solidFill>
                  <a:latin typeface="Swis721 Cn B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6699"/>
                  </a:solidFill>
                  <a:latin typeface="Swis721 Cn B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6699"/>
                  </a:solidFill>
                  <a:latin typeface="Swis721 Cn B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6699"/>
                  </a:solidFill>
                  <a:latin typeface="Swis721 Cn B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6699"/>
                  </a:solidFill>
                  <a:latin typeface="Swis721 Cn BT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900" b="0" dirty="0" smtClean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© 2016 Cognizant </a:t>
              </a:r>
            </a:p>
          </p:txBody>
        </p:sp>
        <p:cxnSp>
          <p:nvCxnSpPr>
            <p:cNvPr id="6" name="Straight Connector 10"/>
            <p:cNvCxnSpPr>
              <a:cxnSpLocks noChangeShapeType="1"/>
            </p:cNvCxnSpPr>
            <p:nvPr userDrawn="1"/>
          </p:nvCxnSpPr>
          <p:spPr bwMode="auto">
            <a:xfrm>
              <a:off x="616874" y="4823178"/>
              <a:ext cx="0" cy="207146"/>
            </a:xfrm>
            <a:prstGeom prst="line">
              <a:avLst/>
            </a:prstGeom>
            <a:noFill/>
            <a:ln w="635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7" name="Picture 11" descr="Cognizant_LOGO_on 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3350" y="4771123"/>
              <a:ext cx="1018116" cy="308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495300" y="6410325"/>
            <a:ext cx="3254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rgbClr val="006699"/>
                </a:solidFill>
                <a:latin typeface="Swis721 Cn BT" pitchFamily="34" charset="0"/>
              </a:defRPr>
            </a:lvl1pPr>
            <a:lvl2pPr marL="742950" indent="-285750">
              <a:defRPr sz="3200" b="1">
                <a:solidFill>
                  <a:srgbClr val="006699"/>
                </a:solidFill>
                <a:latin typeface="Swis721 Cn BT" pitchFamily="34" charset="0"/>
              </a:defRPr>
            </a:lvl2pPr>
            <a:lvl3pPr marL="1143000" indent="-228600">
              <a:defRPr sz="3200" b="1">
                <a:solidFill>
                  <a:srgbClr val="006699"/>
                </a:solidFill>
                <a:latin typeface="Swis721 Cn BT" pitchFamily="34" charset="0"/>
              </a:defRPr>
            </a:lvl3pPr>
            <a:lvl4pPr marL="1600200" indent="-228600">
              <a:defRPr sz="3200" b="1">
                <a:solidFill>
                  <a:srgbClr val="006699"/>
                </a:solidFill>
                <a:latin typeface="Swis721 Cn BT" pitchFamily="34" charset="0"/>
              </a:defRPr>
            </a:lvl4pPr>
            <a:lvl5pPr marL="2057400" indent="-228600">
              <a:defRPr sz="3200" b="1">
                <a:solidFill>
                  <a:srgbClr val="006699"/>
                </a:solidFill>
                <a:latin typeface="Swis721 Cn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Swis721 Cn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Swis721 Cn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Swis721 Cn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Swis721 Cn BT" pitchFamily="34" charset="0"/>
              </a:defRPr>
            </a:lvl9pPr>
          </a:lstStyle>
          <a:p>
            <a:pPr>
              <a:defRPr/>
            </a:pPr>
            <a:fld id="{D6E43BE8-4ADB-4FAC-B52F-98B4776F4C9E}" type="slidenum">
              <a:rPr lang="en-US" altLang="en-US" sz="900" b="0" smtClean="0">
                <a:solidFill>
                  <a:srgbClr val="FFFF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 sz="900" b="0" dirty="0" smtClean="0">
              <a:solidFill>
                <a:srgbClr val="FFFFFF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1118" y="560388"/>
            <a:ext cx="11704320" cy="0"/>
          </a:xfrm>
          <a:prstGeom prst="line">
            <a:avLst/>
          </a:prstGeom>
          <a:ln w="28575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61838" cy="6096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5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0" y="-1588"/>
            <a:ext cx="12161838" cy="6840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 sz="3200" b="1">
                <a:solidFill>
                  <a:srgbClr val="006699"/>
                </a:solidFill>
                <a:latin typeface="Swis721 Cn BT" pitchFamily="34" charset="0"/>
              </a:defRPr>
            </a:lvl1pPr>
            <a:lvl2pPr marL="742950" indent="-285750" defTabSz="457200">
              <a:defRPr sz="3200" b="1">
                <a:solidFill>
                  <a:srgbClr val="006699"/>
                </a:solidFill>
                <a:latin typeface="Swis721 Cn BT" pitchFamily="34" charset="0"/>
              </a:defRPr>
            </a:lvl2pPr>
            <a:lvl3pPr marL="1143000" indent="-228600" defTabSz="457200">
              <a:defRPr sz="3200" b="1">
                <a:solidFill>
                  <a:srgbClr val="006699"/>
                </a:solidFill>
                <a:latin typeface="Swis721 Cn BT" pitchFamily="34" charset="0"/>
              </a:defRPr>
            </a:lvl3pPr>
            <a:lvl4pPr marL="1600200" indent="-228600" defTabSz="457200">
              <a:defRPr sz="3200" b="1">
                <a:solidFill>
                  <a:srgbClr val="006699"/>
                </a:solidFill>
                <a:latin typeface="Swis721 Cn BT" pitchFamily="34" charset="0"/>
              </a:defRPr>
            </a:lvl4pPr>
            <a:lvl5pPr marL="2057400" indent="-228600" defTabSz="457200">
              <a:defRPr sz="3200" b="1">
                <a:solidFill>
                  <a:srgbClr val="006699"/>
                </a:solidFill>
                <a:latin typeface="Swis721 Cn BT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Swis721 Cn BT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Swis721 Cn BT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Swis721 Cn BT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Swis721 Cn BT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1800" b="0" dirty="0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8" descr="PATH_perspect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35" b="6070"/>
          <a:stretch>
            <a:fillRect/>
          </a:stretch>
        </p:blipFill>
        <p:spPr bwMode="auto">
          <a:xfrm>
            <a:off x="0" y="0"/>
            <a:ext cx="11523663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2574925"/>
            <a:ext cx="12161838" cy="2427288"/>
          </a:xfrm>
          <a:prstGeom prst="rect">
            <a:avLst/>
          </a:prstGeom>
          <a:solidFill>
            <a:srgbClr val="141414">
              <a:alpha val="8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 sz="3200" b="1">
                <a:solidFill>
                  <a:srgbClr val="006699"/>
                </a:solidFill>
                <a:latin typeface="Swis721 Cn BT" pitchFamily="34" charset="0"/>
              </a:defRPr>
            </a:lvl1pPr>
            <a:lvl2pPr marL="742950" indent="-285750" defTabSz="457200">
              <a:defRPr sz="3200" b="1">
                <a:solidFill>
                  <a:srgbClr val="006699"/>
                </a:solidFill>
                <a:latin typeface="Swis721 Cn BT" pitchFamily="34" charset="0"/>
              </a:defRPr>
            </a:lvl2pPr>
            <a:lvl3pPr marL="1143000" indent="-228600" defTabSz="457200">
              <a:defRPr sz="3200" b="1">
                <a:solidFill>
                  <a:srgbClr val="006699"/>
                </a:solidFill>
                <a:latin typeface="Swis721 Cn BT" pitchFamily="34" charset="0"/>
              </a:defRPr>
            </a:lvl3pPr>
            <a:lvl4pPr marL="1600200" indent="-228600" defTabSz="457200">
              <a:defRPr sz="3200" b="1">
                <a:solidFill>
                  <a:srgbClr val="006699"/>
                </a:solidFill>
                <a:latin typeface="Swis721 Cn BT" pitchFamily="34" charset="0"/>
              </a:defRPr>
            </a:lvl4pPr>
            <a:lvl5pPr marL="2057400" indent="-228600" defTabSz="457200">
              <a:defRPr sz="3200" b="1">
                <a:solidFill>
                  <a:srgbClr val="006699"/>
                </a:solidFill>
                <a:latin typeface="Swis721 Cn BT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Swis721 Cn BT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Swis721 Cn BT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Swis721 Cn BT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Swis721 Cn BT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1800" b="0" dirty="0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57213" y="6242050"/>
            <a:ext cx="255746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3200" b="1">
                <a:solidFill>
                  <a:srgbClr val="006699"/>
                </a:solidFill>
                <a:latin typeface="Swis721 Cn BT" pitchFamily="34" charset="0"/>
              </a:defRPr>
            </a:lvl1pPr>
            <a:lvl2pPr marL="742950" indent="-285750" defTabSz="457200">
              <a:defRPr sz="3200" b="1">
                <a:solidFill>
                  <a:srgbClr val="006699"/>
                </a:solidFill>
                <a:latin typeface="Swis721 Cn BT" pitchFamily="34" charset="0"/>
              </a:defRPr>
            </a:lvl2pPr>
            <a:lvl3pPr marL="1143000" indent="-228600" defTabSz="457200">
              <a:defRPr sz="3200" b="1">
                <a:solidFill>
                  <a:srgbClr val="006699"/>
                </a:solidFill>
                <a:latin typeface="Swis721 Cn BT" pitchFamily="34" charset="0"/>
              </a:defRPr>
            </a:lvl3pPr>
            <a:lvl4pPr marL="1600200" indent="-228600" defTabSz="457200">
              <a:defRPr sz="3200" b="1">
                <a:solidFill>
                  <a:srgbClr val="006699"/>
                </a:solidFill>
                <a:latin typeface="Swis721 Cn BT" pitchFamily="34" charset="0"/>
              </a:defRPr>
            </a:lvl4pPr>
            <a:lvl5pPr marL="2057400" indent="-228600" defTabSz="457200">
              <a:defRPr sz="3200" b="1">
                <a:solidFill>
                  <a:srgbClr val="006699"/>
                </a:solidFill>
                <a:latin typeface="Swis721 Cn BT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Swis721 Cn BT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Swis721 Cn BT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Swis721 Cn BT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Swis721 Cn BT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b="0" dirty="0" smtClean="0">
                <a:solidFill>
                  <a:srgbClr val="FFFF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© 2016 Cognizant </a:t>
            </a:r>
          </a:p>
        </p:txBody>
      </p:sp>
      <p:pic>
        <p:nvPicPr>
          <p:cNvPr id="6" name="Picture 11" descr="Cognizant_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782638"/>
            <a:ext cx="3001962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47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238" y="349250"/>
            <a:ext cx="9932987" cy="6096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138" y="1219200"/>
            <a:ext cx="5067433" cy="4876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7" y="1219200"/>
            <a:ext cx="5067433" cy="4876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630025" y="6578600"/>
            <a:ext cx="48895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24AF3-2019-4E45-861A-EA4B9F3671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44"/>
          <p:cNvSpPr>
            <a:spLocks noGrp="1" noChangeArrowheads="1"/>
          </p:cNvSpPr>
          <p:nvPr>
            <p:ph type="ftr" sz="quarter" idx="11"/>
          </p:nvPr>
        </p:nvSpPr>
        <p:spPr>
          <a:xfrm>
            <a:off x="3705225" y="6654800"/>
            <a:ext cx="6888163" cy="203200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5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3"/>
            <a:ext cx="537359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5"/>
            <a:ext cx="537359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6" y="1535113"/>
            <a:ext cx="537570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6" y="2174875"/>
            <a:ext cx="537570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630025" y="6578600"/>
            <a:ext cx="48895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C807D-9788-4E9D-88D4-96B99D85CD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44"/>
          <p:cNvSpPr>
            <a:spLocks noGrp="1" noChangeArrowheads="1"/>
          </p:cNvSpPr>
          <p:nvPr>
            <p:ph type="ftr" sz="quarter" idx="11"/>
          </p:nvPr>
        </p:nvSpPr>
        <p:spPr>
          <a:xfrm>
            <a:off x="3705225" y="6654800"/>
            <a:ext cx="6888163" cy="203200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65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238" y="349250"/>
            <a:ext cx="9932987" cy="609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630025" y="6578600"/>
            <a:ext cx="48895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D6F8D-ADC2-4770-83AD-395729B2EA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ftr" sz="quarter" idx="11"/>
          </p:nvPr>
        </p:nvSpPr>
        <p:spPr>
          <a:xfrm>
            <a:off x="3705225" y="6654800"/>
            <a:ext cx="6888163" cy="203200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5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630025" y="6578600"/>
            <a:ext cx="48895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AFEDF-2921-4721-B87F-65B05E844B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ftr" sz="quarter" idx="11"/>
          </p:nvPr>
        </p:nvSpPr>
        <p:spPr>
          <a:xfrm>
            <a:off x="3705225" y="6654800"/>
            <a:ext cx="6888163" cy="203200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6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3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1"/>
            <a:ext cx="679880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3" y="1435101"/>
            <a:ext cx="4001161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630025" y="6578600"/>
            <a:ext cx="48895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530A4-5DFA-4803-BCB3-C4A90C65A7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44"/>
          <p:cNvSpPr>
            <a:spLocks noGrp="1" noChangeArrowheads="1"/>
          </p:cNvSpPr>
          <p:nvPr>
            <p:ph type="ftr" sz="quarter" idx="11"/>
          </p:nvPr>
        </p:nvSpPr>
        <p:spPr>
          <a:xfrm>
            <a:off x="3705225" y="6654800"/>
            <a:ext cx="6888163" cy="203200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6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630025" y="6578600"/>
            <a:ext cx="48895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0727F-E406-47C4-93AB-566E8B5914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44"/>
          <p:cNvSpPr>
            <a:spLocks noGrp="1" noChangeArrowheads="1"/>
          </p:cNvSpPr>
          <p:nvPr>
            <p:ph type="ftr" sz="quarter" idx="11"/>
          </p:nvPr>
        </p:nvSpPr>
        <p:spPr>
          <a:xfrm>
            <a:off x="3705225" y="6654800"/>
            <a:ext cx="6888163" cy="203200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8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 userDrawn="1"/>
        </p:nvGrpSpPr>
        <p:grpSpPr bwMode="auto">
          <a:xfrm>
            <a:off x="0" y="6264275"/>
            <a:ext cx="12161838" cy="593725"/>
            <a:chOff x="0" y="4703348"/>
            <a:chExt cx="9144000" cy="446957"/>
          </a:xfrm>
        </p:grpSpPr>
        <p:sp>
          <p:nvSpPr>
            <p:cNvPr id="1028" name="Rectangle 14"/>
            <p:cNvSpPr>
              <a:spLocks noChangeArrowheads="1"/>
            </p:cNvSpPr>
            <p:nvPr userDrawn="1"/>
          </p:nvSpPr>
          <p:spPr bwMode="auto">
            <a:xfrm>
              <a:off x="0" y="4703348"/>
              <a:ext cx="9144000" cy="446957"/>
            </a:xfrm>
            <a:prstGeom prst="rect">
              <a:avLst/>
            </a:prstGeom>
            <a:gradFill rotWithShape="1">
              <a:gsLst>
                <a:gs pos="0">
                  <a:srgbClr val="262626"/>
                </a:gs>
                <a:gs pos="24001">
                  <a:srgbClr val="262626"/>
                </a:gs>
                <a:gs pos="100000">
                  <a:srgbClr val="404040"/>
                </a:gs>
              </a:gsLst>
              <a:lin ang="162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3200" b="1">
                  <a:solidFill>
                    <a:srgbClr val="006699"/>
                  </a:solidFill>
                  <a:latin typeface="Swis721 Cn BT" pitchFamily="34" charset="0"/>
                </a:defRPr>
              </a:lvl1pPr>
              <a:lvl2pPr marL="742950" indent="-285750">
                <a:defRPr sz="3200" b="1">
                  <a:solidFill>
                    <a:srgbClr val="006699"/>
                  </a:solidFill>
                  <a:latin typeface="Swis721 Cn BT" pitchFamily="34" charset="0"/>
                </a:defRPr>
              </a:lvl2pPr>
              <a:lvl3pPr marL="1143000" indent="-228600">
                <a:defRPr sz="3200" b="1">
                  <a:solidFill>
                    <a:srgbClr val="006699"/>
                  </a:solidFill>
                  <a:latin typeface="Swis721 Cn BT" pitchFamily="34" charset="0"/>
                </a:defRPr>
              </a:lvl3pPr>
              <a:lvl4pPr marL="1600200" indent="-228600">
                <a:defRPr sz="3200" b="1">
                  <a:solidFill>
                    <a:srgbClr val="006699"/>
                  </a:solidFill>
                  <a:latin typeface="Swis721 Cn BT" pitchFamily="34" charset="0"/>
                </a:defRPr>
              </a:lvl4pPr>
              <a:lvl5pPr marL="2057400" indent="-228600">
                <a:defRPr sz="3200" b="1">
                  <a:solidFill>
                    <a:srgbClr val="006699"/>
                  </a:solidFill>
                  <a:latin typeface="Swis721 Cn B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6699"/>
                  </a:solidFill>
                  <a:latin typeface="Swis721 Cn B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6699"/>
                  </a:solidFill>
                  <a:latin typeface="Swis721 Cn B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6699"/>
                  </a:solidFill>
                  <a:latin typeface="Swis721 Cn B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6699"/>
                  </a:solidFill>
                  <a:latin typeface="Swis721 Cn BT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b="0" dirty="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29" name="TextBox 15"/>
            <p:cNvSpPr txBox="1">
              <a:spLocks noChangeArrowheads="1"/>
            </p:cNvSpPr>
            <p:nvPr userDrawn="1"/>
          </p:nvSpPr>
          <p:spPr bwMode="auto">
            <a:xfrm>
              <a:off x="680339" y="4809710"/>
              <a:ext cx="1922854" cy="173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rgbClr val="006699"/>
                  </a:solidFill>
                  <a:latin typeface="Swis721 Cn BT" pitchFamily="34" charset="0"/>
                </a:defRPr>
              </a:lvl1pPr>
              <a:lvl2pPr marL="742950" indent="-285750">
                <a:defRPr sz="3200" b="1">
                  <a:solidFill>
                    <a:srgbClr val="006699"/>
                  </a:solidFill>
                  <a:latin typeface="Swis721 Cn BT" pitchFamily="34" charset="0"/>
                </a:defRPr>
              </a:lvl2pPr>
              <a:lvl3pPr marL="1143000" indent="-228600">
                <a:defRPr sz="3200" b="1">
                  <a:solidFill>
                    <a:srgbClr val="006699"/>
                  </a:solidFill>
                  <a:latin typeface="Swis721 Cn BT" pitchFamily="34" charset="0"/>
                </a:defRPr>
              </a:lvl3pPr>
              <a:lvl4pPr marL="1600200" indent="-228600">
                <a:defRPr sz="3200" b="1">
                  <a:solidFill>
                    <a:srgbClr val="006699"/>
                  </a:solidFill>
                  <a:latin typeface="Swis721 Cn BT" pitchFamily="34" charset="0"/>
                </a:defRPr>
              </a:lvl4pPr>
              <a:lvl5pPr marL="2057400" indent="-228600">
                <a:defRPr sz="3200" b="1">
                  <a:solidFill>
                    <a:srgbClr val="006699"/>
                  </a:solidFill>
                  <a:latin typeface="Swis721 Cn B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6699"/>
                  </a:solidFill>
                  <a:latin typeface="Swis721 Cn B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6699"/>
                  </a:solidFill>
                  <a:latin typeface="Swis721 Cn B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6699"/>
                  </a:solidFill>
                  <a:latin typeface="Swis721 Cn B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6699"/>
                  </a:solidFill>
                  <a:latin typeface="Swis721 Cn BT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900" b="0" dirty="0" smtClean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© 2016 Cognizant </a:t>
              </a:r>
            </a:p>
          </p:txBody>
        </p:sp>
        <p:cxnSp>
          <p:nvCxnSpPr>
            <p:cNvPr id="1030" name="Straight Connector 16"/>
            <p:cNvCxnSpPr>
              <a:cxnSpLocks noChangeShapeType="1"/>
            </p:cNvCxnSpPr>
            <p:nvPr userDrawn="1"/>
          </p:nvCxnSpPr>
          <p:spPr bwMode="auto">
            <a:xfrm>
              <a:off x="616874" y="4823178"/>
              <a:ext cx="0" cy="207146"/>
            </a:xfrm>
            <a:prstGeom prst="line">
              <a:avLst/>
            </a:prstGeom>
            <a:noFill/>
            <a:ln w="635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031" name="Picture 17" descr="Cognizant_LOGO_on black.png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3350" y="4771123"/>
              <a:ext cx="1018116" cy="308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TextBox 18"/>
          <p:cNvSpPr txBox="1">
            <a:spLocks noChangeArrowheads="1"/>
          </p:cNvSpPr>
          <p:nvPr userDrawn="1"/>
        </p:nvSpPr>
        <p:spPr bwMode="auto">
          <a:xfrm>
            <a:off x="411163" y="6442075"/>
            <a:ext cx="3254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rgbClr val="006699"/>
                </a:solidFill>
                <a:latin typeface="Swis721 Cn BT" pitchFamily="34" charset="0"/>
              </a:defRPr>
            </a:lvl1pPr>
            <a:lvl2pPr marL="742950" indent="-285750">
              <a:defRPr sz="3200" b="1">
                <a:solidFill>
                  <a:srgbClr val="006699"/>
                </a:solidFill>
                <a:latin typeface="Swis721 Cn BT" pitchFamily="34" charset="0"/>
              </a:defRPr>
            </a:lvl2pPr>
            <a:lvl3pPr marL="1143000" indent="-228600">
              <a:defRPr sz="3200" b="1">
                <a:solidFill>
                  <a:srgbClr val="006699"/>
                </a:solidFill>
                <a:latin typeface="Swis721 Cn BT" pitchFamily="34" charset="0"/>
              </a:defRPr>
            </a:lvl3pPr>
            <a:lvl4pPr marL="1600200" indent="-228600">
              <a:defRPr sz="3200" b="1">
                <a:solidFill>
                  <a:srgbClr val="006699"/>
                </a:solidFill>
                <a:latin typeface="Swis721 Cn BT" pitchFamily="34" charset="0"/>
              </a:defRPr>
            </a:lvl4pPr>
            <a:lvl5pPr marL="2057400" indent="-228600">
              <a:defRPr sz="3200" b="1">
                <a:solidFill>
                  <a:srgbClr val="006699"/>
                </a:solidFill>
                <a:latin typeface="Swis721 Cn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Swis721 Cn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Swis721 Cn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Swis721 Cn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Swis721 Cn BT" pitchFamily="34" charset="0"/>
              </a:defRPr>
            </a:lvl9pPr>
          </a:lstStyle>
          <a:p>
            <a:pPr>
              <a:defRPr/>
            </a:pPr>
            <a:fld id="{F5279BCE-5E23-46C0-9177-1C7B9C3495CC}" type="slidenum">
              <a:rPr lang="en-US" altLang="en-US" sz="900" b="0" smtClean="0">
                <a:solidFill>
                  <a:srgbClr val="FFFF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 sz="900" b="0" dirty="0" smtClean="0">
              <a:solidFill>
                <a:srgbClr val="FFFFFF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9" r:id="rId1"/>
    <p:sldLayoutId id="2147484370" r:id="rId2"/>
    <p:sldLayoutId id="2147484371" r:id="rId3"/>
    <p:sldLayoutId id="2147484372" r:id="rId4"/>
    <p:sldLayoutId id="2147484373" r:id="rId5"/>
    <p:sldLayoutId id="2147484374" r:id="rId6"/>
    <p:sldLayoutId id="2147484375" r:id="rId7"/>
    <p:sldLayoutId id="2147484376" r:id="rId8"/>
    <p:sldLayoutId id="2147484377" r:id="rId9"/>
    <p:sldLayoutId id="2147484378" r:id="rId10"/>
    <p:sldLayoutId id="2147484379" r:id="rId11"/>
    <p:sldLayoutId id="2147484381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F7A1C"/>
        </a:buClr>
        <a:buChar char="»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518319" y="2514600"/>
            <a:ext cx="112426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6699"/>
                </a:solidFill>
                <a:latin typeface="Swis721 Cn BT" pitchFamily="34" charset="0"/>
              </a:defRPr>
            </a:lvl1pPr>
            <a:lvl2pPr marL="742950" indent="-285750">
              <a:defRPr sz="3200" b="1">
                <a:solidFill>
                  <a:srgbClr val="006699"/>
                </a:solidFill>
                <a:latin typeface="Swis721 Cn BT" pitchFamily="34" charset="0"/>
              </a:defRPr>
            </a:lvl2pPr>
            <a:lvl3pPr marL="1143000" indent="-228600">
              <a:defRPr sz="3200" b="1">
                <a:solidFill>
                  <a:srgbClr val="006699"/>
                </a:solidFill>
                <a:latin typeface="Swis721 Cn BT" pitchFamily="34" charset="0"/>
              </a:defRPr>
            </a:lvl3pPr>
            <a:lvl4pPr marL="1600200" indent="-228600">
              <a:defRPr sz="3200" b="1">
                <a:solidFill>
                  <a:srgbClr val="006699"/>
                </a:solidFill>
                <a:latin typeface="Swis721 Cn BT" pitchFamily="34" charset="0"/>
              </a:defRPr>
            </a:lvl4pPr>
            <a:lvl5pPr marL="2057400" indent="-228600">
              <a:defRPr sz="3200" b="1">
                <a:solidFill>
                  <a:srgbClr val="006699"/>
                </a:solidFill>
                <a:latin typeface="Swis721 Cn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Swis721 Cn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Swis721 Cn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Swis721 Cn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Swis721 Cn BT" pitchFamily="34" charset="0"/>
              </a:defRPr>
            </a:lvl9pPr>
          </a:lstStyle>
          <a:p>
            <a:pPr algn="ctr" eaLnBrk="1" hangingPunct="1"/>
            <a:r>
              <a:rPr lang="en-US" altLang="en-US" sz="4400" b="0" dirty="0" smtClean="0">
                <a:solidFill>
                  <a:srgbClr val="FF9933"/>
                </a:solidFill>
              </a:rPr>
              <a:t>&lt;Project Name</a:t>
            </a:r>
            <a:endParaRPr lang="en-US" altLang="en-US" sz="4400" b="0" dirty="0" smtClean="0">
              <a:solidFill>
                <a:srgbClr val="FF9933"/>
              </a:solidFill>
            </a:endParaRPr>
          </a:p>
          <a:p>
            <a:pPr algn="ctr" eaLnBrk="1" hangingPunct="1"/>
            <a:endParaRPr lang="en-US" altLang="en-US" sz="2400" b="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 eaLnBrk="1" hangingPunct="1"/>
            <a:r>
              <a:rPr lang="en-US" altLang="en-US" sz="3600" b="0" dirty="0" smtClean="0">
                <a:solidFill>
                  <a:schemeClr val="accent1">
                    <a:lumMod val="50000"/>
                  </a:schemeClr>
                </a:solidFill>
              </a:rPr>
              <a:t>Project Kick Off</a:t>
            </a:r>
          </a:p>
          <a:p>
            <a:pPr algn="ctr" eaLnBrk="1" hangingPunct="1"/>
            <a:endParaRPr lang="en-US" altLang="en-US" sz="2400" b="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 eaLnBrk="1" hangingPunct="1"/>
            <a:r>
              <a:rPr lang="en-US" altLang="en-US" sz="2400" b="0" dirty="0" err="1" smtClean="0">
                <a:solidFill>
                  <a:srgbClr val="00B050"/>
                </a:solidFill>
              </a:rPr>
              <a:t>dd</a:t>
            </a:r>
            <a:r>
              <a:rPr lang="en-US" altLang="en-US" sz="2400" b="0" dirty="0" smtClean="0">
                <a:solidFill>
                  <a:srgbClr val="00B050"/>
                </a:solidFill>
              </a:rPr>
              <a:t>-Mon-</a:t>
            </a:r>
            <a:r>
              <a:rPr lang="en-US" altLang="en-US" sz="2400" b="0" dirty="0" err="1" smtClean="0">
                <a:solidFill>
                  <a:srgbClr val="00B050"/>
                </a:solidFill>
              </a:rPr>
              <a:t>yyyy</a:t>
            </a:r>
            <a:endParaRPr lang="en-US" altLang="en-US" sz="4000" b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60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Single Owners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25457"/>
              </p:ext>
            </p:extLst>
          </p:nvPr>
        </p:nvGraphicFramePr>
        <p:xfrm>
          <a:off x="3032919" y="1066800"/>
          <a:ext cx="6629400" cy="3313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779"/>
                <a:gridCol w="3393621"/>
              </a:tblGrid>
              <a:tr h="4770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Single Owner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Associate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6273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Project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 Owner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6273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Functional Lead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6273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Project Lead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770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Technology Lead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770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Test Lead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338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Key Asks </a:t>
            </a:r>
            <a:r>
              <a:rPr lang="en-US" altLang="en-US" dirty="0" smtClean="0"/>
              <a:t>to Management</a:t>
            </a:r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745406"/>
              </p:ext>
            </p:extLst>
          </p:nvPr>
        </p:nvGraphicFramePr>
        <p:xfrm>
          <a:off x="214313" y="752051"/>
          <a:ext cx="11657806" cy="1803567"/>
        </p:xfrm>
        <a:graphic>
          <a:graphicData uri="http://schemas.openxmlformats.org/drawingml/2006/table">
            <a:tbl>
              <a:tblPr/>
              <a:tblGrid>
                <a:gridCol w="996318"/>
                <a:gridCol w="3635750"/>
                <a:gridCol w="3215738"/>
                <a:gridCol w="420013"/>
                <a:gridCol w="3389987"/>
              </a:tblGrid>
              <a:tr h="4671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S. No</a:t>
                      </a:r>
                      <a:endParaRPr kumimoji="0" lang="en-US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ASK</a:t>
                      </a:r>
                      <a:endParaRPr kumimoji="0" lang="en-US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ASK TO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&lt;Ask 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1&gt;</a:t>
                      </a:r>
                      <a:endParaRPr lang="en-US" sz="14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77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&lt;Ask 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2&gt;</a:t>
                      </a:r>
                      <a:endParaRPr lang="en-US" sz="14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77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&lt;Ask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 3&gt;</a:t>
                      </a:r>
                      <a:endParaRPr lang="en-US" sz="14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095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5"/>
          <p:cNvSpPr>
            <a:spLocks noChangeArrowheads="1"/>
          </p:cNvSpPr>
          <p:nvPr/>
        </p:nvSpPr>
        <p:spPr bwMode="auto">
          <a:xfrm>
            <a:off x="3643313" y="3276600"/>
            <a:ext cx="41703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6699"/>
                </a:solidFill>
                <a:latin typeface="Swis721 Cn BT" pitchFamily="34" charset="0"/>
              </a:defRPr>
            </a:lvl1pPr>
            <a:lvl2pPr marL="742950" indent="-285750">
              <a:defRPr sz="3200" b="1">
                <a:solidFill>
                  <a:srgbClr val="006699"/>
                </a:solidFill>
                <a:latin typeface="Swis721 Cn BT" pitchFamily="34" charset="0"/>
              </a:defRPr>
            </a:lvl2pPr>
            <a:lvl3pPr marL="1143000" indent="-228600">
              <a:defRPr sz="3200" b="1">
                <a:solidFill>
                  <a:srgbClr val="006699"/>
                </a:solidFill>
                <a:latin typeface="Swis721 Cn BT" pitchFamily="34" charset="0"/>
              </a:defRPr>
            </a:lvl3pPr>
            <a:lvl4pPr marL="1600200" indent="-228600">
              <a:defRPr sz="3200" b="1">
                <a:solidFill>
                  <a:srgbClr val="006699"/>
                </a:solidFill>
                <a:latin typeface="Swis721 Cn BT" pitchFamily="34" charset="0"/>
              </a:defRPr>
            </a:lvl4pPr>
            <a:lvl5pPr marL="2057400" indent="-228600">
              <a:defRPr sz="3200" b="1">
                <a:solidFill>
                  <a:srgbClr val="006699"/>
                </a:solidFill>
                <a:latin typeface="Swis721 Cn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Swis721 Cn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Swis721 Cn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Swis721 Cn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Swis721 Cn BT" pitchFamily="34" charset="0"/>
              </a:defRPr>
            </a:lvl9pPr>
          </a:lstStyle>
          <a:p>
            <a:pPr algn="ctr" eaLnBrk="1" hangingPunct="1"/>
            <a:r>
              <a:rPr lang="en-US" altLang="en-US" sz="6000" dirty="0">
                <a:solidFill>
                  <a:srgbClr val="00B0F0"/>
                </a:solidFill>
                <a:latin typeface="Calibri" panose="020F0502020204030204" pitchFamily="34" charset="0"/>
              </a:rPr>
              <a:t>THANK YOU</a:t>
            </a:r>
            <a:endParaRPr lang="en-US" altLang="en-US" sz="66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24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Agenda</a:t>
            </a:r>
          </a:p>
        </p:txBody>
      </p:sp>
      <p:grpSp>
        <p:nvGrpSpPr>
          <p:cNvPr id="18451" name="Group 5"/>
          <p:cNvGrpSpPr>
            <a:grpSpLocks/>
          </p:cNvGrpSpPr>
          <p:nvPr/>
        </p:nvGrpSpPr>
        <p:grpSpPr bwMode="auto">
          <a:xfrm>
            <a:off x="8774113" y="3848703"/>
            <a:ext cx="3054350" cy="2101850"/>
            <a:chOff x="5556250" y="4070350"/>
            <a:chExt cx="3054350" cy="2101850"/>
          </a:xfrm>
        </p:grpSpPr>
        <p:sp>
          <p:nvSpPr>
            <p:cNvPr id="62" name="Rounded Rectangle 61"/>
            <p:cNvSpPr/>
            <p:nvPr/>
          </p:nvSpPr>
          <p:spPr>
            <a:xfrm>
              <a:off x="7812087" y="4343400"/>
              <a:ext cx="798513" cy="1103312"/>
            </a:xfrm>
            <a:prstGeom prst="roundRect">
              <a:avLst>
                <a:gd name="adj" fmla="val 7239"/>
              </a:avLst>
            </a:prstGeom>
            <a:blipFill>
              <a:blip r:embed="rId2" cstate="print"/>
              <a:stretch>
                <a:fillRect/>
              </a:stretch>
            </a:blipFill>
            <a:ln w="952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b="0" kern="0" dirty="0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18453" name="Group 4"/>
            <p:cNvGrpSpPr>
              <a:grpSpLocks/>
            </p:cNvGrpSpPr>
            <p:nvPr/>
          </p:nvGrpSpPr>
          <p:grpSpPr bwMode="auto">
            <a:xfrm>
              <a:off x="5556250" y="4070350"/>
              <a:ext cx="3044825" cy="2101850"/>
              <a:chOff x="5556250" y="4070350"/>
              <a:chExt cx="3044825" cy="2101850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5867400" y="5486400"/>
                <a:ext cx="1066800" cy="685800"/>
              </a:xfrm>
              <a:prstGeom prst="roundRect">
                <a:avLst>
                  <a:gd name="adj" fmla="val 7239"/>
                </a:avLst>
              </a:prstGeom>
              <a:blipFill>
                <a:blip r:embed="rId3" cstate="print"/>
                <a:stretch>
                  <a:fillRect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6973887" y="5486400"/>
                <a:ext cx="798513" cy="685800"/>
              </a:xfrm>
              <a:prstGeom prst="roundRect">
                <a:avLst>
                  <a:gd name="adj" fmla="val 7239"/>
                </a:avLst>
              </a:prstGeom>
              <a:solidFill>
                <a:srgbClr val="92D05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6973887" y="4760912"/>
                <a:ext cx="798513" cy="685800"/>
              </a:xfrm>
              <a:prstGeom prst="roundRect">
                <a:avLst>
                  <a:gd name="adj" fmla="val 7239"/>
                </a:avLst>
              </a:prstGeom>
              <a:blipFill>
                <a:blip r:embed="rId4" cstate="print"/>
                <a:stretch>
                  <a:fillRect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8321675" y="4070350"/>
                <a:ext cx="279400" cy="241300"/>
              </a:xfrm>
              <a:prstGeom prst="roundRect">
                <a:avLst>
                  <a:gd name="adj" fmla="val 7239"/>
                </a:avLst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5556250" y="5924550"/>
                <a:ext cx="279400" cy="241300"/>
              </a:xfrm>
              <a:prstGeom prst="roundRect">
                <a:avLst>
                  <a:gd name="adj" fmla="val 7239"/>
                </a:avLst>
              </a:prstGeom>
              <a:solidFill>
                <a:srgbClr val="92D05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pic>
            <p:nvPicPr>
              <p:cNvPr id="18459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488" b="3488"/>
              <a:stretch>
                <a:fillRect/>
              </a:stretch>
            </p:blipFill>
            <p:spPr bwMode="auto">
              <a:xfrm>
                <a:off x="6008688" y="4765675"/>
                <a:ext cx="923925" cy="6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Rounded Rectangle 65"/>
              <p:cNvSpPr/>
              <p:nvPr/>
            </p:nvSpPr>
            <p:spPr>
              <a:xfrm>
                <a:off x="7829550" y="5480050"/>
                <a:ext cx="280987" cy="239712"/>
              </a:xfrm>
              <a:prstGeom prst="roundRect">
                <a:avLst>
                  <a:gd name="adj" fmla="val 7239"/>
                </a:avLst>
              </a:prstGeom>
              <a:solidFill>
                <a:srgbClr val="FFC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1864694" y="1431763"/>
            <a:ext cx="5817013" cy="3545067"/>
            <a:chOff x="1864694" y="1431763"/>
            <a:chExt cx="5817013" cy="3545067"/>
          </a:xfrm>
        </p:grpSpPr>
        <p:grpSp>
          <p:nvGrpSpPr>
            <p:cNvPr id="3" name="Group 2"/>
            <p:cNvGrpSpPr/>
            <p:nvPr/>
          </p:nvGrpSpPr>
          <p:grpSpPr>
            <a:xfrm>
              <a:off x="1890507" y="1880534"/>
              <a:ext cx="5791200" cy="292658"/>
              <a:chOff x="1204119" y="663221"/>
              <a:chExt cx="5791200" cy="292658"/>
            </a:xfrm>
          </p:grpSpPr>
          <p:sp>
            <p:nvSpPr>
              <p:cNvPr id="23" name="AutoShape 5"/>
              <p:cNvSpPr>
                <a:spLocks noChangeArrowheads="1"/>
              </p:cNvSpPr>
              <p:nvPr/>
            </p:nvSpPr>
            <p:spPr bwMode="auto">
              <a:xfrm>
                <a:off x="1204119" y="663221"/>
                <a:ext cx="5791200" cy="292658"/>
              </a:xfrm>
              <a:prstGeom prst="roundRect">
                <a:avLst/>
              </a:prstGeom>
              <a:solidFill>
                <a:srgbClr val="0070C0"/>
              </a:solidFill>
              <a:ln w="9525">
                <a:solidFill>
                  <a:sysClr val="window" lastClr="FFFF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C0C0C0"/>
                </a:outerShdw>
              </a:effectLst>
            </p:spPr>
            <p:txBody>
              <a:bodyPr lIns="548640" anchor="ctr"/>
              <a:lstStyle/>
              <a:p>
                <a:pPr marL="225425" defTabSz="977900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sz="1800" kern="0" dirty="0" smtClean="0">
                    <a:solidFill>
                      <a:prstClr val="white"/>
                    </a:solidFill>
                    <a:latin typeface="Calibri"/>
                    <a:cs typeface="Calibri" pitchFamily="34" charset="0"/>
                  </a:rPr>
                  <a:t>Solution Architecture</a:t>
                </a:r>
                <a:endParaRPr lang="en-US" sz="1800" kern="0" dirty="0">
                  <a:solidFill>
                    <a:prstClr val="white"/>
                  </a:solidFill>
                  <a:latin typeface="Calibri"/>
                  <a:cs typeface="Calibri" pitchFamily="34" charset="0"/>
                </a:endParaRPr>
              </a:p>
            </p:txBody>
          </p:sp>
          <p:sp>
            <p:nvSpPr>
              <p:cNvPr id="24" name="Oval 6"/>
              <p:cNvSpPr>
                <a:spLocks noChangeArrowheads="1"/>
              </p:cNvSpPr>
              <p:nvPr/>
            </p:nvSpPr>
            <p:spPr bwMode="auto">
              <a:xfrm>
                <a:off x="1423194" y="665366"/>
                <a:ext cx="273050" cy="274638"/>
              </a:xfrm>
              <a:prstGeom prst="ellipse">
                <a:avLst/>
              </a:prstGeom>
              <a:solidFill>
                <a:srgbClr val="CDE6FF"/>
              </a:solidFill>
              <a:ln w="9525" algn="ctr">
                <a:solidFill>
                  <a:sysClr val="window" lastClr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b="0" kern="0" dirty="0" smtClean="0">
                    <a:solidFill>
                      <a:srgbClr val="000000"/>
                    </a:solidFill>
                    <a:latin typeface="Calibri"/>
                    <a:cs typeface="Arial" pitchFamily="34" charset="0"/>
                  </a:rPr>
                  <a:t>B</a:t>
                </a:r>
                <a:endParaRPr lang="en-US" sz="1800" b="0" kern="0" dirty="0">
                  <a:solidFill>
                    <a:srgbClr val="000000"/>
                  </a:solidFill>
                  <a:latin typeface="Calibri"/>
                  <a:cs typeface="Arial" pitchFamily="34" charset="0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1890507" y="2329305"/>
              <a:ext cx="5791200" cy="292659"/>
              <a:chOff x="1204119" y="1117201"/>
              <a:chExt cx="5791200" cy="292659"/>
            </a:xfrm>
          </p:grpSpPr>
          <p:sp>
            <p:nvSpPr>
              <p:cNvPr id="25" name="AutoShape 5"/>
              <p:cNvSpPr>
                <a:spLocks noChangeArrowheads="1"/>
              </p:cNvSpPr>
              <p:nvPr/>
            </p:nvSpPr>
            <p:spPr bwMode="auto">
              <a:xfrm>
                <a:off x="1204119" y="1117201"/>
                <a:ext cx="5791200" cy="292659"/>
              </a:xfrm>
              <a:prstGeom prst="roundRect">
                <a:avLst/>
              </a:prstGeom>
              <a:solidFill>
                <a:srgbClr val="0070C0"/>
              </a:solidFill>
              <a:ln w="9525">
                <a:solidFill>
                  <a:sysClr val="window" lastClr="FFFF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C0C0C0"/>
                </a:outerShdw>
              </a:effectLst>
            </p:spPr>
            <p:txBody>
              <a:bodyPr lIns="548640" anchor="ctr"/>
              <a:lstStyle/>
              <a:p>
                <a:pPr marL="225425" defTabSz="977900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sz="1800" kern="0" dirty="0" smtClean="0">
                    <a:solidFill>
                      <a:prstClr val="white"/>
                    </a:solidFill>
                    <a:latin typeface="Calibri"/>
                    <a:cs typeface="Calibri" pitchFamily="34" charset="0"/>
                  </a:rPr>
                  <a:t>Project - Scope / Out of Scope</a:t>
                </a:r>
                <a:endParaRPr lang="en-US" sz="1800" kern="0" dirty="0">
                  <a:solidFill>
                    <a:prstClr val="white"/>
                  </a:solidFill>
                  <a:latin typeface="Calibri"/>
                  <a:cs typeface="Calibri" pitchFamily="34" charset="0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auto">
              <a:xfrm>
                <a:off x="1432719" y="1168256"/>
                <a:ext cx="237712" cy="206510"/>
              </a:xfrm>
              <a:prstGeom prst="ellipse">
                <a:avLst/>
              </a:prstGeom>
              <a:solidFill>
                <a:srgbClr val="CDE6FF"/>
              </a:solidFill>
              <a:ln w="9525" algn="ctr">
                <a:solidFill>
                  <a:sysClr val="window" lastClr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b="0" kern="0" dirty="0" smtClean="0">
                    <a:solidFill>
                      <a:srgbClr val="000000"/>
                    </a:solidFill>
                    <a:latin typeface="Calibri"/>
                    <a:cs typeface="Arial" pitchFamily="34" charset="0"/>
                  </a:rPr>
                  <a:t>C</a:t>
                </a:r>
                <a:endParaRPr lang="en-US" sz="1800" b="0" kern="0" dirty="0">
                  <a:solidFill>
                    <a:srgbClr val="000000"/>
                  </a:solidFill>
                  <a:latin typeface="Calibri"/>
                  <a:cs typeface="Arial" pitchFamily="34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1890507" y="2778077"/>
              <a:ext cx="5791200" cy="263995"/>
              <a:chOff x="1204119" y="1602327"/>
              <a:chExt cx="5791200" cy="263995"/>
            </a:xfrm>
          </p:grpSpPr>
          <p:sp>
            <p:nvSpPr>
              <p:cNvPr id="27" name="AutoShape 5"/>
              <p:cNvSpPr>
                <a:spLocks noChangeArrowheads="1"/>
              </p:cNvSpPr>
              <p:nvPr/>
            </p:nvSpPr>
            <p:spPr bwMode="auto">
              <a:xfrm>
                <a:off x="1204119" y="1602327"/>
                <a:ext cx="5791200" cy="263995"/>
              </a:xfrm>
              <a:prstGeom prst="roundRect">
                <a:avLst/>
              </a:prstGeom>
              <a:solidFill>
                <a:srgbClr val="0070C0"/>
              </a:solidFill>
              <a:ln w="9525">
                <a:solidFill>
                  <a:sysClr val="window" lastClr="FFFF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C0C0C0"/>
                </a:outerShdw>
              </a:effectLst>
            </p:spPr>
            <p:txBody>
              <a:bodyPr lIns="548640" anchor="ctr"/>
              <a:lstStyle/>
              <a:p>
                <a:pPr marL="225425" defTabSz="977900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altLang="en-US" sz="1800" kern="0" dirty="0">
                    <a:solidFill>
                      <a:prstClr val="white"/>
                    </a:solidFill>
                    <a:latin typeface="Calibri"/>
                    <a:cs typeface="Calibri" pitchFamily="34" charset="0"/>
                  </a:rPr>
                  <a:t>Assumptions and Dependencies</a:t>
                </a:r>
                <a:endParaRPr lang="en-US" sz="1800" kern="0" dirty="0">
                  <a:solidFill>
                    <a:prstClr val="white"/>
                  </a:solidFill>
                  <a:latin typeface="Calibri"/>
                  <a:cs typeface="Calibri" pitchFamily="34" charset="0"/>
                </a:endParaRPr>
              </a:p>
            </p:txBody>
          </p:sp>
          <p:sp>
            <p:nvSpPr>
              <p:cNvPr id="28" name="Oval 6"/>
              <p:cNvSpPr>
                <a:spLocks noChangeArrowheads="1"/>
              </p:cNvSpPr>
              <p:nvPr/>
            </p:nvSpPr>
            <p:spPr bwMode="auto">
              <a:xfrm>
                <a:off x="1423194" y="1617004"/>
                <a:ext cx="273050" cy="229051"/>
              </a:xfrm>
              <a:prstGeom prst="ellipse">
                <a:avLst/>
              </a:prstGeom>
              <a:solidFill>
                <a:srgbClr val="CDE6FF"/>
              </a:solidFill>
              <a:ln w="9525" algn="ctr">
                <a:solidFill>
                  <a:sysClr val="window" lastClr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b="0" kern="0" dirty="0" smtClean="0">
                    <a:solidFill>
                      <a:srgbClr val="000000"/>
                    </a:solidFill>
                    <a:latin typeface="Calibri"/>
                    <a:cs typeface="Arial" pitchFamily="34" charset="0"/>
                  </a:rPr>
                  <a:t>D</a:t>
                </a:r>
                <a:endParaRPr lang="en-US" sz="1800" b="0" kern="0" dirty="0">
                  <a:solidFill>
                    <a:srgbClr val="000000"/>
                  </a:solidFill>
                  <a:latin typeface="Calibri"/>
                  <a:cs typeface="Arial" pitchFamily="34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890507" y="3198185"/>
              <a:ext cx="5791200" cy="305915"/>
              <a:chOff x="1204119" y="1980085"/>
              <a:chExt cx="5791200" cy="305915"/>
            </a:xfrm>
          </p:grpSpPr>
          <p:sp>
            <p:nvSpPr>
              <p:cNvPr id="29" name="AutoShape 5"/>
              <p:cNvSpPr>
                <a:spLocks noChangeArrowheads="1"/>
              </p:cNvSpPr>
              <p:nvPr/>
            </p:nvSpPr>
            <p:spPr bwMode="auto">
              <a:xfrm>
                <a:off x="1204119" y="1980085"/>
                <a:ext cx="5791200" cy="305915"/>
              </a:xfrm>
              <a:prstGeom prst="roundRect">
                <a:avLst/>
              </a:prstGeom>
              <a:solidFill>
                <a:srgbClr val="0070C0"/>
              </a:solidFill>
              <a:ln w="9525" algn="ctr">
                <a:solidFill>
                  <a:sysClr val="window" lastClr="FFFF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C0C0C0"/>
                </a:outerShdw>
              </a:effectLst>
            </p:spPr>
            <p:txBody>
              <a:bodyPr lIns="548640" anchor="ctr"/>
              <a:lstStyle/>
              <a:p>
                <a:pPr marL="225425" defTabSz="977900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sz="1800" kern="0" dirty="0" smtClean="0">
                    <a:solidFill>
                      <a:prstClr val="white"/>
                    </a:solidFill>
                    <a:latin typeface="Calibri"/>
                    <a:cs typeface="Calibri" pitchFamily="34" charset="0"/>
                  </a:rPr>
                  <a:t>Timelines, Cost &amp; CP</a:t>
                </a:r>
                <a:endParaRPr lang="en-US" sz="1800" kern="0" dirty="0">
                  <a:solidFill>
                    <a:prstClr val="white"/>
                  </a:solidFill>
                  <a:latin typeface="Calibri"/>
                  <a:cs typeface="Calibri" pitchFamily="34" charset="0"/>
                </a:endParaRPr>
              </a:p>
            </p:txBody>
          </p:sp>
          <p:sp>
            <p:nvSpPr>
              <p:cNvPr id="30" name="Oval 6"/>
              <p:cNvSpPr>
                <a:spLocks noChangeArrowheads="1"/>
              </p:cNvSpPr>
              <p:nvPr/>
            </p:nvSpPr>
            <p:spPr bwMode="auto">
              <a:xfrm>
                <a:off x="1423194" y="2056285"/>
                <a:ext cx="273050" cy="198214"/>
              </a:xfrm>
              <a:prstGeom prst="ellipse">
                <a:avLst/>
              </a:prstGeom>
              <a:solidFill>
                <a:srgbClr val="CDE6FF"/>
              </a:solidFill>
              <a:ln w="9525" algn="ctr">
                <a:solidFill>
                  <a:sysClr val="window" lastClr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b="0" kern="0" dirty="0" smtClean="0">
                    <a:solidFill>
                      <a:srgbClr val="000000"/>
                    </a:solidFill>
                    <a:latin typeface="Calibri"/>
                    <a:cs typeface="Arial" pitchFamily="34" charset="0"/>
                  </a:rPr>
                  <a:t>E</a:t>
                </a:r>
                <a:endParaRPr lang="en-US" sz="1800" b="0" kern="0" dirty="0">
                  <a:solidFill>
                    <a:srgbClr val="000000"/>
                  </a:solidFill>
                  <a:latin typeface="Calibri"/>
                  <a:cs typeface="Arial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864694" y="3660213"/>
              <a:ext cx="5791200" cy="315484"/>
              <a:chOff x="1178306" y="2494145"/>
              <a:chExt cx="5791200" cy="315484"/>
            </a:xfrm>
          </p:grpSpPr>
          <p:sp>
            <p:nvSpPr>
              <p:cNvPr id="31" name="AutoShape 5"/>
              <p:cNvSpPr>
                <a:spLocks noChangeArrowheads="1"/>
              </p:cNvSpPr>
              <p:nvPr/>
            </p:nvSpPr>
            <p:spPr bwMode="auto">
              <a:xfrm>
                <a:off x="1178306" y="2494145"/>
                <a:ext cx="5791200" cy="315484"/>
              </a:xfrm>
              <a:prstGeom prst="roundRect">
                <a:avLst/>
              </a:prstGeom>
              <a:solidFill>
                <a:srgbClr val="0070C0"/>
              </a:solidFill>
              <a:ln w="9525" algn="ctr">
                <a:solidFill>
                  <a:sysClr val="window" lastClr="FFFF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C0C0C0"/>
                </a:outerShdw>
              </a:effectLst>
            </p:spPr>
            <p:txBody>
              <a:bodyPr lIns="548640" anchor="ctr"/>
              <a:lstStyle/>
              <a:p>
                <a:pPr marL="225425" defTabSz="977900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</a:pPr>
                <a:r>
                  <a:rPr lang="en-US" sz="1800" kern="0" dirty="0" smtClean="0">
                    <a:solidFill>
                      <a:prstClr val="white"/>
                    </a:solidFill>
                    <a:latin typeface="Calibri"/>
                    <a:cs typeface="Calibri" pitchFamily="34" charset="0"/>
                  </a:rPr>
                  <a:t>Risks / Issues</a:t>
                </a:r>
                <a:endParaRPr lang="en-US" sz="1800" kern="0" dirty="0">
                  <a:solidFill>
                    <a:prstClr val="white"/>
                  </a:solidFill>
                  <a:latin typeface="Calibri"/>
                  <a:cs typeface="Calibri" pitchFamily="34" charset="0"/>
                </a:endParaRPr>
              </a:p>
            </p:txBody>
          </p:sp>
          <p:sp>
            <p:nvSpPr>
              <p:cNvPr id="32" name="Oval 6"/>
              <p:cNvSpPr>
                <a:spLocks noChangeArrowheads="1"/>
              </p:cNvSpPr>
              <p:nvPr/>
            </p:nvSpPr>
            <p:spPr bwMode="auto">
              <a:xfrm>
                <a:off x="1397381" y="2524905"/>
                <a:ext cx="273050" cy="254863"/>
              </a:xfrm>
              <a:prstGeom prst="ellipse">
                <a:avLst/>
              </a:prstGeom>
              <a:solidFill>
                <a:srgbClr val="CDE6FF"/>
              </a:solidFill>
              <a:ln w="9525" algn="ctr">
                <a:solidFill>
                  <a:sysClr val="window" lastClr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b="0" kern="0" dirty="0" smtClean="0">
                    <a:solidFill>
                      <a:srgbClr val="000000"/>
                    </a:solidFill>
                    <a:latin typeface="Calibri"/>
                    <a:cs typeface="Arial" pitchFamily="34" charset="0"/>
                  </a:rPr>
                  <a:t>F</a:t>
                </a:r>
                <a:endParaRPr lang="en-US" sz="1800" b="0" kern="0" dirty="0">
                  <a:solidFill>
                    <a:srgbClr val="000000"/>
                  </a:solidFill>
                  <a:latin typeface="Calibri"/>
                  <a:cs typeface="Arial" pitchFamily="34" charset="0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1890507" y="4131810"/>
              <a:ext cx="5791200" cy="344455"/>
              <a:chOff x="1204119" y="3869928"/>
              <a:chExt cx="5791200" cy="344455"/>
            </a:xfrm>
          </p:grpSpPr>
          <p:sp>
            <p:nvSpPr>
              <p:cNvPr id="35" name="AutoShape 5"/>
              <p:cNvSpPr>
                <a:spLocks noChangeArrowheads="1"/>
              </p:cNvSpPr>
              <p:nvPr/>
            </p:nvSpPr>
            <p:spPr bwMode="auto">
              <a:xfrm>
                <a:off x="1204119" y="3869928"/>
                <a:ext cx="5791200" cy="344455"/>
              </a:xfrm>
              <a:prstGeom prst="roundRect">
                <a:avLst/>
              </a:prstGeom>
              <a:solidFill>
                <a:srgbClr val="0070C0"/>
              </a:solidFill>
              <a:ln w="9525">
                <a:solidFill>
                  <a:sysClr val="window" lastClr="FFFF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C0C0C0"/>
                </a:outerShdw>
              </a:effectLst>
            </p:spPr>
            <p:txBody>
              <a:bodyPr lIns="548640" anchor="ctr"/>
              <a:lstStyle/>
              <a:p>
                <a:pPr marL="225425" defTabSz="977900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sz="1800" kern="0" dirty="0" smtClean="0">
                    <a:solidFill>
                      <a:prstClr val="white"/>
                    </a:solidFill>
                    <a:latin typeface="Calibri"/>
                    <a:cs typeface="Calibri" pitchFamily="34" charset="0"/>
                  </a:rPr>
                  <a:t>Single Owners</a:t>
                </a:r>
                <a:endParaRPr lang="en-US" sz="1800" kern="0" dirty="0">
                  <a:solidFill>
                    <a:prstClr val="white"/>
                  </a:solidFill>
                  <a:latin typeface="Calibri"/>
                  <a:cs typeface="Calibri" pitchFamily="34" charset="0"/>
                </a:endParaRPr>
              </a:p>
            </p:txBody>
          </p:sp>
          <p:sp>
            <p:nvSpPr>
              <p:cNvPr id="36" name="Oval 6"/>
              <p:cNvSpPr>
                <a:spLocks noChangeArrowheads="1"/>
              </p:cNvSpPr>
              <p:nvPr/>
            </p:nvSpPr>
            <p:spPr bwMode="auto">
              <a:xfrm>
                <a:off x="1415050" y="3923795"/>
                <a:ext cx="255381" cy="237812"/>
              </a:xfrm>
              <a:prstGeom prst="ellipse">
                <a:avLst/>
              </a:prstGeom>
              <a:solidFill>
                <a:srgbClr val="CDE6FF"/>
              </a:solidFill>
              <a:ln w="9525" algn="ctr">
                <a:solidFill>
                  <a:sysClr val="window" lastClr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b="0" kern="0" dirty="0" smtClean="0">
                    <a:solidFill>
                      <a:srgbClr val="000000"/>
                    </a:solidFill>
                    <a:latin typeface="Calibri"/>
                    <a:cs typeface="Arial" pitchFamily="34" charset="0"/>
                  </a:rPr>
                  <a:t>G</a:t>
                </a:r>
                <a:endParaRPr lang="en-US" sz="1800" b="0" kern="0" dirty="0">
                  <a:solidFill>
                    <a:srgbClr val="000000"/>
                  </a:solidFill>
                  <a:latin typeface="Calibri"/>
                  <a:cs typeface="Arial" pitchFamily="34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890507" y="4632375"/>
              <a:ext cx="5791200" cy="344455"/>
              <a:chOff x="1204119" y="3869928"/>
              <a:chExt cx="5791200" cy="344455"/>
            </a:xfrm>
          </p:grpSpPr>
          <p:sp>
            <p:nvSpPr>
              <p:cNvPr id="34" name="AutoShape 5"/>
              <p:cNvSpPr>
                <a:spLocks noChangeArrowheads="1"/>
              </p:cNvSpPr>
              <p:nvPr/>
            </p:nvSpPr>
            <p:spPr bwMode="auto">
              <a:xfrm>
                <a:off x="1204119" y="3869928"/>
                <a:ext cx="5791200" cy="344455"/>
              </a:xfrm>
              <a:prstGeom prst="roundRect">
                <a:avLst/>
              </a:prstGeom>
              <a:solidFill>
                <a:srgbClr val="0070C0"/>
              </a:solidFill>
              <a:ln w="9525">
                <a:solidFill>
                  <a:sysClr val="window" lastClr="FFFF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C0C0C0"/>
                </a:outerShdw>
              </a:effectLst>
            </p:spPr>
            <p:txBody>
              <a:bodyPr lIns="548640" anchor="ctr"/>
              <a:lstStyle/>
              <a:p>
                <a:pPr marL="225425" defTabSz="977900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altLang="en-US" sz="18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Key Asks to Management</a:t>
                </a:r>
                <a:endParaRPr lang="en-US" sz="1800" kern="0" dirty="0">
                  <a:solidFill>
                    <a:schemeClr val="bg1"/>
                  </a:solidFill>
                  <a:latin typeface="Calibri" panose="020F0502020204030204" pitchFamily="34" charset="0"/>
                  <a:cs typeface="Calibri" pitchFamily="34" charset="0"/>
                </a:endParaRPr>
              </a:p>
            </p:txBody>
          </p:sp>
          <p:sp>
            <p:nvSpPr>
              <p:cNvPr id="37" name="Oval 6"/>
              <p:cNvSpPr>
                <a:spLocks noChangeArrowheads="1"/>
              </p:cNvSpPr>
              <p:nvPr/>
            </p:nvSpPr>
            <p:spPr bwMode="auto">
              <a:xfrm>
                <a:off x="1415050" y="3923795"/>
                <a:ext cx="255381" cy="237812"/>
              </a:xfrm>
              <a:prstGeom prst="ellipse">
                <a:avLst/>
              </a:prstGeom>
              <a:solidFill>
                <a:srgbClr val="CDE6FF"/>
              </a:solidFill>
              <a:ln w="9525" algn="ctr">
                <a:solidFill>
                  <a:sysClr val="window" lastClr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b="0" kern="0" dirty="0" smtClean="0">
                    <a:solidFill>
                      <a:srgbClr val="000000"/>
                    </a:solidFill>
                    <a:latin typeface="Calibri"/>
                    <a:cs typeface="Arial" pitchFamily="34" charset="0"/>
                  </a:rPr>
                  <a:t>H</a:t>
                </a:r>
                <a:endParaRPr lang="en-US" sz="1800" b="0" kern="0" dirty="0">
                  <a:solidFill>
                    <a:srgbClr val="000000"/>
                  </a:solidFill>
                  <a:latin typeface="Calibri"/>
                  <a:cs typeface="Arial" pitchFamily="34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1864694" y="1431763"/>
              <a:ext cx="5791200" cy="292658"/>
              <a:chOff x="1204119" y="663221"/>
              <a:chExt cx="5791200" cy="292658"/>
            </a:xfrm>
          </p:grpSpPr>
          <p:sp>
            <p:nvSpPr>
              <p:cNvPr id="39" name="AutoShape 5"/>
              <p:cNvSpPr>
                <a:spLocks noChangeArrowheads="1"/>
              </p:cNvSpPr>
              <p:nvPr/>
            </p:nvSpPr>
            <p:spPr bwMode="auto">
              <a:xfrm>
                <a:off x="1204119" y="663221"/>
                <a:ext cx="5791200" cy="292658"/>
              </a:xfrm>
              <a:prstGeom prst="roundRect">
                <a:avLst/>
              </a:prstGeom>
              <a:solidFill>
                <a:srgbClr val="0070C0"/>
              </a:solidFill>
              <a:ln w="9525">
                <a:solidFill>
                  <a:sysClr val="window" lastClr="FFFF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C0C0C0"/>
                </a:outerShdw>
              </a:effectLst>
            </p:spPr>
            <p:txBody>
              <a:bodyPr lIns="548640" anchor="ctr"/>
              <a:lstStyle/>
              <a:p>
                <a:pPr marL="225425" defTabSz="977900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sz="1800" kern="0" dirty="0">
                    <a:solidFill>
                      <a:prstClr val="white"/>
                    </a:solidFill>
                    <a:latin typeface="Calibri"/>
                    <a:cs typeface="Calibri" pitchFamily="34" charset="0"/>
                  </a:rPr>
                  <a:t>Project Overview</a:t>
                </a:r>
              </a:p>
            </p:txBody>
          </p:sp>
          <p:sp>
            <p:nvSpPr>
              <p:cNvPr id="40" name="Oval 6"/>
              <p:cNvSpPr>
                <a:spLocks noChangeArrowheads="1"/>
              </p:cNvSpPr>
              <p:nvPr/>
            </p:nvSpPr>
            <p:spPr bwMode="auto">
              <a:xfrm>
                <a:off x="1423194" y="665366"/>
                <a:ext cx="273050" cy="274638"/>
              </a:xfrm>
              <a:prstGeom prst="ellipse">
                <a:avLst/>
              </a:prstGeom>
              <a:solidFill>
                <a:srgbClr val="CDE6FF"/>
              </a:solidFill>
              <a:ln w="9525" algn="ctr">
                <a:solidFill>
                  <a:sysClr val="window" lastClr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b="0" kern="0" dirty="0">
                    <a:solidFill>
                      <a:srgbClr val="000000"/>
                    </a:solidFill>
                    <a:latin typeface="Calibri"/>
                    <a:cs typeface="Arial" pitchFamily="34" charset="0"/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5137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Project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006" y="762000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&lt;Project Name&gt;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006" y="1447800"/>
            <a:ext cx="854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&lt;Brief description about the Project&gt;</a:t>
            </a:r>
            <a:endParaRPr lang="en-US" sz="1800" b="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806" y="3512403"/>
            <a:ext cx="998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Technology: </a:t>
            </a:r>
            <a:r>
              <a:rPr lang="en-US" sz="1800" b="0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&lt;Mention here&gt;</a:t>
            </a:r>
            <a:endParaRPr lang="en-US" sz="1800" b="0" i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806" y="4267200"/>
            <a:ext cx="998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SOW Status: </a:t>
            </a:r>
            <a:r>
              <a:rPr lang="en-US" sz="1800" b="0" i="1" dirty="0">
                <a:solidFill>
                  <a:schemeClr val="tx1"/>
                </a:solidFill>
                <a:latin typeface="Calibri" panose="020F0502020204030204" pitchFamily="34" charset="0"/>
              </a:rPr>
              <a:t>&lt;Mention here&gt;</a:t>
            </a:r>
            <a:endParaRPr lang="en-US" sz="20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806" y="5105400"/>
            <a:ext cx="998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ESA Project: </a:t>
            </a:r>
            <a:r>
              <a:rPr lang="en-US" sz="1800" b="0" i="1" dirty="0">
                <a:solidFill>
                  <a:schemeClr val="tx1"/>
                </a:solidFill>
                <a:latin typeface="Calibri" panose="020F0502020204030204" pitchFamily="34" charset="0"/>
              </a:rPr>
              <a:t>&lt;Mention here&gt;</a:t>
            </a:r>
            <a:endParaRPr lang="en-US" sz="18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154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Solution Architecture – Existing DOE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719" y="4876800"/>
            <a:ext cx="868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&lt;Mention key points to be noted&gt;</a:t>
            </a:r>
            <a:endParaRPr lang="en-US" sz="1600" b="0" i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167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Solution Architecture – Proposed  </a:t>
            </a:r>
            <a:r>
              <a:rPr lang="en-US" altLang="en-US" dirty="0" smtClean="0"/>
              <a:t>Solution</a:t>
            </a:r>
            <a:endParaRPr lang="en-US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23119" y="5210628"/>
            <a:ext cx="868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&lt;Mention key points to be noted&gt;</a:t>
            </a:r>
            <a:endParaRPr lang="en-US" sz="1600" b="0" i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579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Project - Scope / Out of Scope</a:t>
            </a: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627223"/>
              </p:ext>
            </p:extLst>
          </p:nvPr>
        </p:nvGraphicFramePr>
        <p:xfrm>
          <a:off x="633015" y="838200"/>
          <a:ext cx="10553304" cy="3588579"/>
        </p:xfrm>
        <a:graphic>
          <a:graphicData uri="http://schemas.openxmlformats.org/drawingml/2006/table">
            <a:tbl>
              <a:tblPr/>
              <a:tblGrid>
                <a:gridCol w="837407"/>
                <a:gridCol w="4648200"/>
                <a:gridCol w="5067697"/>
              </a:tblGrid>
              <a:tr h="4502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S. No</a:t>
                      </a:r>
                      <a:endParaRPr kumimoji="0" lang="en-US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Scope</a:t>
                      </a:r>
                      <a:endParaRPr kumimoji="0" lang="en-US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defTabSz="695325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defTabSz="695325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defTabSz="6953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defTabSz="695325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defTabSz="695325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defTabSz="6953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defTabSz="6953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defTabSz="6953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defTabSz="6953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Out of Scope</a:t>
                      </a:r>
                      <a:endParaRPr kumimoji="0" lang="en-US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3879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1" indent="0" algn="l" defTabSz="534988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defTabSz="534988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136525" indent="-136525" defTabSz="534988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defTabSz="534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defTabSz="53498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defTabSz="53498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defTabSz="534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defTabSz="534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defTabSz="534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defTabSz="534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1" indent="0" algn="l" defTabSz="534988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2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sz="1400" b="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534988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53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1" indent="0" algn="l" defTabSz="534988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defTabSz="534988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136525" indent="-136525" defTabSz="534988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defTabSz="534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defTabSz="53498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defTabSz="53498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defTabSz="534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defTabSz="534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defTabSz="534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defTabSz="534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1" indent="0" algn="l" defTabSz="534988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defTabSz="534988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136525" indent="-136525" defTabSz="534988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defTabSz="534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defTabSz="53498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defTabSz="53498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defTabSz="534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defTabSz="534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defTabSz="534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defTabSz="534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1" indent="0" algn="l" defTabSz="534988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3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534988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3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l" defTabSz="534988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3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534988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l" defTabSz="534988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3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l" defTabSz="534988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293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Assumptions and Dependencies</a:t>
            </a:r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397262"/>
              </p:ext>
            </p:extLst>
          </p:nvPr>
        </p:nvGraphicFramePr>
        <p:xfrm>
          <a:off x="214313" y="752051"/>
          <a:ext cx="11657805" cy="1803567"/>
        </p:xfrm>
        <a:graphic>
          <a:graphicData uri="http://schemas.openxmlformats.org/drawingml/2006/table">
            <a:tbl>
              <a:tblPr/>
              <a:tblGrid>
                <a:gridCol w="996318"/>
                <a:gridCol w="7271500"/>
                <a:gridCol w="3389987"/>
              </a:tblGrid>
              <a:tr h="4671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S. No</a:t>
                      </a:r>
                      <a:endParaRPr kumimoji="0" lang="en-US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Assumptions / Constraints</a:t>
                      </a:r>
                      <a:endParaRPr kumimoji="0" lang="en-US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77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77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717949"/>
              </p:ext>
            </p:extLst>
          </p:nvPr>
        </p:nvGraphicFramePr>
        <p:xfrm>
          <a:off x="214312" y="2940078"/>
          <a:ext cx="11657807" cy="2895599"/>
        </p:xfrm>
        <a:graphic>
          <a:graphicData uri="http://schemas.openxmlformats.org/drawingml/2006/table">
            <a:tbl>
              <a:tblPr/>
              <a:tblGrid>
                <a:gridCol w="950900"/>
                <a:gridCol w="6979319"/>
                <a:gridCol w="1273313"/>
                <a:gridCol w="2454275"/>
              </a:tblGrid>
              <a:tr h="3390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S. No</a:t>
                      </a:r>
                      <a:endParaRPr kumimoji="0" lang="en-US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Dependencies</a:t>
                      </a:r>
                      <a:endParaRPr kumimoji="0" lang="en-US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Owner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By when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3390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0" dirty="0" smtClean="0">
                        <a:latin typeface="Calibri" panose="020F050202020403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0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 smtClean="0">
                        <a:latin typeface="Calibri" panose="020F050202020403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4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 smtClean="0">
                        <a:latin typeface="Calibri" panose="020F050202020403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 smtClean="0">
                        <a:latin typeface="Calibri" panose="020F050202020403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7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 smtClean="0">
                        <a:latin typeface="Calibri" panose="020F050202020403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 smtClean="0">
                        <a:latin typeface="Calibri" panose="020F050202020403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49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 smtClean="0">
                        <a:latin typeface="Calibri" panose="020F050202020403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311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Timelines, Cost &amp; Bid CP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319" y="3934361"/>
            <a:ext cx="601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&lt;Mention the key observations on Timelines / Cost&gt;</a:t>
            </a:r>
            <a:endParaRPr lang="en-US" sz="1600" b="0" i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95319" y="3963144"/>
            <a:ext cx="3117816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</a:rPr>
              <a:t>TCV - $ </a:t>
            </a:r>
            <a:r>
              <a:rPr lang="en-US" sz="1800" dirty="0" smtClean="0">
                <a:latin typeface="Calibri" panose="020F0502020204030204" pitchFamily="34" charset="0"/>
              </a:rPr>
              <a:t>xxx</a:t>
            </a:r>
            <a:endParaRPr lang="en-US" sz="1800" dirty="0" smtClean="0">
              <a:latin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</a:rPr>
              <a:t>BID CP – </a:t>
            </a:r>
            <a:r>
              <a:rPr lang="en-US" sz="1800" dirty="0" smtClean="0">
                <a:latin typeface="Calibri" panose="020F0502020204030204" pitchFamily="34" charset="0"/>
              </a:rPr>
              <a:t>xx%</a:t>
            </a: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319" y="990600"/>
            <a:ext cx="601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&lt;Include the Timelines Gantt covering all phases as applicable&gt;</a:t>
            </a:r>
            <a:endParaRPr lang="en-US" sz="1600" b="0" i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744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Risks/Issues</a:t>
            </a:r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66254"/>
              </p:ext>
            </p:extLst>
          </p:nvPr>
        </p:nvGraphicFramePr>
        <p:xfrm>
          <a:off x="214312" y="609600"/>
          <a:ext cx="11363985" cy="2430921"/>
        </p:xfrm>
        <a:graphic>
          <a:graphicData uri="http://schemas.openxmlformats.org/drawingml/2006/table">
            <a:tbl>
              <a:tblPr/>
              <a:tblGrid>
                <a:gridCol w="837407"/>
                <a:gridCol w="4343400"/>
                <a:gridCol w="6183178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S. No</a:t>
                      </a:r>
                      <a:endParaRPr kumimoji="0" lang="en-US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Risk / Issue</a:t>
                      </a:r>
                      <a:endParaRPr kumimoji="0" lang="en-US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defTabSz="695325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defTabSz="695325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defTabSz="6953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defTabSz="695325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defTabSz="695325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defTabSz="6953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defTabSz="6953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defTabSz="6953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defTabSz="6953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Mitigation Plan</a:t>
                      </a:r>
                      <a:endParaRPr kumimoji="0" lang="en-US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38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1" indent="0" algn="l" defTabSz="534988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defTabSz="534988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136525" indent="-136525" defTabSz="534988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defTabSz="534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defTabSz="53498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defTabSz="53498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defTabSz="534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defTabSz="534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defTabSz="534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defTabSz="534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285750" marR="0" lvl="1" indent="-285750" algn="l" defTabSz="534988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84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1" indent="0" algn="l" defTabSz="534988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defTabSz="534988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136525" indent="-136525" defTabSz="534988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defTabSz="534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defTabSz="53498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defTabSz="53498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defTabSz="534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defTabSz="534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defTabSz="534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defTabSz="534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285750" marR="0" lvl="1" indent="-285750" algn="l" defTabSz="534988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1" indent="0" algn="l" defTabSz="534988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defTabSz="534988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136525" indent="-136525" defTabSz="534988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defTabSz="534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defTabSz="53498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defTabSz="53498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defTabSz="534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defTabSz="534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defTabSz="534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defTabSz="534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285750" marR="0" lvl="1" indent="-285750" algn="l" defTabSz="534988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4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1" indent="0" algn="l" defTabSz="534988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defTabSz="534988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136525" indent="-136525" defTabSz="534988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defTabSz="534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defTabSz="53498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defTabSz="53498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defTabSz="534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defTabSz="534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defTabSz="534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defTabSz="534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285750" marR="0" lvl="1" indent="-285750" algn="l" defTabSz="534988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534988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l" defTabSz="534988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28949"/>
              </p:ext>
            </p:extLst>
          </p:nvPr>
        </p:nvGraphicFramePr>
        <p:xfrm>
          <a:off x="251618" y="4711439"/>
          <a:ext cx="11315701" cy="1084226"/>
        </p:xfrm>
        <a:graphic>
          <a:graphicData uri="http://schemas.openxmlformats.org/drawingml/2006/table">
            <a:tbl>
              <a:tblPr/>
              <a:tblGrid>
                <a:gridCol w="800101"/>
                <a:gridCol w="5867400"/>
                <a:gridCol w="4648200"/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S. No</a:t>
                      </a:r>
                      <a:endParaRPr kumimoji="0" lang="en-US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Risk</a:t>
                      </a:r>
                      <a:endParaRPr kumimoji="0" lang="en-US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defTabSz="695325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defTabSz="695325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defTabSz="6953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defTabSz="695325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defTabSz="695325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defTabSz="6953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defTabSz="6953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defTabSz="6953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defTabSz="6953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Mitigation Plan</a:t>
                      </a:r>
                      <a:endParaRPr kumimoji="0" lang="en-US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38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defTabSz="534988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136525" indent="-136525" defTabSz="534988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defTabSz="534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defTabSz="53498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defTabSz="53498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defTabSz="534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defTabSz="534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defTabSz="534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defTabSz="534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136525" marR="0" lvl="1" indent="-136525" algn="l" defTabSz="534988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</a:pP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defTabSz="534988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136525" indent="-136525" defTabSz="534988">
                        <a:spcBef>
                          <a:spcPct val="20000"/>
                        </a:spcBef>
                        <a:buClr>
                          <a:srgbClr val="DF7A1C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defTabSz="534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defTabSz="53498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defTabSz="53498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defTabSz="534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defTabSz="534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defTabSz="534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defTabSz="534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136525" marR="0" lvl="1" indent="-136525" algn="l" defTabSz="534988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</a:pP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4313" y="4343400"/>
            <a:ext cx="11468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Pursuit Risks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914" y="5940623"/>
            <a:ext cx="113983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dirty="0" smtClean="0">
                <a:latin typeface="Calibri" panose="020F0502020204030204" pitchFamily="34" charset="0"/>
              </a:rPr>
              <a:t>**Please mark Pursuit Risks ‘NA’ if project doesn’t hold any.</a:t>
            </a:r>
            <a:endParaRPr lang="en-US" altLang="en-US" sz="14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329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TQP-TEMPP">
  <a:themeElements>
    <a:clrScheme name="QTQP-TEMP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QTQP-TEMPP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8750D"/>
        </a:solidFill>
        <a:ln w="9525" cap="flat" cmpd="sng" algn="ctr">
          <a:solidFill>
            <a:srgbClr val="D8750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8750D"/>
        </a:solidFill>
        <a:ln w="9525" cap="flat" cmpd="sng" algn="ctr">
          <a:solidFill>
            <a:srgbClr val="D8750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QTQP-TEMP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TQP-TEMP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TQP-TEMP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TQP-TEMP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TQP-TEMP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TQP-TEMP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TQP-TEMP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TQP-TEMP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TQP-TEMP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TQP-TEMP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TQP-TEMP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TQP-TEMP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488DDF754E534294A033E685BB7BB2" ma:contentTypeVersion="4" ma:contentTypeDescription="Create a new document." ma:contentTypeScope="" ma:versionID="421cce1b2cc05ec777d56904f32029b4">
  <xsd:schema xmlns:xsd="http://www.w3.org/2001/XMLSchema" xmlns:xs="http://www.w3.org/2001/XMLSchema" xmlns:p="http://schemas.microsoft.com/office/2006/metadata/properties" xmlns:ns2="5349db9c-67ed-4999-a121-efc56dbedff2" targetNamespace="http://schemas.microsoft.com/office/2006/metadata/properties" ma:root="true" ma:fieldsID="59f85a3b93e118046a5ca43cd30d2e6b" ns2:_="">
    <xsd:import namespace="5349db9c-67ed-4999-a121-efc56dbedff2"/>
    <xsd:element name="properties">
      <xsd:complexType>
        <xsd:sequence>
          <xsd:element name="documentManagement">
            <xsd:complexType>
              <xsd:all>
                <xsd:element ref="ns2:IsCommon" minOccurs="0"/>
                <xsd:element ref="ns2:DocVersion" minOccurs="0"/>
                <xsd:element ref="ns2:DocTitle" minOccurs="0"/>
                <xsd:element ref="ns2:IsRestric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49db9c-67ed-4999-a121-efc56dbedff2" elementFormDefault="qualified">
    <xsd:import namespace="http://schemas.microsoft.com/office/2006/documentManagement/types"/>
    <xsd:import namespace="http://schemas.microsoft.com/office/infopath/2007/PartnerControls"/>
    <xsd:element name="IsCommon" ma:index="8" nillable="true" ma:displayName="IsCommon" ma:default="No" ma:format="Dropdown" ma:internalName="IsCommon">
      <xsd:simpleType>
        <xsd:restriction base="dms:Choice">
          <xsd:enumeration value="No"/>
          <xsd:enumeration value="Yes"/>
        </xsd:restriction>
      </xsd:simpleType>
    </xsd:element>
    <xsd:element name="DocVersion" ma:index="9" nillable="true" ma:displayName="DocVersion" ma:internalName="DocVersion">
      <xsd:simpleType>
        <xsd:restriction base="dms:Text">
          <xsd:maxLength value="255"/>
        </xsd:restriction>
      </xsd:simpleType>
    </xsd:element>
    <xsd:element name="DocTitle" ma:index="10" nillable="true" ma:displayName="DocTitle" ma:internalName="DocTitle">
      <xsd:simpleType>
        <xsd:restriction base="dms:Text">
          <xsd:maxLength value="255"/>
        </xsd:restriction>
      </xsd:simpleType>
    </xsd:element>
    <xsd:element name="IsRestricted" ma:index="11" nillable="true" ma:displayName="IsRestricted" ma:default="No" ma:format="Dropdown" ma:internalName="IsRestricted">
      <xsd:simpleType>
        <xsd:restriction base="dms:Choice">
          <xsd:enumeration value="Yes"/>
          <xsd:enumeration value="No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Title xmlns="5349db9c-67ed-4999-a121-efc56dbedff2" xsi:nil="true"/>
    <IsCommon xmlns="5349db9c-67ed-4999-a121-efc56dbedff2">No</IsCommon>
    <IsRestricted xmlns="5349db9c-67ed-4999-a121-efc56dbedff2">No</IsRestricted>
    <DocVersion xmlns="5349db9c-67ed-4999-a121-efc56dbedff2">1.1.0</DocVersion>
  </documentManagement>
</p:properties>
</file>

<file path=customXml/item3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A6129620-8A25-429E-A8A8-A85DF38F56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49db9c-67ed-4999-a121-efc56dbedf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8BD768-F4BA-440D-979F-1826339729B3}">
  <ds:schemaRefs>
    <ds:schemaRef ds:uri="http://www.w3.org/XML/1998/namespace"/>
    <ds:schemaRef ds:uri="http://schemas.microsoft.com/office/2006/documentManagement/types"/>
    <ds:schemaRef ds:uri="5349db9c-67ed-4999-a121-efc56dbedff2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6B37E59-D54A-438F-A5D0-01A62D58D7BD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4227</TotalTime>
  <Words>267</Words>
  <Application>Microsoft Office PowerPoint</Application>
  <PresentationFormat>Custom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SimSun</vt:lpstr>
      <vt:lpstr>Arial</vt:lpstr>
      <vt:lpstr>Calibri</vt:lpstr>
      <vt:lpstr>Swis721 Cn BT</vt:lpstr>
      <vt:lpstr>Verdana</vt:lpstr>
      <vt:lpstr>Wingdings</vt:lpstr>
      <vt:lpstr>QTQP-TEMPP</vt:lpstr>
      <vt:lpstr>PowerPoint Presentation</vt:lpstr>
      <vt:lpstr>Agenda</vt:lpstr>
      <vt:lpstr>Project Overview</vt:lpstr>
      <vt:lpstr>Solution Architecture – Existing DOE</vt:lpstr>
      <vt:lpstr>Solution Architecture – Proposed  Solution</vt:lpstr>
      <vt:lpstr>Project - Scope / Out of Scope</vt:lpstr>
      <vt:lpstr>Assumptions and Dependencies</vt:lpstr>
      <vt:lpstr>Timelines, Cost &amp; Bid CP</vt:lpstr>
      <vt:lpstr>Risks/Issues</vt:lpstr>
      <vt:lpstr>Single Owners</vt:lpstr>
      <vt:lpstr>Key Asks to Management</vt:lpstr>
      <vt:lpstr>PowerPoint Presentation</vt:lpstr>
    </vt:vector>
  </TitlesOfParts>
  <Manager>PEG Head</Manager>
  <Company>Cognizant Technology Solutions India Pvt.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Kickoff Meeting</dc:title>
  <dc:subject>Project Kickoff Meeting</dc:subject>
  <dc:creator>Cognizant Technology Solutions India Pvt. Ltd.</dc:creator>
  <cp:keywords>Project Kickoff Meeting, Template</cp:keywords>
  <cp:lastModifiedBy>Natarajan, Kirishnaanand (Cognizant)</cp:lastModifiedBy>
  <cp:revision>469</cp:revision>
  <dcterms:created xsi:type="dcterms:W3CDTF">1601-01-01T00:00:00Z</dcterms:created>
  <dcterms:modified xsi:type="dcterms:W3CDTF">2017-04-18T08:05:08Z</dcterms:modified>
  <cp:category>DM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ster Release Id:">
    <vt:lpwstr>QTQP-TEMPP.POT / 2.0.0 / 16-Mar-09</vt:lpwstr>
  </property>
  <property fmtid="{D5CDD505-2E9C-101B-9397-08002B2CF9AE}" pid="3" name="display_urn:schemas-microsoft-com:office:office#Editor">
    <vt:lpwstr>R, Karthikeyan (Cognizant)</vt:lpwstr>
  </property>
  <property fmtid="{D5CDD505-2E9C-101B-9397-08002B2CF9AE}" pid="4" name="TemplateUrl">
    <vt:lpwstr/>
  </property>
  <property fmtid="{D5CDD505-2E9C-101B-9397-08002B2CF9AE}" pid="5" name="xd_ProgID">
    <vt:lpwstr/>
  </property>
  <property fmtid="{D5CDD505-2E9C-101B-9397-08002B2CF9AE}" pid="6" name="display_urn:schemas-microsoft-com:office:office#Author">
    <vt:lpwstr>Dornadhula, Sahitya(Cognizant)</vt:lpwstr>
  </property>
  <property fmtid="{D5CDD505-2E9C-101B-9397-08002B2CF9AE}" pid="7" name="_SourceUrl">
    <vt:lpwstr/>
  </property>
  <property fmtid="{D5CDD505-2E9C-101B-9397-08002B2CF9AE}" pid="8" name="_SharedFileIndex">
    <vt:lpwstr/>
  </property>
</Properties>
</file>