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7" r:id="rId10"/>
    <p:sldId id="270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and Instance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dictionary </a:t>
            </a:r>
            <a:r>
              <a:rPr lang="en-US" dirty="0" smtClean="0"/>
              <a:t>with five key values pairs </a:t>
            </a:r>
          </a:p>
          <a:p>
            <a:pPr marL="0" indent="0">
              <a:buNone/>
            </a:pPr>
            <a:r>
              <a:rPr lang="en-US" dirty="0" smtClean="0"/>
              <a:t>Find value 999 in the dictionary &amp; print 999 is found else print 999 is not found.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dictionary with five key values pairs </a:t>
            </a:r>
          </a:p>
          <a:p>
            <a:pPr marL="0" indent="0">
              <a:buNone/>
            </a:pPr>
            <a:r>
              <a:rPr lang="en-US" dirty="0" smtClean="0"/>
              <a:t>Change the key of KV pair as city to location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a nested dictionary with nested KV pairs containing information of three students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Self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employee: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No_of_leaves</a:t>
            </a:r>
            <a:r>
              <a:rPr lang="en-US" dirty="0"/>
              <a:t> = 10</a:t>
            </a:r>
          </a:p>
          <a:p>
            <a:pPr marL="0" indent="0">
              <a:buNone/>
            </a:pPr>
            <a:r>
              <a:rPr lang="en-US" dirty="0"/>
              <a:t>    pass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getdetails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return self.name, </a:t>
            </a:r>
            <a:r>
              <a:rPr lang="en-US" dirty="0" err="1"/>
              <a:t>self.city</a:t>
            </a:r>
            <a:r>
              <a:rPr lang="en-US" dirty="0"/>
              <a:t>, </a:t>
            </a:r>
            <a:r>
              <a:rPr lang="en-US" dirty="0" err="1"/>
              <a:t>self.sal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emp1=employee()</a:t>
            </a:r>
          </a:p>
          <a:p>
            <a:pPr marL="0" indent="0">
              <a:buNone/>
            </a:pPr>
            <a:r>
              <a:rPr lang="en-US" dirty="0"/>
              <a:t>emp2=employee()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emp1.name= "Ankit"</a:t>
            </a:r>
          </a:p>
          <a:p>
            <a:pPr marL="0" indent="0">
              <a:buNone/>
            </a:pPr>
            <a:r>
              <a:rPr lang="en-US" dirty="0"/>
              <a:t>emp1.city= "Delhi"</a:t>
            </a:r>
          </a:p>
          <a:p>
            <a:pPr marL="0" indent="0">
              <a:buNone/>
            </a:pPr>
            <a:r>
              <a:rPr lang="en-US" dirty="0"/>
              <a:t>emp1.sal= 60000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emp2.name= "Amit"</a:t>
            </a:r>
          </a:p>
          <a:p>
            <a:pPr marL="0" indent="0">
              <a:buNone/>
            </a:pPr>
            <a:r>
              <a:rPr lang="en-US" dirty="0"/>
              <a:t>emp2.city= "Mumbai"</a:t>
            </a:r>
          </a:p>
          <a:p>
            <a:pPr marL="0" indent="0">
              <a:buNone/>
            </a:pPr>
            <a:r>
              <a:rPr lang="en-US" dirty="0"/>
              <a:t>emp2.sal= 80000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print(emp1.getdetails())</a:t>
            </a:r>
          </a:p>
          <a:p>
            <a:pPr marL="0" indent="0">
              <a:buNone/>
            </a:pPr>
            <a:r>
              <a:rPr lang="en-US" dirty="0"/>
              <a:t>print(emp2.getdetails())</a:t>
            </a:r>
          </a:p>
        </p:txBody>
      </p:sp>
    </p:spTree>
    <p:extLst>
      <p:ext uri="{BB962C8B-B14F-4D97-AF65-F5344CB8AC3E}">
        <p14:creationId xmlns:p14="http://schemas.microsoft.com/office/powerpoint/2010/main" val="29853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self in python ….&gt;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SELF represents the instance of class.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handy keyword allows you to access variables, attributes, and methods of a defined </a:t>
            </a:r>
            <a:r>
              <a:rPr lang="en-US" dirty="0" smtClean="0"/>
              <a:t>class.</a:t>
            </a:r>
          </a:p>
          <a:p>
            <a:pPr marL="0" indent="0">
              <a:buNone/>
            </a:pPr>
            <a:r>
              <a:rPr lang="en-US" dirty="0" smtClean="0"/>
              <a:t>Every time I write self , it refer to one of the instance of the class.</a:t>
            </a:r>
          </a:p>
          <a:p>
            <a:pPr marL="0" indent="0">
              <a:buNone/>
            </a:pPr>
            <a:r>
              <a:rPr lang="en-US" dirty="0" smtClean="0"/>
              <a:t>When ever I call some function the self will work for the current or referred instance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of </a:t>
            </a:r>
            <a:r>
              <a:rPr lang="en-US" dirty="0" err="1" smtClean="0"/>
              <a:t>init</a:t>
            </a:r>
            <a:r>
              <a:rPr lang="en-US" smtClean="0"/>
              <a:t>()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employee: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No_of_leaves</a:t>
            </a:r>
            <a:r>
              <a:rPr lang="en-US" dirty="0"/>
              <a:t> = 10</a:t>
            </a:r>
          </a:p>
          <a:p>
            <a:pPr marL="0" indent="0">
              <a:buNone/>
            </a:pPr>
            <a:r>
              <a:rPr lang="en-US" dirty="0"/>
              <a:t>    pass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Iname</a:t>
            </a:r>
            <a:r>
              <a:rPr lang="en-US" dirty="0"/>
              <a:t>, </a:t>
            </a:r>
            <a:r>
              <a:rPr lang="en-US" dirty="0" err="1"/>
              <a:t>Icity</a:t>
            </a:r>
            <a:r>
              <a:rPr lang="en-US" dirty="0"/>
              <a:t>, </a:t>
            </a:r>
            <a:r>
              <a:rPr lang="en-US" dirty="0" err="1"/>
              <a:t>Isal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self.name = </a:t>
            </a:r>
            <a:r>
              <a:rPr lang="en-US" dirty="0" err="1"/>
              <a:t>Iname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self.city</a:t>
            </a:r>
            <a:r>
              <a:rPr lang="en-US" dirty="0"/>
              <a:t> = </a:t>
            </a:r>
            <a:r>
              <a:rPr lang="en-US" dirty="0" err="1"/>
              <a:t>Icity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self.sal</a:t>
            </a:r>
            <a:r>
              <a:rPr lang="en-US" dirty="0"/>
              <a:t> = </a:t>
            </a:r>
            <a:r>
              <a:rPr lang="en-US" dirty="0" err="1"/>
              <a:t>Isal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getdetails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return self.name, </a:t>
            </a:r>
            <a:r>
              <a:rPr lang="en-US" dirty="0" err="1"/>
              <a:t>self.city</a:t>
            </a:r>
            <a:r>
              <a:rPr lang="en-US" dirty="0"/>
              <a:t>, </a:t>
            </a:r>
            <a:r>
              <a:rPr lang="en-US" dirty="0" err="1"/>
              <a:t>self.sal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emp3=employee("Ashish", "Pune", 50000)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print(emp3.getdetails())</a:t>
            </a:r>
          </a:p>
        </p:txBody>
      </p:sp>
    </p:spTree>
    <p:extLst>
      <p:ext uri="{BB962C8B-B14F-4D97-AF65-F5344CB8AC3E}">
        <p14:creationId xmlns:p14="http://schemas.microsoft.com/office/powerpoint/2010/main" val="23288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init</a:t>
            </a:r>
            <a:r>
              <a:rPr lang="en-US" dirty="0" smtClean="0"/>
              <a:t>() in python…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en-US" dirty="0"/>
              <a:t> method is the Python equivalent of the C++ </a:t>
            </a:r>
            <a:r>
              <a:rPr lang="en-US" dirty="0" smtClean="0"/>
              <a:t>constructor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an object-oriented approach.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en-US" dirty="0"/>
              <a:t>  function is called every time an object is created from a class.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en-US" dirty="0"/>
              <a:t> method lets the class initialize the object’s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 class with name your name_section17</a:t>
            </a:r>
          </a:p>
          <a:p>
            <a:pPr marL="0" indent="0">
              <a:buNone/>
            </a:pPr>
            <a:r>
              <a:rPr lang="en-US" dirty="0" smtClean="0"/>
              <a:t>Show the use of self to print details (name, city, CGPA &amp; Elective subject of your class object)</a:t>
            </a:r>
          </a:p>
          <a:p>
            <a:pPr marL="0" indent="0">
              <a:buNone/>
            </a:pPr>
            <a:r>
              <a:rPr lang="en-US" dirty="0" smtClean="0"/>
              <a:t>Update the city of an </a:t>
            </a:r>
            <a:r>
              <a:rPr lang="en-US" b="1" dirty="0" smtClean="0"/>
              <a:t>object</a:t>
            </a:r>
            <a:r>
              <a:rPr lang="en-US" dirty="0" smtClean="0"/>
              <a:t> Ashish in class to “Bhopal”.</a:t>
            </a:r>
          </a:p>
          <a:p>
            <a:pPr marL="0" indent="0">
              <a:buNone/>
            </a:pPr>
            <a:r>
              <a:rPr lang="en-US" dirty="0" smtClean="0"/>
              <a:t>Update the CGPA of </a:t>
            </a:r>
            <a:r>
              <a:rPr lang="en-US" b="1" dirty="0" smtClean="0"/>
              <a:t>Object</a:t>
            </a:r>
            <a:r>
              <a:rPr lang="en-US" dirty="0" smtClean="0"/>
              <a:t> Ashish by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Demonstrate the use of </a:t>
            </a:r>
            <a:r>
              <a:rPr lang="en-US" b="1" dirty="0" err="1" smtClean="0"/>
              <a:t>init</a:t>
            </a:r>
            <a:r>
              <a:rPr lang="en-US" b="1" dirty="0" smtClean="0"/>
              <a:t>() for the same example given above.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18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dirty="0" smtClean="0"/>
              <a:t>In a class named as </a:t>
            </a:r>
            <a:r>
              <a:rPr lang="en-US" b="1" dirty="0" smtClean="0"/>
              <a:t>address </a:t>
            </a:r>
            <a:r>
              <a:rPr lang="en-US" dirty="0" smtClean="0"/>
              <a:t>take 2 </a:t>
            </a:r>
            <a:r>
              <a:rPr lang="en-US" dirty="0" err="1" smtClean="0"/>
              <a:t>parametrs</a:t>
            </a:r>
            <a:r>
              <a:rPr lang="en-US" dirty="0" smtClean="0"/>
              <a:t> for</a:t>
            </a:r>
            <a:r>
              <a:rPr lang="en-US" b="1" dirty="0" smtClean="0"/>
              <a:t> object as Street1 &amp; street2.</a:t>
            </a:r>
          </a:p>
          <a:p>
            <a:r>
              <a:rPr lang="en-US" b="1" dirty="0" smtClean="0"/>
              <a:t>Print the following output 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================ RESTART: C:/Users/Ashish/Desktop/example1.py ===============</a:t>
            </a:r>
          </a:p>
          <a:p>
            <a:r>
              <a:rPr lang="en-US" b="1" dirty="0"/>
              <a:t>My Address is Sector 150</a:t>
            </a:r>
          </a:p>
          <a:p>
            <a:r>
              <a:rPr lang="en-US" b="1" dirty="0"/>
              <a:t>My street is Noida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928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/>
          <a:lstStyle/>
          <a:p>
            <a:pPr algn="just"/>
            <a:r>
              <a:rPr lang="en-US" dirty="0"/>
              <a:t>Object-oriented programming allows for variables to be used at the class level or the instance level. 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At </a:t>
            </a:r>
            <a:r>
              <a:rPr lang="en-US" dirty="0"/>
              <a:t>the class level, variables are referred to as </a:t>
            </a:r>
            <a:r>
              <a:rPr lang="en-US" b="1" dirty="0"/>
              <a:t>class variables</a:t>
            </a:r>
            <a:r>
              <a:rPr lang="en-US" dirty="0"/>
              <a:t>, whereas variables at the instance level are called </a:t>
            </a:r>
            <a:r>
              <a:rPr lang="en-US" b="1" dirty="0"/>
              <a:t>instance variables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Class variables are defined within the class construction. Because they are owned by the class itself, class variables are shared by all instances of the class.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They </a:t>
            </a:r>
            <a:r>
              <a:rPr lang="en-US" dirty="0"/>
              <a:t>therefore will generally have the same value for every instance unless you are using the class variable to initialize a variable.</a:t>
            </a:r>
          </a:p>
        </p:txBody>
      </p:sp>
    </p:spTree>
    <p:extLst>
      <p:ext uri="{BB962C8B-B14F-4D97-AF65-F5344CB8AC3E}">
        <p14:creationId xmlns:p14="http://schemas.microsoft.com/office/powerpoint/2010/main" val="22688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Instance variables are owned by instances of the class.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This </a:t>
            </a:r>
            <a:r>
              <a:rPr lang="en-US" dirty="0"/>
              <a:t>means that for each object or instance of a class, the instance variables are </a:t>
            </a:r>
            <a:r>
              <a:rPr lang="en-US" dirty="0" smtClean="0"/>
              <a:t>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 </a:t>
            </a:r>
            <a:r>
              <a:rPr lang="en-US" dirty="0" err="1"/>
              <a:t>No_of_leaves</a:t>
            </a:r>
            <a:r>
              <a:rPr lang="en-US" dirty="0"/>
              <a:t> = 10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emp1=employee()</a:t>
            </a:r>
          </a:p>
          <a:p>
            <a:r>
              <a:rPr lang="en-US" dirty="0"/>
              <a:t>emp2=employee()</a:t>
            </a:r>
          </a:p>
          <a:p>
            <a:endParaRPr lang="en-US" dirty="0"/>
          </a:p>
          <a:p>
            <a:r>
              <a:rPr lang="en-US" dirty="0"/>
              <a:t>emp1.name= "Ankit"</a:t>
            </a:r>
          </a:p>
          <a:p>
            <a:r>
              <a:rPr lang="en-US" dirty="0"/>
              <a:t>emp1.city= "Delhi"</a:t>
            </a:r>
          </a:p>
          <a:p>
            <a:r>
              <a:rPr lang="en-US" dirty="0"/>
              <a:t>emp1.sal= 60000</a:t>
            </a:r>
          </a:p>
          <a:p>
            <a:endParaRPr lang="en-US" dirty="0"/>
          </a:p>
          <a:p>
            <a:r>
              <a:rPr lang="en-US" dirty="0"/>
              <a:t>emp2.name= "Amit"</a:t>
            </a:r>
          </a:p>
          <a:p>
            <a:r>
              <a:rPr lang="en-US" dirty="0"/>
              <a:t>emp2.city= "Mumbai"</a:t>
            </a:r>
          </a:p>
          <a:p>
            <a:r>
              <a:rPr lang="en-US" dirty="0"/>
              <a:t>emp2.sal= 80000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employee.No_of_leaves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print(emp1.__dict__)</a:t>
            </a:r>
          </a:p>
          <a:p>
            <a:r>
              <a:rPr lang="en-US" dirty="0"/>
              <a:t>print(emp2.__dict__)</a:t>
            </a:r>
          </a:p>
          <a:p>
            <a:endParaRPr lang="en-US" dirty="0"/>
          </a:p>
          <a:p>
            <a:r>
              <a:rPr lang="en-US" dirty="0"/>
              <a:t>emp1.No_of_leave = 15</a:t>
            </a:r>
          </a:p>
          <a:p>
            <a:endParaRPr lang="en-US" dirty="0"/>
          </a:p>
          <a:p>
            <a:r>
              <a:rPr lang="en-US" dirty="0"/>
              <a:t>print(emp1.__dict__)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employee.No_of_leaves</a:t>
            </a:r>
            <a:r>
              <a:rPr lang="en-US" dirty="0"/>
              <a:t>)</a:t>
            </a:r>
          </a:p>
          <a:p>
            <a:r>
              <a:rPr lang="en-US" dirty="0" err="1"/>
              <a:t>employee.No_of_leaves</a:t>
            </a:r>
            <a:r>
              <a:rPr lang="en-US" dirty="0"/>
              <a:t> = 15</a:t>
            </a:r>
          </a:p>
          <a:p>
            <a:r>
              <a:rPr lang="en-US" dirty="0"/>
              <a:t>print(</a:t>
            </a:r>
            <a:r>
              <a:rPr lang="en-US" dirty="0" err="1"/>
              <a:t>employee.No_of_leaves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88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==================== RESTART: C:/Users/Ashish/Desktop/var.py ===================</a:t>
            </a:r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pPr marL="0" indent="0">
              <a:buNone/>
            </a:pPr>
            <a:r>
              <a:rPr lang="en-US" dirty="0"/>
              <a:t>{'name': 'Ankit', 'city': 'Delhi', '</a:t>
            </a:r>
            <a:r>
              <a:rPr lang="en-US" dirty="0" err="1"/>
              <a:t>sal</a:t>
            </a:r>
            <a:r>
              <a:rPr lang="en-US" dirty="0"/>
              <a:t>': 60000}</a:t>
            </a:r>
          </a:p>
          <a:p>
            <a:pPr marL="0" indent="0">
              <a:buNone/>
            </a:pPr>
            <a:r>
              <a:rPr lang="en-US" dirty="0"/>
              <a:t>{'name': 'Amit', 'city': 'Mumbai', '</a:t>
            </a:r>
            <a:r>
              <a:rPr lang="en-US" dirty="0" err="1"/>
              <a:t>sal</a:t>
            </a:r>
            <a:r>
              <a:rPr lang="en-US" dirty="0"/>
              <a:t>': 80000}</a:t>
            </a:r>
          </a:p>
          <a:p>
            <a:pPr marL="0" indent="0">
              <a:buNone/>
            </a:pPr>
            <a:r>
              <a:rPr lang="en-US" dirty="0"/>
              <a:t>{'name': 'Ankit', 'city': 'Delhi', '</a:t>
            </a:r>
            <a:r>
              <a:rPr lang="en-US" dirty="0" err="1"/>
              <a:t>sal</a:t>
            </a:r>
            <a:r>
              <a:rPr lang="en-US" dirty="0"/>
              <a:t>': 60000, '</a:t>
            </a:r>
            <a:r>
              <a:rPr lang="en-US" dirty="0" err="1"/>
              <a:t>No_of_leave</a:t>
            </a:r>
            <a:r>
              <a:rPr lang="en-US" dirty="0"/>
              <a:t>': 15}</a:t>
            </a:r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pPr marL="0" indent="0">
              <a:buNone/>
            </a:pPr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827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Instance variables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610600" cy="5791200"/>
          </a:xfrm>
        </p:spPr>
      </p:pic>
    </p:spTree>
    <p:extLst>
      <p:ext uri="{BB962C8B-B14F-4D97-AF65-F5344CB8AC3E}">
        <p14:creationId xmlns:p14="http://schemas.microsoft.com/office/powerpoint/2010/main" val="21713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a class with your name</a:t>
            </a:r>
          </a:p>
          <a:p>
            <a:pPr marL="0" indent="0">
              <a:buNone/>
            </a:pPr>
            <a:r>
              <a:rPr lang="en-US" dirty="0" smtClean="0"/>
              <a:t>Create a class variable named as your city</a:t>
            </a:r>
          </a:p>
          <a:p>
            <a:pPr marL="0" indent="0">
              <a:buNone/>
            </a:pPr>
            <a:r>
              <a:rPr lang="en-US" dirty="0" smtClean="0"/>
              <a:t>Create two objects of your class</a:t>
            </a:r>
          </a:p>
          <a:p>
            <a:pPr marL="0" indent="0">
              <a:buNone/>
            </a:pPr>
            <a:r>
              <a:rPr lang="en-US" dirty="0" smtClean="0"/>
              <a:t>Create 3-3 Instance variables</a:t>
            </a:r>
          </a:p>
          <a:p>
            <a:pPr marL="0" indent="0">
              <a:buNone/>
            </a:pPr>
            <a:r>
              <a:rPr lang="en-US" dirty="0" smtClean="0"/>
              <a:t>Print all 3 variables for both objects using </a:t>
            </a:r>
            <a:r>
              <a:rPr lang="en-US" dirty="0" err="1" smtClean="0"/>
              <a:t>dict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Update class variable &amp; print it </a:t>
            </a:r>
          </a:p>
          <a:p>
            <a:pPr marL="0" indent="0">
              <a:buNone/>
            </a:pPr>
            <a:r>
              <a:rPr lang="en-US" dirty="0" smtClean="0"/>
              <a:t>Update 1-1 instance variable in each object &amp; print it using dict.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 ()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/>
              <a:t>default </a:t>
            </a:r>
            <a:r>
              <a:rPr lang="en-US" b="1" dirty="0" smtClean="0"/>
              <a:t>constructor</a:t>
            </a:r>
            <a:r>
              <a:rPr lang="en-US" dirty="0" smtClean="0"/>
              <a:t> </a:t>
            </a:r>
            <a:r>
              <a:rPr lang="en-US" dirty="0"/>
              <a:t>of a class in Python is defined using the __</a:t>
            </a:r>
            <a:r>
              <a:rPr lang="en-US" dirty="0" err="1"/>
              <a:t>init</a:t>
            </a:r>
            <a:r>
              <a:rPr lang="en-US" dirty="0"/>
              <a:t>__ method.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python __</a:t>
            </a:r>
            <a:r>
              <a:rPr lang="en-US" dirty="0" err="1"/>
              <a:t>init</a:t>
            </a:r>
            <a:r>
              <a:rPr lang="en-US" dirty="0"/>
              <a:t>__ is a reserved method in </a:t>
            </a:r>
            <a:r>
              <a:rPr lang="en-US" dirty="0" smtClean="0"/>
              <a:t>python.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behaves like any other member function of the class, except the statements written under its definition are used to initialize the data members of a class in </a:t>
            </a:r>
            <a:r>
              <a:rPr lang="en-US" dirty="0" smtClean="0"/>
              <a:t>Python.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basically contains assignment statements. This method is automatically called at the time of class instantiation or object creation. </a:t>
            </a:r>
          </a:p>
        </p:txBody>
      </p:sp>
    </p:spTree>
    <p:extLst>
      <p:ext uri="{BB962C8B-B14F-4D97-AF65-F5344CB8AC3E}">
        <p14:creationId xmlns:p14="http://schemas.microsoft.com/office/powerpoint/2010/main" val="36943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601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Class and Instance variables</vt:lpstr>
      <vt:lpstr>Class and Instance variables</vt:lpstr>
      <vt:lpstr>Class and Instance variables</vt:lpstr>
      <vt:lpstr>Class and Instance variables</vt:lpstr>
      <vt:lpstr>Class and Instance variables</vt:lpstr>
      <vt:lpstr>Class and Instance variables</vt:lpstr>
      <vt:lpstr>Class and Instance variables</vt:lpstr>
      <vt:lpstr>Class and Instance variables</vt:lpstr>
      <vt:lpstr>__init__ () in python </vt:lpstr>
      <vt:lpstr>PowerPoint Presentation</vt:lpstr>
      <vt:lpstr>Use of Self  </vt:lpstr>
      <vt:lpstr>What is self in python ….&gt;</vt:lpstr>
      <vt:lpstr>Use of init()  </vt:lpstr>
      <vt:lpstr>What is init() in python… ?</vt:lpstr>
      <vt:lpstr>Question…</vt:lpstr>
      <vt:lpstr>Question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Instance variables</dc:title>
  <dc:creator>Ashish</dc:creator>
  <cp:lastModifiedBy>Ashish</cp:lastModifiedBy>
  <cp:revision>23</cp:revision>
  <dcterms:created xsi:type="dcterms:W3CDTF">2006-08-16T00:00:00Z</dcterms:created>
  <dcterms:modified xsi:type="dcterms:W3CDTF">2023-04-19T03:34:48Z</dcterms:modified>
</cp:coreProperties>
</file>