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2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27" autoAdjust="0"/>
  </p:normalViewPr>
  <p:slideViewPr>
    <p:cSldViewPr>
      <p:cViewPr>
        <p:scale>
          <a:sx n="60" d="100"/>
          <a:sy n="60" d="100"/>
        </p:scale>
        <p:origin x="-153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F16DB-A7A1-4589-AA6C-A63AC9F37B4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71354-4ED4-49AC-9E05-F7CCF8DE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1354-4ED4-49AC-9E05-F7CCF8DE09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Operations in Python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r>
              <a:rPr lang="en-US" b="1" dirty="0" smtClean="0"/>
              <a:t>write</a:t>
            </a:r>
            <a:r>
              <a:rPr lang="en-US" b="1" dirty="0"/>
              <a:t>() :</a:t>
            </a:r>
            <a:r>
              <a:rPr lang="en-US" dirty="0"/>
              <a:t> This function writes a fixed sequence of characters to a file.</a:t>
            </a:r>
          </a:p>
          <a:p>
            <a:r>
              <a:rPr lang="en-US" b="1" dirty="0" err="1"/>
              <a:t>writelines</a:t>
            </a:r>
            <a:r>
              <a:rPr lang="en-US" b="1" dirty="0"/>
              <a:t>() :</a:t>
            </a:r>
            <a:r>
              <a:rPr lang="en-US" dirty="0"/>
              <a:t> This function writes a list of string.</a:t>
            </a:r>
          </a:p>
          <a:p>
            <a:r>
              <a:rPr lang="en-US" b="1" dirty="0"/>
              <a:t>append() :</a:t>
            </a:r>
            <a:r>
              <a:rPr lang="en-US" dirty="0"/>
              <a:t> This function append string to the file instead of overwriting the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/>
              <a:t>The read() method returns the </a:t>
            </a:r>
            <a:r>
              <a:rPr lang="en-US" dirty="0" smtClean="0"/>
              <a:t>given  </a:t>
            </a:r>
            <a:r>
              <a:rPr lang="en-US" dirty="0"/>
              <a:t>number of bytes from the file. </a:t>
            </a:r>
            <a:r>
              <a:rPr lang="en-US" dirty="0" smtClean="0"/>
              <a:t>Default value is -1 which means </a:t>
            </a:r>
            <a:r>
              <a:rPr lang="en-US" dirty="0"/>
              <a:t>the whole </a:t>
            </a:r>
            <a:r>
              <a:rPr lang="en-US" dirty="0" smtClean="0"/>
              <a:t>file is to be read.</a:t>
            </a:r>
          </a:p>
          <a:p>
            <a:endParaRPr lang="en-US" dirty="0"/>
          </a:p>
          <a:p>
            <a:r>
              <a:rPr lang="en-US" dirty="0" smtClean="0"/>
              <a:t>file= open(“abc.txt", "r")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file.read</a:t>
            </a:r>
            <a:r>
              <a:rPr lang="en-US" dirty="0" smtClean="0"/>
              <a:t>())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file= open(“abc.txt", "r")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file.read</a:t>
            </a:r>
            <a:r>
              <a:rPr lang="en-US" dirty="0" smtClean="0"/>
              <a:t>(10))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readline</a:t>
            </a:r>
            <a:r>
              <a:rPr lang="en-US" b="1" dirty="0"/>
              <a:t>() method: </a:t>
            </a:r>
            <a:r>
              <a:rPr lang="en-US" dirty="0"/>
              <a:t>This method is used to read the file one line at a time till the​ \n character is found in the file. It </a:t>
            </a:r>
            <a:r>
              <a:rPr lang="en-US" dirty="0" smtClean="0"/>
              <a:t>checks  </a:t>
            </a:r>
            <a:r>
              <a:rPr lang="en-US" dirty="0"/>
              <a:t>\n at the end of the 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dirty="0"/>
              <a:t>= open</a:t>
            </a:r>
            <a:r>
              <a:rPr lang="en-US" dirty="0" smtClean="0"/>
              <a:t>(“abc.txt</a:t>
            </a:r>
            <a:r>
              <a:rPr lang="en-US" dirty="0"/>
              <a:t>", "r")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file.readline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 = open(“abc.txt", 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file.readline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file.readline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readlines</a:t>
            </a:r>
            <a:r>
              <a:rPr lang="en-US" b="1" dirty="0"/>
              <a:t>() method: </a:t>
            </a:r>
            <a:r>
              <a:rPr lang="en-US" dirty="0"/>
              <a:t>​This method is used to read the whole file but line by line. It </a:t>
            </a:r>
            <a:r>
              <a:rPr lang="en-US" dirty="0" smtClean="0"/>
              <a:t>checks  </a:t>
            </a:r>
            <a:r>
              <a:rPr lang="en-US" dirty="0"/>
              <a:t>the file by each line that is returned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This method return </a:t>
            </a:r>
            <a:r>
              <a:rPr lang="en-US" dirty="0"/>
              <a:t>all lines in the file, as a list where each line is an item in the list </a:t>
            </a:r>
            <a:r>
              <a:rPr lang="en-US" dirty="0" smtClean="0"/>
              <a:t>object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dirty="0"/>
              <a:t>= open</a:t>
            </a:r>
            <a:r>
              <a:rPr lang="en-US" dirty="0" smtClean="0"/>
              <a:t>(“abc.txt</a:t>
            </a:r>
            <a:r>
              <a:rPr lang="en-US" dirty="0"/>
              <a:t>", "r")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file.readlines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 = open(“abc.txt", "r")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file.readlines</a:t>
            </a:r>
            <a:r>
              <a:rPr lang="en-US" dirty="0" smtClean="0"/>
              <a:t>(35))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Here 35 is the hint parameter.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the </a:t>
            </a:r>
            <a:r>
              <a:rPr lang="en-US" dirty="0"/>
              <a:t>number of bytes returned exceed the hint number, no more lines will be returned. Default value is  -1, which means all lines will be </a:t>
            </a:r>
            <a:r>
              <a:rPr lang="en-US" dirty="0" smtClean="0"/>
              <a:t>returned as a list in output.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pic>
        <p:nvPicPr>
          <p:cNvPr id="1026" name="Picture 2" descr="C:\Users\Ashish\Desktop\readlin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4" y="990600"/>
            <a:ext cx="742101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r>
              <a:rPr lang="en-US" dirty="0"/>
              <a:t>To create a new file in Python, use the open() </a:t>
            </a:r>
            <a:r>
              <a:rPr lang="en-US" dirty="0" smtClean="0"/>
              <a:t>method</a:t>
            </a:r>
            <a:r>
              <a:rPr lang="en-US" dirty="0"/>
              <a:t> </a:t>
            </a:r>
            <a:r>
              <a:rPr lang="en-US" dirty="0" smtClean="0"/>
              <a:t>with  </a:t>
            </a:r>
            <a:r>
              <a:rPr lang="en-US" dirty="0"/>
              <a:t>following parameters:</a:t>
            </a:r>
          </a:p>
          <a:p>
            <a:r>
              <a:rPr lang="en-US" dirty="0"/>
              <a:t>"x" - Create - will create a file, returns an error if the file </a:t>
            </a:r>
            <a:r>
              <a:rPr lang="en-US" dirty="0" smtClean="0"/>
              <a:t>exist with the same name.</a:t>
            </a:r>
          </a:p>
          <a:p>
            <a:endParaRPr lang="en-US" dirty="0"/>
          </a:p>
          <a:p>
            <a:r>
              <a:rPr lang="en-US" dirty="0" smtClean="0"/>
              <a:t>file </a:t>
            </a:r>
            <a:r>
              <a:rPr lang="en-US" dirty="0"/>
              <a:t>= open</a:t>
            </a:r>
            <a:r>
              <a:rPr lang="en-US" dirty="0" smtClean="0"/>
              <a:t>(“abc.txt</a:t>
            </a:r>
            <a:r>
              <a:rPr lang="en-US" dirty="0"/>
              <a:t>", "x")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r>
              <a:rPr lang="en-US" dirty="0" smtClean="0"/>
              <a:t>To perform the  </a:t>
            </a:r>
            <a:r>
              <a:rPr lang="en-US" dirty="0"/>
              <a:t>write to an existing </a:t>
            </a:r>
            <a:r>
              <a:rPr lang="en-US" dirty="0" smtClean="0"/>
              <a:t>file with some name, we must </a:t>
            </a:r>
            <a:r>
              <a:rPr lang="en-US" dirty="0"/>
              <a:t>add a parameter to the open() </a:t>
            </a:r>
            <a:r>
              <a:rPr lang="en-US" dirty="0" smtClean="0"/>
              <a:t>function like –</a:t>
            </a:r>
          </a:p>
          <a:p>
            <a:endParaRPr lang="en-US" dirty="0"/>
          </a:p>
          <a:p>
            <a:r>
              <a:rPr lang="en-US" dirty="0"/>
              <a:t>"a" - Append - will </a:t>
            </a:r>
            <a:r>
              <a:rPr lang="en-US" dirty="0" smtClean="0"/>
              <a:t>append the content  </a:t>
            </a:r>
            <a:r>
              <a:rPr lang="en-US" dirty="0"/>
              <a:t>to the end of the file</a:t>
            </a:r>
          </a:p>
          <a:p>
            <a:r>
              <a:rPr lang="en-US" dirty="0"/>
              <a:t>"w" - Write - will </a:t>
            </a:r>
            <a:r>
              <a:rPr lang="en-US" dirty="0" smtClean="0"/>
              <a:t>overwrite the content to  </a:t>
            </a:r>
            <a:r>
              <a:rPr lang="en-US" dirty="0"/>
              <a:t>any existing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file=</a:t>
            </a:r>
            <a:r>
              <a:rPr lang="en-US" dirty="0"/>
              <a:t> open</a:t>
            </a:r>
            <a:r>
              <a:rPr lang="en-US" dirty="0" smtClean="0"/>
              <a:t>(“abc.txt",</a:t>
            </a:r>
            <a:r>
              <a:rPr lang="en-US" dirty="0"/>
              <a:t> "w")</a:t>
            </a:r>
            <a:br>
              <a:rPr lang="en-US" dirty="0"/>
            </a:br>
            <a:r>
              <a:rPr lang="en-US" dirty="0" err="1" smtClean="0"/>
              <a:t>file.write</a:t>
            </a:r>
            <a:r>
              <a:rPr lang="en-US" dirty="0" smtClean="0"/>
              <a:t>("the content is deleted , this is new content 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file.close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dirty="0"/>
              <a:t>= open</a:t>
            </a:r>
            <a:r>
              <a:rPr lang="en-US" dirty="0" smtClean="0"/>
              <a:t>(“abc.txt</a:t>
            </a:r>
            <a:r>
              <a:rPr lang="en-US" dirty="0"/>
              <a:t>", "a")</a:t>
            </a:r>
            <a:br>
              <a:rPr lang="en-US" dirty="0"/>
            </a:br>
            <a:r>
              <a:rPr lang="en-US" dirty="0" err="1" smtClean="0"/>
              <a:t>file.write</a:t>
            </a:r>
            <a:r>
              <a:rPr lang="en-US" dirty="0"/>
              <a:t>("Now the file has more </a:t>
            </a:r>
            <a:r>
              <a:rPr lang="en-US" dirty="0" smtClean="0"/>
              <a:t>content appended with previous one")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file.close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err="1"/>
              <a:t>writelines</a:t>
            </a:r>
            <a:r>
              <a:rPr lang="en-US" dirty="0"/>
              <a:t>() method writes the </a:t>
            </a:r>
            <a:r>
              <a:rPr lang="en-US" dirty="0" smtClean="0"/>
              <a:t>content </a:t>
            </a:r>
            <a:r>
              <a:rPr lang="en-US" dirty="0"/>
              <a:t>of a list to the file.</a:t>
            </a:r>
          </a:p>
          <a:p>
            <a:r>
              <a:rPr lang="en-US" dirty="0"/>
              <a:t>Where the texts will be inserted depends on the file mode </a:t>
            </a:r>
            <a:r>
              <a:rPr lang="en-US" dirty="0" smtClean="0"/>
              <a:t>the file is being write.</a:t>
            </a:r>
          </a:p>
          <a:p>
            <a:r>
              <a:rPr lang="en-US" dirty="0" smtClean="0"/>
              <a:t>"</a:t>
            </a:r>
            <a:r>
              <a:rPr lang="en-US" dirty="0"/>
              <a:t>a":  The texts will be inserted at the current </a:t>
            </a:r>
            <a:r>
              <a:rPr lang="en-US" dirty="0" smtClean="0"/>
              <a:t>file </a:t>
            </a:r>
            <a:r>
              <a:rPr lang="en-US" dirty="0"/>
              <a:t>position, default at the end of the file.</a:t>
            </a:r>
          </a:p>
          <a:p>
            <a:r>
              <a:rPr lang="en-US" dirty="0"/>
              <a:t>"w": The file will be emptied before the texts will be inserted at the current file </a:t>
            </a:r>
            <a:r>
              <a:rPr lang="en-US" dirty="0" smtClean="0"/>
              <a:t>position</a:t>
            </a:r>
            <a:r>
              <a:rPr lang="en-US" dirty="0"/>
              <a:t>, </a:t>
            </a:r>
            <a:r>
              <a:rPr lang="en-US" dirty="0" smtClean="0"/>
              <a:t>default.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File Operations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 So far in any python program the standard input is coming from keyboard &amp; output is shown on monitor.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Hence we can save the data using variable or any other data structure  temporarily only (In RAM)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So to read files from hard disk &amp; to modified then and later to save &amp; access them from disk directly we need to go through the file operations in python language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File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file</a:t>
            </a:r>
            <a:r>
              <a:rPr lang="en-US" dirty="0" err="1"/>
              <a:t>.writelines</a:t>
            </a:r>
            <a:r>
              <a:rPr lang="en-US" dirty="0"/>
              <a:t>(</a:t>
            </a:r>
            <a:r>
              <a:rPr lang="en-US" i="1" dirty="0"/>
              <a:t>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dirty="0"/>
              <a:t>= open("demofile3.txt", "</a:t>
            </a:r>
            <a:r>
              <a:rPr lang="en-US" dirty="0" smtClean="0"/>
              <a:t>a/w")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file.writelines</a:t>
            </a:r>
            <a:r>
              <a:rPr lang="en-US" dirty="0" smtClean="0"/>
              <a:t>(["\</a:t>
            </a:r>
            <a:r>
              <a:rPr lang="en-US" dirty="0" err="1" smtClean="0"/>
              <a:t>nHello</a:t>
            </a:r>
            <a:r>
              <a:rPr lang="en-US" dirty="0" smtClean="0"/>
              <a:t> Python ",</a:t>
            </a:r>
            <a:r>
              <a:rPr lang="en-US" dirty="0"/>
              <a:t> "\</a:t>
            </a:r>
            <a:r>
              <a:rPr lang="en-US" dirty="0" err="1" smtClean="0"/>
              <a:t>nHello</a:t>
            </a:r>
            <a:r>
              <a:rPr lang="en-US" dirty="0" smtClean="0"/>
              <a:t> section-17"])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file.close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98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Create a text file with your name</a:t>
            </a:r>
          </a:p>
          <a:p>
            <a:r>
              <a:rPr lang="en-US" dirty="0" smtClean="0"/>
              <a:t>Open the file in write mode</a:t>
            </a:r>
          </a:p>
          <a:p>
            <a:r>
              <a:rPr lang="en-US" dirty="0" smtClean="0"/>
              <a:t>write 3 lines one by one to you files </a:t>
            </a:r>
          </a:p>
          <a:p>
            <a:r>
              <a:rPr lang="en-US" dirty="0" smtClean="0"/>
              <a:t>Append 5 lines in a single statement.</a:t>
            </a:r>
          </a:p>
          <a:p>
            <a:r>
              <a:rPr lang="en-US" dirty="0" smtClean="0"/>
              <a:t>Read the first 50 characters if your file </a:t>
            </a:r>
          </a:p>
          <a:p>
            <a:r>
              <a:rPr lang="en-US" dirty="0" smtClean="0"/>
              <a:t>Read the first five line of your file </a:t>
            </a:r>
          </a:p>
          <a:p>
            <a:r>
              <a:rPr lang="en-US" dirty="0" smtClean="0"/>
              <a:t>Read all the lines of your file not exceeding 150 characters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File ..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8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and Append mode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1143000"/>
            <a:ext cx="78009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9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Display </a:t>
            </a:r>
            <a:r>
              <a:rPr lang="en-US" b="1" dirty="0"/>
              <a:t>all the lines in a </a:t>
            </a:r>
            <a:r>
              <a:rPr lang="en-US" b="1" dirty="0" smtClean="0"/>
              <a:t>file </a:t>
            </a:r>
            <a:r>
              <a:rPr lang="en-US" b="1" dirty="0"/>
              <a:t>with </a:t>
            </a:r>
            <a:r>
              <a:rPr lang="en-US" b="1" dirty="0" smtClean="0"/>
              <a:t>no of lines read.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Consider a file yourname.txt</a:t>
            </a:r>
          </a:p>
          <a:p>
            <a:pPr marL="0" indent="0">
              <a:buNone/>
            </a:pPr>
            <a:r>
              <a:rPr lang="en-US" b="1" dirty="0" smtClean="0"/>
              <a:t>Open the file in read mode</a:t>
            </a:r>
          </a:p>
          <a:p>
            <a:pPr marL="0" indent="0">
              <a:buNone/>
            </a:pPr>
            <a:r>
              <a:rPr lang="en-US" dirty="0" smtClean="0"/>
              <a:t>Set count as 0</a:t>
            </a:r>
          </a:p>
          <a:p>
            <a:pPr marL="0" indent="0">
              <a:buNone/>
            </a:pPr>
            <a:r>
              <a:rPr lang="en-US" dirty="0"/>
              <a:t>Read  lines using </a:t>
            </a:r>
            <a:r>
              <a:rPr lang="en-US" dirty="0" err="1"/>
              <a:t>readlines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Use for loop and count no of lines in file</a:t>
            </a:r>
          </a:p>
          <a:p>
            <a:pPr marL="0" indent="0">
              <a:buNone/>
            </a:pPr>
            <a:r>
              <a:rPr lang="en-US" dirty="0" smtClean="0"/>
              <a:t>Print line and line number in file </a:t>
            </a:r>
          </a:p>
          <a:p>
            <a:pPr marL="0" indent="0">
              <a:buNone/>
            </a:pPr>
            <a:r>
              <a:rPr lang="en-US" dirty="0" smtClean="0"/>
              <a:t>Close the file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Q.2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Take a file yourname.txt</a:t>
            </a:r>
          </a:p>
          <a:p>
            <a:pPr marL="0" indent="0">
              <a:buNone/>
            </a:pPr>
            <a:r>
              <a:rPr lang="en-US" dirty="0" smtClean="0"/>
              <a:t>Read  lines using </a:t>
            </a:r>
            <a:r>
              <a:rPr lang="en-US" dirty="0" err="1" smtClean="0"/>
              <a:t>readlines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Use for loop to traverse all lines </a:t>
            </a:r>
          </a:p>
          <a:p>
            <a:pPr marL="0" indent="0">
              <a:buNone/>
            </a:pPr>
            <a:r>
              <a:rPr lang="en-US" dirty="0" smtClean="0"/>
              <a:t>Use if condition to check “go” in lines 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lines.tolower</a:t>
            </a:r>
            <a:r>
              <a:rPr lang="en-US" dirty="0" smtClean="0"/>
              <a:t>().count (“go”) &gt; 0 to count occurrence in file.</a:t>
            </a:r>
          </a:p>
          <a:p>
            <a:pPr marL="0" indent="0">
              <a:buNone/>
            </a:pPr>
            <a:r>
              <a:rPr lang="en-US" dirty="0" smtClean="0"/>
              <a:t>Increment count to +1</a:t>
            </a:r>
          </a:p>
          <a:p>
            <a:pPr marL="0" indent="0">
              <a:buNone/>
            </a:pPr>
            <a:r>
              <a:rPr lang="en-US" dirty="0" smtClean="0"/>
              <a:t>Close the file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File Operations </a:t>
            </a:r>
            <a:endParaRPr lang="en-US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34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839200" cy="5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229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File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b="1" dirty="0" smtClean="0"/>
              <a:t>Following are </a:t>
            </a:r>
            <a:r>
              <a:rPr lang="en-US" b="1" dirty="0"/>
              <a:t>some of the functions in Python that allow you to read and write to files:</a:t>
            </a:r>
            <a:endParaRPr lang="en-US" dirty="0"/>
          </a:p>
          <a:p>
            <a:r>
              <a:rPr lang="en-US" b="1" dirty="0"/>
              <a:t>read() :</a:t>
            </a:r>
            <a:r>
              <a:rPr lang="en-US" dirty="0"/>
              <a:t> This function reads the entire file and returns a string</a:t>
            </a:r>
          </a:p>
          <a:p>
            <a:r>
              <a:rPr lang="en-US" b="1" dirty="0" err="1"/>
              <a:t>readline</a:t>
            </a:r>
            <a:r>
              <a:rPr lang="en-US" b="1" dirty="0"/>
              <a:t>() :</a:t>
            </a:r>
            <a:r>
              <a:rPr lang="en-US" dirty="0"/>
              <a:t> This function reads lines from that file and returns as a string. It fetch the line n, if it is been called nth time.</a:t>
            </a:r>
          </a:p>
          <a:p>
            <a:r>
              <a:rPr lang="en-US" b="1" dirty="0" err="1"/>
              <a:t>readlines</a:t>
            </a:r>
            <a:r>
              <a:rPr lang="en-US" b="1" dirty="0"/>
              <a:t>() :</a:t>
            </a:r>
            <a:r>
              <a:rPr lang="en-US" dirty="0"/>
              <a:t> This function returns a list where each element is single line of that file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394</Words>
  <Application>Microsoft Office PowerPoint</Application>
  <PresentationFormat>On-screen Show (4:3)</PresentationFormat>
  <Paragraphs>104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File Operations in Python 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Introduction to File Operations </vt:lpstr>
      <vt:lpstr>Q.1</vt:lpstr>
      <vt:lpstr>Types of File ..</vt:lpstr>
      <vt:lpstr>Write and Append mode</vt:lpstr>
      <vt:lpstr>Q.1</vt:lpstr>
      <vt:lpstr>Q.2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</dc:title>
  <dc:creator>Ashish</dc:creator>
  <cp:lastModifiedBy>Ashish</cp:lastModifiedBy>
  <cp:revision>21</cp:revision>
  <dcterms:created xsi:type="dcterms:W3CDTF">2006-08-16T00:00:00Z</dcterms:created>
  <dcterms:modified xsi:type="dcterms:W3CDTF">2023-04-05T03:39:24Z</dcterms:modified>
</cp:coreProperties>
</file>