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Dictionaries in 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8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algn="just"/>
            <a:r>
              <a:rPr lang="en-US" b="1" dirty="0"/>
              <a:t>Dictionaries are ordered collections of unique values stored in (Key-Value) pairs.</a:t>
            </a:r>
            <a:endParaRPr lang="en-US" dirty="0"/>
          </a:p>
          <a:p>
            <a:pPr algn="just"/>
            <a:r>
              <a:rPr lang="en-US" dirty="0"/>
              <a:t>In Python version </a:t>
            </a:r>
            <a:r>
              <a:rPr lang="en-US" b="1" dirty="0"/>
              <a:t>3.7</a:t>
            </a:r>
            <a:r>
              <a:rPr lang="en-US" dirty="0"/>
              <a:t> and onwards, dictionaries are ordered. In Python </a:t>
            </a:r>
            <a:r>
              <a:rPr lang="en-US" b="1" dirty="0"/>
              <a:t>3.6</a:t>
            </a:r>
            <a:r>
              <a:rPr lang="en-US" dirty="0"/>
              <a:t> and earlier, dictionaries are </a:t>
            </a:r>
            <a:r>
              <a:rPr lang="en-US" b="1" dirty="0"/>
              <a:t>unordered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Keys</a:t>
            </a:r>
            <a:r>
              <a:rPr lang="en-US" dirty="0"/>
              <a:t> are unique identifiers that are associated with each </a:t>
            </a:r>
            <a:r>
              <a:rPr lang="en-US" b="1" dirty="0"/>
              <a:t>value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6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dictionary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()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dictionary </a:t>
            </a:r>
            <a:r>
              <a:rPr lang="en-US" dirty="0"/>
              <a:t>=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/>
              <a:t>key1</a:t>
            </a:r>
            <a:r>
              <a:rPr lang="en-US" dirty="0"/>
              <a:t>="value1",</a:t>
            </a:r>
            <a:r>
              <a:rPr lang="en-US" dirty="0"/>
              <a:t> key2</a:t>
            </a:r>
            <a:r>
              <a:rPr lang="en-US" dirty="0"/>
              <a:t>="value2")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print(dictionary</a:t>
            </a:r>
            <a:r>
              <a:rPr lang="en-US" dirty="0"/>
              <a:t>)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print(type(</a:t>
            </a:r>
            <a:r>
              <a:rPr lang="en-US" dirty="0" err="1" smtClean="0"/>
              <a:t>my_dictionary</a:t>
            </a:r>
            <a:r>
              <a:rPr lang="en-US" dirty="0" smtClean="0"/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0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Creating directory </a:t>
            </a:r>
          </a:p>
          <a:p>
            <a:pPr marL="0" indent="0">
              <a:buNone/>
            </a:pPr>
            <a:r>
              <a:rPr lang="en-US" dirty="0" err="1" smtClean="0"/>
              <a:t>Check_numbers</a:t>
            </a:r>
            <a:r>
              <a:rPr lang="en-US" dirty="0" smtClean="0"/>
              <a:t> </a:t>
            </a:r>
            <a:r>
              <a:rPr lang="en-US" dirty="0"/>
              <a:t>= {1: "One", 2: "Two", 3: "Three</a:t>
            </a:r>
            <a:r>
              <a:rPr lang="en-US" dirty="0" smtClean="0"/>
              <a:t>"}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Check_numbers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Adding a new KV pair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Check_numbers</a:t>
            </a:r>
            <a:r>
              <a:rPr lang="en-US" dirty="0" smtClean="0"/>
              <a:t>[4] = ‘Four’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Check_numbers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Changing value of some key:-</a:t>
            </a:r>
          </a:p>
          <a:p>
            <a:pPr marL="0" indent="0">
              <a:buNone/>
            </a:pPr>
            <a:r>
              <a:rPr lang="en-US" dirty="0" err="1" smtClean="0"/>
              <a:t>Check_numbers</a:t>
            </a:r>
            <a:r>
              <a:rPr lang="en-US" dirty="0" smtClean="0"/>
              <a:t>[4</a:t>
            </a:r>
            <a:r>
              <a:rPr lang="en-US" dirty="0"/>
              <a:t>] = </a:t>
            </a:r>
            <a:r>
              <a:rPr lang="en-US" dirty="0" smtClean="0"/>
              <a:t>‘Five’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Check_numbers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Accessing Values:-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Check_numbers</a:t>
            </a:r>
            <a:r>
              <a:rPr lang="en-US" dirty="0" smtClean="0"/>
              <a:t>[2])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Deleting the KV pair:-</a:t>
            </a:r>
          </a:p>
          <a:p>
            <a:pPr marL="0" indent="0">
              <a:buNone/>
            </a:pPr>
            <a:r>
              <a:rPr lang="en-US" dirty="0" smtClean="0"/>
              <a:t>del </a:t>
            </a:r>
            <a:r>
              <a:rPr lang="en-US" dirty="0" err="1" smtClean="0"/>
              <a:t>Check_numbers</a:t>
            </a:r>
            <a:r>
              <a:rPr lang="en-US" dirty="0" smtClean="0"/>
              <a:t>[2]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Check_numbers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Deleting the entire directory:-</a:t>
            </a:r>
          </a:p>
          <a:p>
            <a:pPr marL="0" indent="0">
              <a:buNone/>
            </a:pPr>
            <a:r>
              <a:rPr lang="en-US" dirty="0" smtClean="0"/>
              <a:t>del </a:t>
            </a:r>
            <a:r>
              <a:rPr lang="en-US" dirty="0" err="1" smtClean="0"/>
              <a:t>Check_numbers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Update method:-</a:t>
            </a:r>
          </a:p>
          <a:p>
            <a:pPr marL="0" indent="0">
              <a:buNone/>
            </a:pPr>
            <a:r>
              <a:rPr lang="en-US" dirty="0"/>
              <a:t>d1 = {'a': 100, 'b': 200}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d2 </a:t>
            </a:r>
            <a:r>
              <a:rPr lang="en-US" dirty="0"/>
              <a:t>= {'x': 300, 'y': 200}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d1.update(d2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print(d1)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values in </a:t>
            </a:r>
            <a:r>
              <a:rPr lang="en-US" dirty="0" err="1"/>
              <a:t>dictionary.values</a:t>
            </a:r>
            <a:r>
              <a:rPr lang="en-US" dirty="0"/>
              <a:t>():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values in dictionary: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values in </a:t>
            </a:r>
            <a:r>
              <a:rPr lang="en-US" dirty="0" err="1"/>
              <a:t>dictionary.items</a:t>
            </a:r>
            <a:r>
              <a:rPr lang="en-US" dirty="0"/>
              <a:t>():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Dict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2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173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Dictionaries in Python </vt:lpstr>
      <vt:lpstr>Dict….</vt:lpstr>
      <vt:lpstr>Dict…</vt:lpstr>
      <vt:lpstr>Dict….</vt:lpstr>
      <vt:lpstr>Dict….</vt:lpstr>
      <vt:lpstr>Dict….</vt:lpstr>
      <vt:lpstr>Dict….</vt:lpstr>
      <vt:lpstr>Dict….</vt:lpstr>
      <vt:lpstr>Dict….</vt:lpstr>
      <vt:lpstr>Dict….</vt:lpstr>
      <vt:lpstr>Dict….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 in Python </dc:title>
  <dc:creator>Ashish</dc:creator>
  <cp:lastModifiedBy>Ashish</cp:lastModifiedBy>
  <cp:revision>13</cp:revision>
  <dcterms:created xsi:type="dcterms:W3CDTF">2006-08-16T00:00:00Z</dcterms:created>
  <dcterms:modified xsi:type="dcterms:W3CDTF">2023-04-06T05:52:17Z</dcterms:modified>
</cp:coreProperties>
</file>