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6" r:id="rId6"/>
    <p:sldId id="269" r:id="rId7"/>
    <p:sldId id="257" r:id="rId8"/>
    <p:sldId id="261" r:id="rId9"/>
    <p:sldId id="258" r:id="rId10"/>
    <p:sldId id="263" r:id="rId11"/>
    <p:sldId id="265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6"/>
            <p14:sldId id="269"/>
            <p14:sldId id="257"/>
            <p14:sldId id="261"/>
            <p14:sldId id="258"/>
            <p14:sldId id="263"/>
            <p14:sldId id="265"/>
            <p14:sldId id="268"/>
            <p14:sldId id="270"/>
            <p14:sldId id="271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835" y="7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8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9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argent/docker-cheat-sheet#docker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for </a:t>
            </a:r>
            <a:r>
              <a:rPr lang="en-IN" dirty="0" smtClean="0"/>
              <a:t>Web Developer PART-2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Hardik Raval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docker commands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60832" y="1689622"/>
            <a:ext cx="1117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</a:t>
            </a:r>
            <a:r>
              <a:rPr lang="en-IN" dirty="0" smtClean="0">
                <a:solidFill>
                  <a:schemeClr val="accent1"/>
                </a:solidFill>
              </a:rPr>
              <a:t>start &lt;container Id&gt;</a:t>
            </a:r>
            <a:endParaRPr lang="en-IN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Start stopped container</a:t>
            </a:r>
            <a:endParaRPr lang="en-IN" dirty="0"/>
          </a:p>
          <a:p>
            <a:pPr lvl="1"/>
            <a:r>
              <a:rPr lang="en-IN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</a:t>
            </a:r>
            <a:r>
              <a:rPr lang="en-IN" dirty="0" smtClean="0">
                <a:solidFill>
                  <a:schemeClr val="accent1"/>
                </a:solidFill>
              </a:rPr>
              <a:t>restart </a:t>
            </a:r>
            <a:r>
              <a:rPr lang="en-IN" dirty="0">
                <a:solidFill>
                  <a:schemeClr val="accent1"/>
                </a:solidFill>
              </a:rPr>
              <a:t>&lt;container 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Restart container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</a:t>
            </a:r>
            <a:r>
              <a:rPr lang="en-GB" dirty="0" smtClean="0">
                <a:solidFill>
                  <a:schemeClr val="accent1"/>
                </a:solidFill>
              </a:rPr>
              <a:t>inspect &lt;container 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Detailed information about specific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</a:t>
            </a:r>
            <a:r>
              <a:rPr lang="en-IN" dirty="0" smtClean="0">
                <a:solidFill>
                  <a:schemeClr val="accent1"/>
                </a:solidFill>
              </a:rPr>
              <a:t>run --rm &lt;image&gt;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docker run --rm -p 80:80 </a:t>
            </a:r>
            <a:r>
              <a:rPr lang="en-IN" dirty="0" smtClean="0"/>
              <a:t>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docker cp &lt;container Id</a:t>
            </a:r>
            <a:r>
              <a:rPr lang="en-IN" dirty="0" smtClean="0">
                <a:solidFill>
                  <a:schemeClr val="accent1"/>
                </a:solidFill>
              </a:rPr>
              <a:t>&gt; : </a:t>
            </a:r>
            <a:r>
              <a:rPr lang="en-IN" dirty="0">
                <a:solidFill>
                  <a:schemeClr val="accent1"/>
                </a:solidFill>
              </a:rPr>
              <a:t>SRC_PATH </a:t>
            </a:r>
            <a:r>
              <a:rPr lang="en-IN" dirty="0" smtClean="0">
                <a:solidFill>
                  <a:schemeClr val="accent1"/>
                </a:solidFill>
              </a:rPr>
              <a:t>DEST_PATH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docker cp index.html 5499:/usr/share/nginx/html/index.html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From host machine to </a:t>
            </a:r>
            <a:r>
              <a:rPr lang="en-IN" dirty="0" smtClean="0"/>
              <a:t>container</a:t>
            </a:r>
            <a:endParaRPr lang="en-IN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docker cp </a:t>
            </a:r>
            <a:r>
              <a:rPr lang="en-IN" dirty="0" smtClean="0"/>
              <a:t>5499 : /</a:t>
            </a:r>
            <a:r>
              <a:rPr lang="en-IN"/>
              <a:t>usr/share/nginx/html/index.html </a:t>
            </a:r>
            <a:r>
              <a:rPr lang="en-IN" smtClean="0"/>
              <a:t>index.html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From container to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5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95223" y="2812212"/>
            <a:ext cx="10744200" cy="122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Stay Tuned!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Recap of Previous Session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7505" y="1752370"/>
            <a:ext cx="10852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What is Docker?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Docker is a open source platform to run and build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Where does Docker run</a:t>
            </a:r>
            <a:r>
              <a:rPr lang="en-US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It runs natively on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natively on Linux, MAC or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windows with Docker engine installed by installing Docker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Set up development environments in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 code behaves same as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Easy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Image, Container, Docker Hub, Docker Client, Docker Daemon/Engine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88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 we have learned so far…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29" y="1581912"/>
            <a:ext cx="5395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/>
                </a:solidFill>
              </a:rPr>
              <a:t>docker pull &lt;image&gt;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Pull the image from docker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</a:t>
            </a:r>
            <a:r>
              <a:rPr lang="en-GB" dirty="0"/>
              <a:t>run php echo “Hey</a:t>
            </a:r>
            <a:r>
              <a:rPr lang="en-GB" dirty="0" smtClean="0"/>
              <a:t>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docker run -p 8080:80 -d </a:t>
            </a:r>
            <a:r>
              <a:rPr lang="en-IN" dirty="0" smtClean="0"/>
              <a:t>nginx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run -p 8080:80 -v &lt;source&gt;:&lt;destination&gt; nginx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docker 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Show list of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docker ps –a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Show all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docker stop &lt;container Id&gt;, </a:t>
            </a:r>
            <a:r>
              <a:rPr lang="en-GB" dirty="0">
                <a:solidFill>
                  <a:schemeClr val="accent1"/>
                </a:solidFill>
              </a:rPr>
              <a:t>&lt;container Id</a:t>
            </a:r>
            <a:r>
              <a:rPr lang="en-GB" dirty="0" smtClean="0">
                <a:solidFill>
                  <a:schemeClr val="accent1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Stop given container(s)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6537" y="1578864"/>
            <a:ext cx="60267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rm &lt;container Id&gt;, &lt;container Id</a:t>
            </a:r>
            <a:r>
              <a:rPr lang="en-GB" dirty="0" smtClean="0">
                <a:solidFill>
                  <a:schemeClr val="accent1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Remove given container(s)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rm $(docker ps -a -q -f status=exited)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Remove all unused </a:t>
            </a:r>
            <a:r>
              <a:rPr lang="en-GB" dirty="0" smtClean="0"/>
              <a:t>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container prune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Remove all unused </a:t>
            </a:r>
            <a:r>
              <a:rPr lang="en-GB" dirty="0" smtClean="0"/>
              <a:t>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docker rmi &lt;id/name&gt;, &lt;id/name</a:t>
            </a:r>
            <a:r>
              <a:rPr lang="en-GB" dirty="0" smtClean="0">
                <a:solidFill>
                  <a:schemeClr val="accent1"/>
                </a:solidFill>
              </a:rPr>
              <a:t>&gt;</a:t>
            </a:r>
            <a:endParaRPr lang="en-GB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Remove given image(s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</a:rPr>
              <a:t>docker rmi $(docker images -a -q)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Remove all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85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Dockerfile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0073" y="1834666"/>
            <a:ext cx="10852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general Dockerfile is used to build custom image.</a:t>
            </a:r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Dockerfile is a simple text file that contains a list of commands that the Docker client calls while creating an image.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Dockerfile is an alternative of executing </a:t>
            </a:r>
            <a:r>
              <a:rPr lang="en-GB" dirty="0" smtClean="0"/>
              <a:t>commands </a:t>
            </a:r>
            <a:r>
              <a:rPr lang="en-GB" dirty="0"/>
              <a:t>in command line.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51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Dockerfile Example </a:t>
            </a:r>
            <a:r>
              <a:rPr lang="en-IN" dirty="0" smtClean="0"/>
              <a:t>#1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1" y="1724406"/>
            <a:ext cx="6294501" cy="35221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78168" y="2180272"/>
            <a:ext cx="5355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Build an custom Image</a:t>
            </a:r>
          </a:p>
          <a:p>
            <a:r>
              <a:rPr lang="en-GB" dirty="0"/>
              <a:t>docker build –t </a:t>
            </a:r>
            <a:r>
              <a:rPr lang="en-GB" dirty="0" smtClean="0"/>
              <a:t>php-app1 </a:t>
            </a:r>
            <a:r>
              <a:rPr lang="en-GB" dirty="0"/>
              <a:t>. </a:t>
            </a:r>
            <a:endParaRPr lang="en-GB" dirty="0" smtClean="0"/>
          </a:p>
          <a:p>
            <a:endParaRPr lang="en-GB" i="1" dirty="0" smtClean="0"/>
          </a:p>
          <a:p>
            <a:r>
              <a:rPr lang="en-GB" i="1" dirty="0" smtClean="0"/>
              <a:t>(</a:t>
            </a:r>
            <a:r>
              <a:rPr lang="en-GB" i="1" dirty="0"/>
              <a:t>don’t forgot the </a:t>
            </a:r>
            <a:r>
              <a:rPr lang="en-GB" i="1" dirty="0" smtClean="0"/>
              <a:t>period at the end)</a:t>
            </a:r>
            <a:endParaRPr lang="en-GB" i="1" dirty="0"/>
          </a:p>
          <a:p>
            <a:endParaRPr lang="en-GB" b="1" dirty="0"/>
          </a:p>
          <a:p>
            <a:r>
              <a:rPr lang="en-GB" b="1" dirty="0"/>
              <a:t>Run an Image</a:t>
            </a:r>
          </a:p>
          <a:p>
            <a:r>
              <a:rPr lang="en-GB" dirty="0"/>
              <a:t>docker run -v ${pwd}:/usr/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myapp</a:t>
            </a:r>
            <a:r>
              <a:rPr lang="en-GB" dirty="0"/>
              <a:t> </a:t>
            </a:r>
            <a:r>
              <a:rPr lang="en-GB" dirty="0" smtClean="0"/>
              <a:t>php-app1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5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Dockerfile Instructions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6377" y="2035834"/>
            <a:ext cx="10852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FROM –  Sets a base Image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LABEL – Apply </a:t>
            </a:r>
            <a:r>
              <a:rPr lang="en-GB" dirty="0"/>
              <a:t>key/value metadata to your images, containers, or daemons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COPY –</a:t>
            </a:r>
            <a:r>
              <a:rPr lang="en-GB" dirty="0"/>
              <a:t> </a:t>
            </a:r>
            <a:r>
              <a:rPr lang="en-GB" dirty="0" smtClean="0"/>
              <a:t> Copies </a:t>
            </a:r>
            <a:r>
              <a:rPr lang="en-GB" dirty="0"/>
              <a:t>new files or directories to container. By default this copies as </a:t>
            </a:r>
            <a:r>
              <a:rPr lang="en-GB" dirty="0" smtClean="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WORKDIR – Sets the 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CMD –</a:t>
            </a:r>
            <a:r>
              <a:rPr lang="en-GB" dirty="0"/>
              <a:t> </a:t>
            </a:r>
            <a:r>
              <a:rPr lang="en-GB" dirty="0" smtClean="0"/>
              <a:t>We can provide default commands </a:t>
            </a:r>
            <a:r>
              <a:rPr lang="en-GB" dirty="0"/>
              <a:t>for an executing </a:t>
            </a:r>
            <a:r>
              <a:rPr lang="en-GB" dirty="0" smtClean="0"/>
              <a:t>while creating a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Reference Link : </a:t>
            </a:r>
            <a:r>
              <a:rPr lang="en-IN" dirty="0">
                <a:hlinkClick r:id="rId3"/>
              </a:rPr>
              <a:t>https://github.com/wsargent/docker-cheat-sheet#dockerfile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70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Dockerfile Example #2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98" y="2772727"/>
            <a:ext cx="9469913" cy="31434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3510" y="1872734"/>
            <a:ext cx="499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 docker build -t </a:t>
            </a:r>
            <a:r>
              <a:rPr lang="en-IN" b="1" dirty="0" smtClean="0"/>
              <a:t>php-app2 </a:t>
            </a:r>
            <a:r>
              <a:rPr lang="en-IN" b="1" dirty="0"/>
              <a:t>-f </a:t>
            </a:r>
            <a:r>
              <a:rPr lang="en-IN" b="1" dirty="0" err="1"/>
              <a:t>app.Dockerfile</a:t>
            </a:r>
            <a:r>
              <a:rPr lang="en-IN" b="1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075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Dockerfile Example #3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47790" y="1598414"/>
            <a:ext cx="5015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 docker build -t </a:t>
            </a:r>
            <a:r>
              <a:rPr lang="en-IN" b="1" dirty="0" smtClean="0"/>
              <a:t>php-app3 -f </a:t>
            </a:r>
            <a:r>
              <a:rPr lang="en-IN" b="1" dirty="0" err="1" smtClean="0"/>
              <a:t>php.Dockerfile</a:t>
            </a:r>
            <a:r>
              <a:rPr lang="en-IN" b="1" dirty="0" smtClean="0"/>
              <a:t> .</a:t>
            </a:r>
          </a:p>
          <a:p>
            <a:endParaRPr lang="en-IN" b="1" dirty="0"/>
          </a:p>
          <a:p>
            <a:pPr algn="ctr"/>
            <a:r>
              <a:rPr lang="en-IN" b="1" dirty="0"/>
              <a:t>docker run -P </a:t>
            </a:r>
            <a:r>
              <a:rPr lang="en-IN" b="1" dirty="0" smtClean="0"/>
              <a:t>php-app3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632" y="2781490"/>
            <a:ext cx="6705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command in a running container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04088" y="2265926"/>
            <a:ext cx="102961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/>
              <a:t>There are two ways executing commands in running container:</a:t>
            </a:r>
          </a:p>
          <a:p>
            <a:pPr marL="457200" indent="-457200">
              <a:buFont typeface="+mj-lt"/>
              <a:buAutoNum type="arabicPeriod"/>
            </a:pPr>
            <a:endParaRPr lang="sv-S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w</a:t>
            </a:r>
            <a:r>
              <a:rPr lang="sv-SE" sz="2400" dirty="0" smtClean="0"/>
              <a:t>/o login into the container</a:t>
            </a:r>
          </a:p>
          <a:p>
            <a:pPr lvl="1"/>
            <a:r>
              <a:rPr lang="sv-SE" sz="2400" dirty="0">
                <a:solidFill>
                  <a:schemeClr val="accent1"/>
                </a:solidFill>
              </a:rPr>
              <a:t>docker exec &lt;container Id&gt;&lt;cmd&gt;</a:t>
            </a:r>
          </a:p>
          <a:p>
            <a:pPr lvl="1"/>
            <a:r>
              <a:rPr lang="sv-SE" sz="2400" dirty="0">
                <a:solidFill>
                  <a:schemeClr val="accent1"/>
                </a:solidFill>
              </a:rPr>
              <a:t>docker exec 5d8d </a:t>
            </a:r>
            <a:r>
              <a:rPr lang="sv-SE" sz="2400" dirty="0" smtClean="0">
                <a:solidFill>
                  <a:schemeClr val="accent1"/>
                </a:solidFill>
              </a:rPr>
              <a:t>pwd</a:t>
            </a:r>
            <a:endParaRPr lang="sv-SE" sz="24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sv-S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v-SE" sz="2400" dirty="0" smtClean="0"/>
              <a:t>w/ login </a:t>
            </a:r>
            <a:r>
              <a:rPr lang="sv-SE" sz="2400" dirty="0"/>
              <a:t>into the </a:t>
            </a:r>
            <a:r>
              <a:rPr lang="sv-SE" sz="2400" dirty="0" smtClean="0"/>
              <a:t>container</a:t>
            </a:r>
          </a:p>
          <a:p>
            <a:pPr lvl="1"/>
            <a:r>
              <a:rPr lang="en-GB" sz="2400" dirty="0">
                <a:solidFill>
                  <a:schemeClr val="accent1"/>
                </a:solidFill>
              </a:rPr>
              <a:t>docker exec -it 5c8a /</a:t>
            </a:r>
            <a:r>
              <a:rPr lang="en-GB" sz="2400" dirty="0" smtClean="0">
                <a:solidFill>
                  <a:schemeClr val="accent1"/>
                </a:solidFill>
              </a:rPr>
              <a:t>bin/bash</a:t>
            </a:r>
          </a:p>
          <a:p>
            <a:pPr lvl="1"/>
            <a:r>
              <a:rPr lang="en-GB" sz="2400" dirty="0" smtClean="0">
                <a:solidFill>
                  <a:schemeClr val="accent1"/>
                </a:solidFill>
              </a:rPr>
              <a:t>ls</a:t>
            </a:r>
            <a:endParaRPr lang="sv-SE" sz="2400" dirty="0" smtClean="0">
              <a:solidFill>
                <a:schemeClr val="accent1"/>
              </a:solidFill>
            </a:endParaRPr>
          </a:p>
          <a:p>
            <a:endParaRPr lang="sv-SE" sz="2400" dirty="0">
              <a:solidFill>
                <a:schemeClr val="accent1"/>
              </a:solidFill>
            </a:endParaRP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</TotalTime>
  <Words>435</Words>
  <Application>Microsoft Office PowerPoint</Application>
  <PresentationFormat>Widescreen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Verdana</vt:lpstr>
      <vt:lpstr>WelcomeDoc</vt:lpstr>
      <vt:lpstr>Docker for Web Developer PART-2</vt:lpstr>
      <vt:lpstr>Quick Recap of Previous Session</vt:lpstr>
      <vt:lpstr>Commands we have learned so far…</vt:lpstr>
      <vt:lpstr>Dockerfile</vt:lpstr>
      <vt:lpstr>Dockerfile Example #1</vt:lpstr>
      <vt:lpstr>Dockerfile Instructions</vt:lpstr>
      <vt:lpstr>Dockerfile Example #2</vt:lpstr>
      <vt:lpstr>Dockerfile Example #3</vt:lpstr>
      <vt:lpstr>Run a command in a running container</vt:lpstr>
      <vt:lpstr>Other docker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Web Developer</dc:title>
  <dc:creator>dell</dc:creator>
  <cp:keywords/>
  <cp:lastModifiedBy>dell</cp:lastModifiedBy>
  <cp:revision>255</cp:revision>
  <dcterms:created xsi:type="dcterms:W3CDTF">2020-06-03T08:47:08Z</dcterms:created>
  <dcterms:modified xsi:type="dcterms:W3CDTF">2020-06-20T08:29:19Z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