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sldIdLst>
    <p:sldId id="256" r:id="rId5"/>
    <p:sldId id="270" r:id="rId6"/>
    <p:sldId id="271" r:id="rId7"/>
    <p:sldId id="272" r:id="rId8"/>
    <p:sldId id="273" r:id="rId9"/>
    <p:sldId id="274" r:id="rId10"/>
    <p:sldId id="275" r:id="rId11"/>
    <p:sldId id="27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Impress, Work Together" id="{B9B51309-D148-4332-87C2-07BE32FBCA3B}">
          <p14:sldIdLst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2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9" autoAdjust="0"/>
    <p:restoredTop sz="94280" autoAdjust="0"/>
  </p:normalViewPr>
  <p:slideViewPr>
    <p:cSldViewPr snapToGrid="0">
      <p:cViewPr varScale="1">
        <p:scale>
          <a:sx n="84" d="100"/>
          <a:sy n="84" d="100"/>
        </p:scale>
        <p:origin x="835" y="72"/>
      </p:cViewPr>
      <p:guideLst>
        <p:guide orient="horz" pos="2160"/>
        <p:guide pos="3840"/>
        <p:guide orient="horz" pos="22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36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17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41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4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616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25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79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Docker for </a:t>
            </a:r>
            <a:r>
              <a:rPr lang="en-IN" dirty="0" smtClean="0"/>
              <a:t>Web Developer PART-3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By: Hardik Raval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Docker Compose (Compose) - Introduction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33400" y="1984908"/>
            <a:ext cx="1120749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 smtClean="0"/>
              <a:t>Docker Compose</a:t>
            </a:r>
            <a:r>
              <a:rPr lang="en-GB" dirty="0"/>
              <a:t> is a tool for defining and running multi-container </a:t>
            </a:r>
            <a:r>
              <a:rPr lang="en-GB" b="1" dirty="0"/>
              <a:t>Docker</a:t>
            </a:r>
            <a:r>
              <a:rPr lang="en-GB" dirty="0"/>
              <a:t> applications. With </a:t>
            </a:r>
            <a:r>
              <a:rPr lang="en-GB" dirty="0" smtClean="0"/>
              <a:t>Docker </a:t>
            </a:r>
            <a:r>
              <a:rPr lang="en-GB" b="1" dirty="0" smtClean="0"/>
              <a:t>Compose</a:t>
            </a:r>
            <a:r>
              <a:rPr lang="en-GB" dirty="0"/>
              <a:t>, you use a </a:t>
            </a:r>
            <a:r>
              <a:rPr lang="en-GB" dirty="0" smtClean="0"/>
              <a:t>YAML (docker-compose.yml) </a:t>
            </a:r>
            <a:r>
              <a:rPr lang="en-GB" dirty="0"/>
              <a:t>file to configure your application's services. </a:t>
            </a:r>
            <a:endParaRPr lang="en-GB" dirty="0" smtClean="0"/>
          </a:p>
          <a:p>
            <a:pPr>
              <a:lnSpc>
                <a:spcPct val="150000"/>
              </a:lnSpc>
            </a:pPr>
            <a:endParaRPr lang="en-GB" dirty="0"/>
          </a:p>
          <a:p>
            <a:pPr>
              <a:lnSpc>
                <a:spcPct val="150000"/>
              </a:lnSpc>
            </a:pPr>
            <a:r>
              <a:rPr lang="en-GB" dirty="0" smtClean="0"/>
              <a:t>For </a:t>
            </a:r>
            <a:r>
              <a:rPr lang="en-GB" dirty="0"/>
              <a:t>Mac and Windows, Docker Compose is included as part of those desktop installs</a:t>
            </a:r>
            <a:r>
              <a:rPr lang="en-GB" dirty="0" smtClean="0"/>
              <a:t>.</a:t>
            </a:r>
          </a:p>
          <a:p>
            <a:pPr>
              <a:lnSpc>
                <a:spcPct val="150000"/>
              </a:lnSpc>
            </a:pPr>
            <a:endParaRPr lang="en-GB" dirty="0"/>
          </a:p>
          <a:p>
            <a:pPr>
              <a:lnSpc>
                <a:spcPct val="150000"/>
              </a:lnSpc>
            </a:pPr>
            <a:r>
              <a:rPr lang="en-IN" dirty="0"/>
              <a:t>On Linux systems</a:t>
            </a:r>
            <a:r>
              <a:rPr lang="en-IN" dirty="0" smtClean="0"/>
              <a:t>, Docker Compose has to be installed separately.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845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Services in Docker Compose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130" y="2041779"/>
            <a:ext cx="651510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47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Compose file structure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534" y="2193988"/>
            <a:ext cx="4486275" cy="3457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8685" y="2095500"/>
            <a:ext cx="397192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88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Build Compose </a:t>
            </a:r>
            <a:r>
              <a:rPr lang="en-IN" dirty="0"/>
              <a:t>file </a:t>
            </a:r>
            <a:r>
              <a:rPr lang="en-IN" dirty="0" smtClean="0"/>
              <a:t>– Example #1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495" y="2299906"/>
            <a:ext cx="515302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24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Build Compose </a:t>
            </a:r>
            <a:r>
              <a:rPr lang="en-IN" dirty="0"/>
              <a:t>file </a:t>
            </a:r>
            <a:r>
              <a:rPr lang="en-IN" dirty="0" smtClean="0"/>
              <a:t>– Example #2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670" y="1792795"/>
            <a:ext cx="47625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077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Build Compose </a:t>
            </a:r>
            <a:r>
              <a:rPr lang="en-IN" dirty="0"/>
              <a:t>file </a:t>
            </a:r>
            <a:r>
              <a:rPr lang="en-IN" dirty="0" smtClean="0"/>
              <a:t>– Example #3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432" y="1417860"/>
            <a:ext cx="5495094" cy="526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654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Build Compose </a:t>
            </a:r>
            <a:r>
              <a:rPr lang="en-IN" dirty="0"/>
              <a:t>file </a:t>
            </a:r>
            <a:r>
              <a:rPr lang="en-IN" dirty="0" smtClean="0"/>
              <a:t>– Example #3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5202492" y="3500366"/>
            <a:ext cx="21752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/>
              <a:t>Thank you!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466887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1584528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2012-06-20T23:39:00+00:00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TP102923943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843282</LocLastLocAttemptVersionLookup>
    <IsSearchable xmlns="4873beb7-5857-4685-be1f-d57550cc96cc">true</IsSearchable>
    <TemplateTemplateType xmlns="4873beb7-5857-4685-be1f-d57550cc96cc">PowerPoint Template - Slideshow Launch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LocMarketGroupTiers2 xmlns="4873beb7-5857-4685-be1f-d57550cc96cc" xsi:nil="true"/>
    <APAuthor xmlns="4873beb7-5857-4685-be1f-d57550cc96cc">
      <UserInfo>
        <DisplayName>REDMOND\v-sa</DisplayName>
        <AccountId>2467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970C04F-E7AC-41AB-9C6D-1B1BB88BFF7F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63EE7759-C66F-4EA4-9863-7EBA32518D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7040</TotalTime>
  <Words>64</Words>
  <Application>Microsoft Office PowerPoint</Application>
  <PresentationFormat>Widescreen</PresentationFormat>
  <Paragraphs>23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Segoe UI</vt:lpstr>
      <vt:lpstr>Segoe UI Light</vt:lpstr>
      <vt:lpstr>WelcomeDoc</vt:lpstr>
      <vt:lpstr>Docker for Web Developer PART-3</vt:lpstr>
      <vt:lpstr>Docker Compose (Compose) - Introduction</vt:lpstr>
      <vt:lpstr>Services in Docker Compose</vt:lpstr>
      <vt:lpstr>Compose file structure</vt:lpstr>
      <vt:lpstr>Build Compose file – Example #1</vt:lpstr>
      <vt:lpstr>Build Compose file – Example #2</vt:lpstr>
      <vt:lpstr>Build Compose file – Example #3</vt:lpstr>
      <vt:lpstr>Build Compose file – Example #3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for Web Developer</dc:title>
  <dc:creator>dell</dc:creator>
  <cp:keywords/>
  <cp:lastModifiedBy>dell</cp:lastModifiedBy>
  <cp:revision>300</cp:revision>
  <dcterms:created xsi:type="dcterms:W3CDTF">2020-06-03T08:47:08Z</dcterms:created>
  <dcterms:modified xsi:type="dcterms:W3CDTF">2020-06-27T06:17:27Z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