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11.png" ContentType="image/png"/>
  <Override PartName="/ppt/media/image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314B32-7F39-4BF9-9471-F29195C2825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6A363F-944B-41E7-96D2-9D1BF14712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DC534A-2A24-431E-817A-1F393D7E50B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21A02F-5376-4CFB-A2D2-3D90A049FFC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200F1F2-3A05-4EB3-9320-6055FE81FD6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753DB03-FE9F-430E-8F5E-58BF3A19939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ABB1ACD-FD25-4566-A51E-77A4D576CF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89FA1D5-3178-44C2-A5E5-C4A4079703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2E3511B-F631-4629-8408-B0418DF406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F8B673F-3E27-4FDA-A740-E2D01D37E5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DC190B5-253F-42FB-B433-F59B5D8605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4A85BF-8146-4D97-BE02-E9DF3BE5D18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4D685AA-D5DC-4E4D-B499-E9C5AFB747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000DE46-C894-42EE-AC5D-A8330FD5E1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E2AF121-E4CE-4529-8A28-B51CD9EECC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6F8B66D-2365-48D4-95CC-BD74234E121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563BD41-6AB1-4647-B51A-D593762129A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ACF110C-26DE-434F-BF98-930020C9BED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C16E666-36B1-464D-8E7F-E1F158E6AB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8823495-9F4C-44C8-BDA6-854D06C383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BD8BDF8-6BAF-4169-B83F-717AFF419C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8CDD29B-DEDB-47F3-9528-BC80D45D68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A718F0-9878-4895-8330-BD73C6AC37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797E7BB-94EF-41E5-B5B4-2D515904B9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6E3F647-C9DC-41D5-9223-11F19E7E21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520A2D8-3AD2-46C9-B4CC-682E6CA197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B629D83-AE1E-4065-A184-0311C8E7FB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0FB0F98-B3FF-48B6-A5E4-F5CDEFD37D7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6C0E14B-0992-4D7F-9C85-CF2A2318886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061B10B-E692-49DC-B099-57135831E47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8AE2538-2F01-4050-AACB-CC569038D3F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6843853-224E-4EE0-9F3B-D9E5A4C4E6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78FD5EB-8EFE-484D-B1D4-9EA7FDCDE43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B0943E-AD5A-43FE-BDA4-8643C6AFC49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FE3C944-FC8F-4138-A0E1-2D094085ADC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8A6C756-D29D-4747-A45B-0FA55CBB60C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12B94F6-42B2-47CE-B916-F4BF02B6D7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DC1AA1D-234F-4541-B667-59D4D169FB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F476331-357B-4684-92E2-9D0CFA5B1B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8272B5D-E75C-4D90-88B9-4F5D75D39C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6D10284-DB65-4854-A767-282F1F7B17A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B63EB8E-170B-4D6F-BE32-1FA6BF0C15A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1E5CFE6-F4FC-4675-97E5-C285639726C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73ADE2-A26C-406D-A59F-94B54E89AD0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B8EC58-F574-4EA1-8476-53387EC1FD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E0F5AD-71F8-4AF8-AB7F-649B2A2446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6F84EA-4A4A-4015-9751-31FE59B276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2C564B-EDC7-4FC5-A5F9-6EFAFE6948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zh-TW" sz="33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1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5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5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5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5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&lt;日期/時間&gt;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&lt;頁尾&gt;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ECC8EDF7-4FDC-4DA7-9138-FEB764C09A25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" name=""/>
          <p:cNvGrpSpPr/>
          <p:nvPr/>
        </p:nvGrpSpPr>
        <p:grpSpPr>
          <a:xfrm>
            <a:off x="2727360" y="4707720"/>
            <a:ext cx="507240" cy="664200"/>
            <a:chOff x="2727360" y="4707720"/>
            <a:chExt cx="507240" cy="664200"/>
          </a:xfrm>
        </p:grpSpPr>
        <p:sp>
          <p:nvSpPr>
            <p:cNvPr id="7" name=""/>
            <p:cNvSpPr/>
            <p:nvPr/>
          </p:nvSpPr>
          <p:spPr>
            <a:xfrm>
              <a:off x="3145680" y="5162760"/>
              <a:ext cx="88920" cy="97200"/>
            </a:xfrm>
            <a:custGeom>
              <a:avLst/>
              <a:gdLst/>
              <a:ahLst/>
              <a:rect l="0" t="0" r="r" b="b"/>
              <a:pathLst>
                <a:path w="247" h="270">
                  <a:moveTo>
                    <a:pt x="247" y="135"/>
                  </a:moveTo>
                  <a:cubicBezTo>
                    <a:pt x="247" y="159"/>
                    <a:pt x="241" y="182"/>
                    <a:pt x="230" y="203"/>
                  </a:cubicBezTo>
                  <a:cubicBezTo>
                    <a:pt x="219" y="223"/>
                    <a:pt x="204" y="240"/>
                    <a:pt x="185" y="252"/>
                  </a:cubicBezTo>
                  <a:cubicBezTo>
                    <a:pt x="166" y="264"/>
                    <a:pt x="145" y="270"/>
                    <a:pt x="124" y="270"/>
                  </a:cubicBezTo>
                  <a:cubicBezTo>
                    <a:pt x="102" y="270"/>
                    <a:pt x="81" y="264"/>
                    <a:pt x="62" y="252"/>
                  </a:cubicBezTo>
                  <a:cubicBezTo>
                    <a:pt x="43" y="240"/>
                    <a:pt x="28" y="223"/>
                    <a:pt x="17" y="203"/>
                  </a:cubicBezTo>
                  <a:cubicBezTo>
                    <a:pt x="6" y="182"/>
                    <a:pt x="0" y="159"/>
                    <a:pt x="0" y="135"/>
                  </a:cubicBezTo>
                  <a:cubicBezTo>
                    <a:pt x="0" y="111"/>
                    <a:pt x="6" y="88"/>
                    <a:pt x="17" y="67"/>
                  </a:cubicBezTo>
                  <a:cubicBezTo>
                    <a:pt x="28" y="47"/>
                    <a:pt x="43" y="30"/>
                    <a:pt x="62" y="18"/>
                  </a:cubicBezTo>
                  <a:cubicBezTo>
                    <a:pt x="81" y="6"/>
                    <a:pt x="102" y="0"/>
                    <a:pt x="124" y="0"/>
                  </a:cubicBezTo>
                  <a:cubicBezTo>
                    <a:pt x="145" y="0"/>
                    <a:pt x="166" y="6"/>
                    <a:pt x="185" y="18"/>
                  </a:cubicBezTo>
                  <a:cubicBezTo>
                    <a:pt x="204" y="30"/>
                    <a:pt x="219" y="47"/>
                    <a:pt x="230" y="67"/>
                  </a:cubicBezTo>
                  <a:cubicBezTo>
                    <a:pt x="241" y="88"/>
                    <a:pt x="247" y="111"/>
                    <a:pt x="247" y="1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3048480" y="5151600"/>
              <a:ext cx="153720" cy="193680"/>
            </a:xfrm>
            <a:custGeom>
              <a:avLst/>
              <a:gdLst/>
              <a:ahLst/>
              <a:rect l="0" t="0" r="r" b="b"/>
              <a:pathLst>
                <a:path w="427" h="538">
                  <a:moveTo>
                    <a:pt x="403" y="452"/>
                  </a:moveTo>
                  <a:cubicBezTo>
                    <a:pt x="495" y="104"/>
                    <a:pt x="301" y="151"/>
                    <a:pt x="250" y="0"/>
                  </a:cubicBezTo>
                  <a:cubicBezTo>
                    <a:pt x="177" y="36"/>
                    <a:pt x="104" y="71"/>
                    <a:pt x="31" y="107"/>
                  </a:cubicBezTo>
                  <a:cubicBezTo>
                    <a:pt x="31" y="104"/>
                    <a:pt x="-36" y="440"/>
                    <a:pt x="28" y="514"/>
                  </a:cubicBezTo>
                  <a:cubicBezTo>
                    <a:pt x="78" y="569"/>
                    <a:pt x="384" y="523"/>
                    <a:pt x="403" y="4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3059280" y="5259600"/>
              <a:ext cx="91080" cy="47160"/>
            </a:xfrm>
            <a:custGeom>
              <a:avLst/>
              <a:gdLst/>
              <a:ahLst/>
              <a:rect l="0" t="0" r="r" b="b"/>
              <a:pathLst>
                <a:path w="253" h="131">
                  <a:moveTo>
                    <a:pt x="34" y="63"/>
                  </a:moveTo>
                  <a:cubicBezTo>
                    <a:pt x="52" y="44"/>
                    <a:pt x="74" y="26"/>
                    <a:pt x="99" y="17"/>
                  </a:cubicBezTo>
                  <a:cubicBezTo>
                    <a:pt x="148" y="-5"/>
                    <a:pt x="204" y="-5"/>
                    <a:pt x="253" y="14"/>
                  </a:cubicBezTo>
                  <a:cubicBezTo>
                    <a:pt x="200" y="14"/>
                    <a:pt x="154" y="17"/>
                    <a:pt x="108" y="38"/>
                  </a:cubicBezTo>
                  <a:cubicBezTo>
                    <a:pt x="87" y="47"/>
                    <a:pt x="65" y="60"/>
                    <a:pt x="47" y="75"/>
                  </a:cubicBezTo>
                  <a:cubicBezTo>
                    <a:pt x="31" y="91"/>
                    <a:pt x="13" y="109"/>
                    <a:pt x="0" y="131"/>
                  </a:cubicBezTo>
                  <a:cubicBezTo>
                    <a:pt x="4" y="106"/>
                    <a:pt x="15" y="81"/>
                    <a:pt x="34" y="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160" bIns="216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2947680" y="5136120"/>
              <a:ext cx="131040" cy="235800"/>
            </a:xfrm>
            <a:custGeom>
              <a:avLst/>
              <a:gdLst/>
              <a:ahLst/>
              <a:rect l="0" t="0" r="r" b="b"/>
              <a:pathLst>
                <a:path w="364" h="655">
                  <a:moveTo>
                    <a:pt x="290" y="615"/>
                  </a:moveTo>
                  <a:cubicBezTo>
                    <a:pt x="364" y="538"/>
                    <a:pt x="361" y="197"/>
                    <a:pt x="364" y="27"/>
                  </a:cubicBezTo>
                  <a:cubicBezTo>
                    <a:pt x="259" y="18"/>
                    <a:pt x="154" y="9"/>
                    <a:pt x="50" y="0"/>
                  </a:cubicBezTo>
                  <a:cubicBezTo>
                    <a:pt x="47" y="0"/>
                    <a:pt x="-39" y="541"/>
                    <a:pt x="22" y="615"/>
                  </a:cubicBezTo>
                  <a:cubicBezTo>
                    <a:pt x="68" y="670"/>
                    <a:pt x="238" y="667"/>
                    <a:pt x="290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2832840" y="5136120"/>
              <a:ext cx="131040" cy="235800"/>
            </a:xfrm>
            <a:custGeom>
              <a:avLst/>
              <a:gdLst/>
              <a:ahLst/>
              <a:rect l="0" t="0" r="r" b="b"/>
              <a:pathLst>
                <a:path w="364" h="655">
                  <a:moveTo>
                    <a:pt x="74" y="615"/>
                  </a:moveTo>
                  <a:cubicBezTo>
                    <a:pt x="0" y="538"/>
                    <a:pt x="3" y="197"/>
                    <a:pt x="0" y="27"/>
                  </a:cubicBezTo>
                  <a:cubicBezTo>
                    <a:pt x="105" y="18"/>
                    <a:pt x="209" y="9"/>
                    <a:pt x="314" y="0"/>
                  </a:cubicBezTo>
                  <a:cubicBezTo>
                    <a:pt x="323" y="205"/>
                    <a:pt x="403" y="541"/>
                    <a:pt x="341" y="615"/>
                  </a:cubicBezTo>
                  <a:cubicBezTo>
                    <a:pt x="295" y="670"/>
                    <a:pt x="126" y="667"/>
                    <a:pt x="74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2951280" y="5262120"/>
              <a:ext cx="9000" cy="95400"/>
            </a:xfrm>
            <a:custGeom>
              <a:avLst/>
              <a:gdLst/>
              <a:ahLst/>
              <a:rect l="0" t="0" r="r" b="b"/>
              <a:pathLst>
                <a:path w="25" h="265">
                  <a:moveTo>
                    <a:pt x="0" y="133"/>
                  </a:moveTo>
                  <a:cubicBezTo>
                    <a:pt x="0" y="90"/>
                    <a:pt x="3" y="44"/>
                    <a:pt x="12" y="0"/>
                  </a:cubicBezTo>
                  <a:cubicBezTo>
                    <a:pt x="21" y="44"/>
                    <a:pt x="25" y="90"/>
                    <a:pt x="25" y="133"/>
                  </a:cubicBezTo>
                  <a:cubicBezTo>
                    <a:pt x="21" y="179"/>
                    <a:pt x="21" y="222"/>
                    <a:pt x="12" y="265"/>
                  </a:cubicBezTo>
                  <a:cubicBezTo>
                    <a:pt x="3" y="222"/>
                    <a:pt x="0" y="176"/>
                    <a:pt x="0" y="1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2855880" y="5127120"/>
              <a:ext cx="199440" cy="192600"/>
            </a:xfrm>
            <a:custGeom>
              <a:avLst/>
              <a:gdLst/>
              <a:ahLst/>
              <a:rect l="0" t="0" r="r" b="b"/>
              <a:pathLst>
                <a:path w="554" h="535">
                  <a:moveTo>
                    <a:pt x="277" y="535"/>
                  </a:moveTo>
                  <a:cubicBezTo>
                    <a:pt x="185" y="440"/>
                    <a:pt x="0" y="390"/>
                    <a:pt x="0" y="252"/>
                  </a:cubicBezTo>
                  <a:cubicBezTo>
                    <a:pt x="0" y="113"/>
                    <a:pt x="123" y="0"/>
                    <a:pt x="277" y="0"/>
                  </a:cubicBezTo>
                  <a:cubicBezTo>
                    <a:pt x="431" y="0"/>
                    <a:pt x="554" y="113"/>
                    <a:pt x="554" y="252"/>
                  </a:cubicBezTo>
                  <a:cubicBezTo>
                    <a:pt x="554" y="390"/>
                    <a:pt x="369" y="440"/>
                    <a:pt x="277" y="5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3033000" y="4707720"/>
              <a:ext cx="150120" cy="291240"/>
            </a:xfrm>
            <a:custGeom>
              <a:avLst/>
              <a:gdLst/>
              <a:ahLst/>
              <a:rect l="0" t="0" r="r" b="b"/>
              <a:pathLst>
                <a:path w="417" h="809">
                  <a:moveTo>
                    <a:pt x="37" y="354"/>
                  </a:moveTo>
                  <a:cubicBezTo>
                    <a:pt x="21" y="677"/>
                    <a:pt x="12" y="629"/>
                    <a:pt x="0" y="766"/>
                  </a:cubicBezTo>
                  <a:cubicBezTo>
                    <a:pt x="57" y="780"/>
                    <a:pt x="115" y="795"/>
                    <a:pt x="172" y="809"/>
                  </a:cubicBezTo>
                  <a:cubicBezTo>
                    <a:pt x="243" y="686"/>
                    <a:pt x="163" y="778"/>
                    <a:pt x="384" y="440"/>
                  </a:cubicBezTo>
                  <a:cubicBezTo>
                    <a:pt x="464" y="314"/>
                    <a:pt x="378" y="18"/>
                    <a:pt x="329" y="0"/>
                  </a:cubicBezTo>
                  <a:cubicBezTo>
                    <a:pt x="298" y="-9"/>
                    <a:pt x="43" y="188"/>
                    <a:pt x="37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3044880" y="4766040"/>
              <a:ext cx="109080" cy="230400"/>
            </a:xfrm>
            <a:custGeom>
              <a:avLst/>
              <a:gdLst/>
              <a:ahLst/>
              <a:rect l="0" t="0" r="r" b="b"/>
              <a:pathLst>
                <a:path w="303" h="640">
                  <a:moveTo>
                    <a:pt x="77" y="210"/>
                  </a:moveTo>
                  <a:cubicBezTo>
                    <a:pt x="19" y="523"/>
                    <a:pt x="26" y="478"/>
                    <a:pt x="0" y="612"/>
                  </a:cubicBezTo>
                  <a:cubicBezTo>
                    <a:pt x="38" y="622"/>
                    <a:pt x="76" y="631"/>
                    <a:pt x="114" y="640"/>
                  </a:cubicBezTo>
                  <a:cubicBezTo>
                    <a:pt x="169" y="513"/>
                    <a:pt x="114" y="618"/>
                    <a:pt x="280" y="258"/>
                  </a:cubicBezTo>
                  <a:cubicBezTo>
                    <a:pt x="324" y="167"/>
                    <a:pt x="299" y="16"/>
                    <a:pt x="253" y="1"/>
                  </a:cubicBezTo>
                  <a:cubicBezTo>
                    <a:pt x="222" y="-8"/>
                    <a:pt x="102" y="81"/>
                    <a:pt x="77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2727360" y="4707720"/>
              <a:ext cx="150840" cy="291240"/>
            </a:xfrm>
            <a:custGeom>
              <a:avLst/>
              <a:gdLst/>
              <a:ahLst/>
              <a:rect l="0" t="0" r="r" b="b"/>
              <a:pathLst>
                <a:path w="419" h="809">
                  <a:moveTo>
                    <a:pt x="382" y="354"/>
                  </a:moveTo>
                  <a:cubicBezTo>
                    <a:pt x="397" y="677"/>
                    <a:pt x="406" y="629"/>
                    <a:pt x="419" y="766"/>
                  </a:cubicBezTo>
                  <a:cubicBezTo>
                    <a:pt x="361" y="780"/>
                    <a:pt x="304" y="795"/>
                    <a:pt x="247" y="809"/>
                  </a:cubicBezTo>
                  <a:cubicBezTo>
                    <a:pt x="176" y="686"/>
                    <a:pt x="256" y="778"/>
                    <a:pt x="34" y="440"/>
                  </a:cubicBezTo>
                  <a:cubicBezTo>
                    <a:pt x="-49" y="314"/>
                    <a:pt x="40" y="18"/>
                    <a:pt x="90" y="0"/>
                  </a:cubicBezTo>
                  <a:cubicBezTo>
                    <a:pt x="120" y="-9"/>
                    <a:pt x="376" y="188"/>
                    <a:pt x="382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2756880" y="4766040"/>
              <a:ext cx="109080" cy="231480"/>
            </a:xfrm>
            <a:custGeom>
              <a:avLst/>
              <a:gdLst/>
              <a:ahLst/>
              <a:rect l="0" t="0" r="r" b="b"/>
              <a:pathLst>
                <a:path w="303" h="643">
                  <a:moveTo>
                    <a:pt x="226" y="210"/>
                  </a:moveTo>
                  <a:cubicBezTo>
                    <a:pt x="285" y="523"/>
                    <a:pt x="277" y="478"/>
                    <a:pt x="303" y="612"/>
                  </a:cubicBezTo>
                  <a:cubicBezTo>
                    <a:pt x="266" y="623"/>
                    <a:pt x="229" y="633"/>
                    <a:pt x="192" y="643"/>
                  </a:cubicBezTo>
                  <a:cubicBezTo>
                    <a:pt x="136" y="516"/>
                    <a:pt x="192" y="622"/>
                    <a:pt x="23" y="262"/>
                  </a:cubicBezTo>
                  <a:cubicBezTo>
                    <a:pt x="-20" y="167"/>
                    <a:pt x="1" y="16"/>
                    <a:pt x="51" y="1"/>
                  </a:cubicBezTo>
                  <a:cubicBezTo>
                    <a:pt x="81" y="-8"/>
                    <a:pt x="201" y="81"/>
                    <a:pt x="226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2752560" y="4884840"/>
              <a:ext cx="405720" cy="355680"/>
            </a:xfrm>
            <a:custGeom>
              <a:avLst/>
              <a:gdLst/>
              <a:ahLst/>
              <a:rect l="0" t="0" r="r" b="b"/>
              <a:pathLst>
                <a:path w="1127" h="988">
                  <a:moveTo>
                    <a:pt x="564" y="0"/>
                  </a:moveTo>
                  <a:cubicBezTo>
                    <a:pt x="874" y="0"/>
                    <a:pt x="1016" y="133"/>
                    <a:pt x="1016" y="317"/>
                  </a:cubicBezTo>
                  <a:cubicBezTo>
                    <a:pt x="1016" y="471"/>
                    <a:pt x="1249" y="699"/>
                    <a:pt x="1040" y="849"/>
                  </a:cubicBezTo>
                  <a:cubicBezTo>
                    <a:pt x="939" y="923"/>
                    <a:pt x="766" y="988"/>
                    <a:pt x="564" y="988"/>
                  </a:cubicBezTo>
                  <a:cubicBezTo>
                    <a:pt x="361" y="988"/>
                    <a:pt x="189" y="923"/>
                    <a:pt x="87" y="849"/>
                  </a:cubicBezTo>
                  <a:cubicBezTo>
                    <a:pt x="-122" y="696"/>
                    <a:pt x="112" y="471"/>
                    <a:pt x="112" y="317"/>
                  </a:cubicBezTo>
                  <a:cubicBezTo>
                    <a:pt x="112" y="133"/>
                    <a:pt x="250" y="0"/>
                    <a:pt x="56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2777040" y="4933440"/>
              <a:ext cx="354600" cy="294480"/>
            </a:xfrm>
            <a:custGeom>
              <a:avLst/>
              <a:gdLst/>
              <a:ahLst/>
              <a:rect l="0" t="0" r="r" b="b"/>
              <a:pathLst>
                <a:path w="985" h="818">
                  <a:moveTo>
                    <a:pt x="536" y="28"/>
                  </a:moveTo>
                  <a:cubicBezTo>
                    <a:pt x="509" y="-9"/>
                    <a:pt x="484" y="-9"/>
                    <a:pt x="456" y="28"/>
                  </a:cubicBezTo>
                  <a:cubicBezTo>
                    <a:pt x="392" y="111"/>
                    <a:pt x="290" y="290"/>
                    <a:pt x="284" y="438"/>
                  </a:cubicBezTo>
                  <a:cubicBezTo>
                    <a:pt x="167" y="422"/>
                    <a:pt x="35" y="428"/>
                    <a:pt x="7" y="490"/>
                  </a:cubicBezTo>
                  <a:cubicBezTo>
                    <a:pt x="-45" y="612"/>
                    <a:pt x="201" y="818"/>
                    <a:pt x="493" y="818"/>
                  </a:cubicBezTo>
                  <a:cubicBezTo>
                    <a:pt x="789" y="818"/>
                    <a:pt x="1031" y="612"/>
                    <a:pt x="978" y="490"/>
                  </a:cubicBezTo>
                  <a:cubicBezTo>
                    <a:pt x="958" y="428"/>
                    <a:pt x="822" y="422"/>
                    <a:pt x="709" y="438"/>
                  </a:cubicBezTo>
                  <a:cubicBezTo>
                    <a:pt x="702" y="290"/>
                    <a:pt x="601" y="111"/>
                    <a:pt x="53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" name=""/>
            <p:cNvSpPr/>
            <p:nvPr/>
          </p:nvSpPr>
          <p:spPr>
            <a:xfrm>
              <a:off x="2871720" y="5143680"/>
              <a:ext cx="167760" cy="60840"/>
            </a:xfrm>
            <a:custGeom>
              <a:avLst/>
              <a:gdLst/>
              <a:ahLst/>
              <a:rect l="0" t="0" r="r" b="b"/>
              <a:pathLst>
                <a:path w="466" h="169">
                  <a:moveTo>
                    <a:pt x="372" y="62"/>
                  </a:moveTo>
                  <a:cubicBezTo>
                    <a:pt x="338" y="65"/>
                    <a:pt x="301" y="56"/>
                    <a:pt x="273" y="37"/>
                  </a:cubicBezTo>
                  <a:cubicBezTo>
                    <a:pt x="258" y="28"/>
                    <a:pt x="246" y="16"/>
                    <a:pt x="233" y="0"/>
                  </a:cubicBezTo>
                  <a:cubicBezTo>
                    <a:pt x="224" y="16"/>
                    <a:pt x="209" y="28"/>
                    <a:pt x="193" y="37"/>
                  </a:cubicBezTo>
                  <a:cubicBezTo>
                    <a:pt x="162" y="56"/>
                    <a:pt x="129" y="65"/>
                    <a:pt x="95" y="62"/>
                  </a:cubicBezTo>
                  <a:cubicBezTo>
                    <a:pt x="61" y="62"/>
                    <a:pt x="27" y="49"/>
                    <a:pt x="2" y="28"/>
                  </a:cubicBezTo>
                  <a:cubicBezTo>
                    <a:pt x="-13" y="16"/>
                    <a:pt x="67" y="169"/>
                    <a:pt x="233" y="169"/>
                  </a:cubicBezTo>
                  <a:cubicBezTo>
                    <a:pt x="399" y="169"/>
                    <a:pt x="479" y="16"/>
                    <a:pt x="464" y="28"/>
                  </a:cubicBezTo>
                  <a:cubicBezTo>
                    <a:pt x="439" y="46"/>
                    <a:pt x="406" y="59"/>
                    <a:pt x="372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5840" bIns="1584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" name=""/>
            <p:cNvSpPr/>
            <p:nvPr/>
          </p:nvSpPr>
          <p:spPr>
            <a:xfrm>
              <a:off x="3000240" y="4977000"/>
              <a:ext cx="98280" cy="117000"/>
            </a:xfrm>
            <a:custGeom>
              <a:avLst/>
              <a:gdLst/>
              <a:ahLst/>
              <a:rect l="0" t="0" r="r" b="b"/>
              <a:pathLst>
                <a:path w="273" h="325">
                  <a:moveTo>
                    <a:pt x="95" y="9"/>
                  </a:moveTo>
                  <a:cubicBezTo>
                    <a:pt x="187" y="-28"/>
                    <a:pt x="249" y="61"/>
                    <a:pt x="264" y="110"/>
                  </a:cubicBezTo>
                  <a:cubicBezTo>
                    <a:pt x="289" y="184"/>
                    <a:pt x="258" y="267"/>
                    <a:pt x="249" y="286"/>
                  </a:cubicBezTo>
                  <a:cubicBezTo>
                    <a:pt x="242" y="298"/>
                    <a:pt x="175" y="357"/>
                    <a:pt x="24" y="301"/>
                  </a:cubicBezTo>
                  <a:cubicBezTo>
                    <a:pt x="27" y="301"/>
                    <a:pt x="-13" y="218"/>
                    <a:pt x="5" y="141"/>
                  </a:cubicBezTo>
                  <a:cubicBezTo>
                    <a:pt x="35" y="97"/>
                    <a:pt x="15" y="40"/>
                    <a:pt x="95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" name=""/>
            <p:cNvSpPr/>
            <p:nvPr/>
          </p:nvSpPr>
          <p:spPr>
            <a:xfrm>
              <a:off x="3001680" y="4970520"/>
              <a:ext cx="102960" cy="126360"/>
            </a:xfrm>
            <a:custGeom>
              <a:avLst/>
              <a:gdLst/>
              <a:ahLst/>
              <a:rect l="0" t="0" r="r" b="b"/>
              <a:pathLst>
                <a:path w="286" h="351">
                  <a:moveTo>
                    <a:pt x="34" y="57"/>
                  </a:moveTo>
                  <a:cubicBezTo>
                    <a:pt x="47" y="41"/>
                    <a:pt x="59" y="29"/>
                    <a:pt x="74" y="20"/>
                  </a:cubicBezTo>
                  <a:cubicBezTo>
                    <a:pt x="80" y="14"/>
                    <a:pt x="90" y="10"/>
                    <a:pt x="99" y="7"/>
                  </a:cubicBezTo>
                  <a:cubicBezTo>
                    <a:pt x="108" y="4"/>
                    <a:pt x="117" y="1"/>
                    <a:pt x="127" y="1"/>
                  </a:cubicBezTo>
                  <a:cubicBezTo>
                    <a:pt x="164" y="-5"/>
                    <a:pt x="200" y="14"/>
                    <a:pt x="225" y="38"/>
                  </a:cubicBezTo>
                  <a:cubicBezTo>
                    <a:pt x="250" y="63"/>
                    <a:pt x="270" y="98"/>
                    <a:pt x="280" y="134"/>
                  </a:cubicBezTo>
                  <a:cubicBezTo>
                    <a:pt x="289" y="171"/>
                    <a:pt x="287" y="210"/>
                    <a:pt x="277" y="247"/>
                  </a:cubicBezTo>
                  <a:cubicBezTo>
                    <a:pt x="274" y="266"/>
                    <a:pt x="268" y="284"/>
                    <a:pt x="259" y="300"/>
                  </a:cubicBezTo>
                  <a:cubicBezTo>
                    <a:pt x="258" y="302"/>
                    <a:pt x="257" y="304"/>
                    <a:pt x="256" y="306"/>
                  </a:cubicBezTo>
                  <a:cubicBezTo>
                    <a:pt x="256" y="309"/>
                    <a:pt x="256" y="312"/>
                    <a:pt x="256" y="315"/>
                  </a:cubicBezTo>
                  <a:cubicBezTo>
                    <a:pt x="255" y="316"/>
                    <a:pt x="254" y="317"/>
                    <a:pt x="253" y="318"/>
                  </a:cubicBezTo>
                  <a:cubicBezTo>
                    <a:pt x="250" y="321"/>
                    <a:pt x="247" y="324"/>
                    <a:pt x="240" y="327"/>
                  </a:cubicBezTo>
                  <a:cubicBezTo>
                    <a:pt x="231" y="334"/>
                    <a:pt x="225" y="337"/>
                    <a:pt x="216" y="340"/>
                  </a:cubicBezTo>
                  <a:cubicBezTo>
                    <a:pt x="182" y="352"/>
                    <a:pt x="148" y="352"/>
                    <a:pt x="114" y="349"/>
                  </a:cubicBezTo>
                  <a:cubicBezTo>
                    <a:pt x="80" y="343"/>
                    <a:pt x="50" y="334"/>
                    <a:pt x="19" y="318"/>
                  </a:cubicBezTo>
                  <a:cubicBezTo>
                    <a:pt x="50" y="324"/>
                    <a:pt x="83" y="334"/>
                    <a:pt x="114" y="334"/>
                  </a:cubicBezTo>
                  <a:cubicBezTo>
                    <a:pt x="144" y="334"/>
                    <a:pt x="179" y="330"/>
                    <a:pt x="207" y="318"/>
                  </a:cubicBezTo>
                  <a:cubicBezTo>
                    <a:pt x="213" y="315"/>
                    <a:pt x="219" y="312"/>
                    <a:pt x="225" y="306"/>
                  </a:cubicBezTo>
                  <a:cubicBezTo>
                    <a:pt x="228" y="303"/>
                    <a:pt x="231" y="303"/>
                    <a:pt x="231" y="300"/>
                  </a:cubicBezTo>
                  <a:cubicBezTo>
                    <a:pt x="232" y="298"/>
                    <a:pt x="233" y="296"/>
                    <a:pt x="234" y="294"/>
                  </a:cubicBezTo>
                  <a:cubicBezTo>
                    <a:pt x="240" y="278"/>
                    <a:pt x="244" y="263"/>
                    <a:pt x="250" y="247"/>
                  </a:cubicBezTo>
                  <a:cubicBezTo>
                    <a:pt x="256" y="214"/>
                    <a:pt x="259" y="180"/>
                    <a:pt x="250" y="149"/>
                  </a:cubicBezTo>
                  <a:cubicBezTo>
                    <a:pt x="244" y="118"/>
                    <a:pt x="225" y="90"/>
                    <a:pt x="204" y="69"/>
                  </a:cubicBezTo>
                  <a:cubicBezTo>
                    <a:pt x="182" y="47"/>
                    <a:pt x="154" y="32"/>
                    <a:pt x="127" y="35"/>
                  </a:cubicBezTo>
                  <a:cubicBezTo>
                    <a:pt x="120" y="35"/>
                    <a:pt x="111" y="35"/>
                    <a:pt x="105" y="38"/>
                  </a:cubicBezTo>
                  <a:cubicBezTo>
                    <a:pt x="99" y="41"/>
                    <a:pt x="90" y="41"/>
                    <a:pt x="84" y="44"/>
                  </a:cubicBezTo>
                  <a:cubicBezTo>
                    <a:pt x="68" y="50"/>
                    <a:pt x="56" y="60"/>
                    <a:pt x="47" y="72"/>
                  </a:cubicBezTo>
                  <a:cubicBezTo>
                    <a:pt x="25" y="90"/>
                    <a:pt x="10" y="121"/>
                    <a:pt x="0" y="158"/>
                  </a:cubicBezTo>
                  <a:cubicBezTo>
                    <a:pt x="0" y="121"/>
                    <a:pt x="13" y="87"/>
                    <a:pt x="34" y="5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" name=""/>
            <p:cNvSpPr/>
            <p:nvPr/>
          </p:nvSpPr>
          <p:spPr>
            <a:xfrm>
              <a:off x="3015000" y="5004720"/>
              <a:ext cx="57600" cy="70560"/>
            </a:xfrm>
            <a:custGeom>
              <a:avLst/>
              <a:gdLst/>
              <a:ahLst/>
              <a:rect l="0" t="0" r="r" b="b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7" y="132"/>
                    <a:pt x="150" y="147"/>
                  </a:cubicBezTo>
                  <a:cubicBezTo>
                    <a:pt x="143" y="162"/>
                    <a:pt x="132" y="174"/>
                    <a:pt x="120" y="183"/>
                  </a:cubicBezTo>
                  <a:cubicBezTo>
                    <a:pt x="107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7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7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7" y="4"/>
                    <a:pt x="120" y="13"/>
                  </a:cubicBezTo>
                  <a:cubicBezTo>
                    <a:pt x="132" y="21"/>
                    <a:pt x="143" y="34"/>
                    <a:pt x="150" y="49"/>
                  </a:cubicBezTo>
                  <a:cubicBezTo>
                    <a:pt x="157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5560" bIns="2556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" name=""/>
            <p:cNvSpPr/>
            <p:nvPr/>
          </p:nvSpPr>
          <p:spPr>
            <a:xfrm>
              <a:off x="2812680" y="4977000"/>
              <a:ext cx="97200" cy="117000"/>
            </a:xfrm>
            <a:custGeom>
              <a:avLst/>
              <a:gdLst/>
              <a:ahLst/>
              <a:rect l="0" t="0" r="r" b="b"/>
              <a:pathLst>
                <a:path w="270" h="325">
                  <a:moveTo>
                    <a:pt x="178" y="9"/>
                  </a:moveTo>
                  <a:cubicBezTo>
                    <a:pt x="86" y="-28"/>
                    <a:pt x="25" y="61"/>
                    <a:pt x="10" y="110"/>
                  </a:cubicBezTo>
                  <a:cubicBezTo>
                    <a:pt x="-15" y="184"/>
                    <a:pt x="15" y="267"/>
                    <a:pt x="25" y="286"/>
                  </a:cubicBezTo>
                  <a:cubicBezTo>
                    <a:pt x="30" y="298"/>
                    <a:pt x="99" y="357"/>
                    <a:pt x="249" y="301"/>
                  </a:cubicBezTo>
                  <a:cubicBezTo>
                    <a:pt x="245" y="301"/>
                    <a:pt x="282" y="218"/>
                    <a:pt x="267" y="141"/>
                  </a:cubicBezTo>
                  <a:cubicBezTo>
                    <a:pt x="238" y="97"/>
                    <a:pt x="258" y="40"/>
                    <a:pt x="178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" name=""/>
            <p:cNvSpPr/>
            <p:nvPr/>
          </p:nvSpPr>
          <p:spPr>
            <a:xfrm>
              <a:off x="2805840" y="4971600"/>
              <a:ext cx="103320" cy="124560"/>
            </a:xfrm>
            <a:custGeom>
              <a:avLst/>
              <a:gdLst/>
              <a:ahLst/>
              <a:rect l="0" t="0" r="r" b="b"/>
              <a:pathLst>
                <a:path w="287" h="346">
                  <a:moveTo>
                    <a:pt x="241" y="66"/>
                  </a:moveTo>
                  <a:cubicBezTo>
                    <a:pt x="229" y="54"/>
                    <a:pt x="216" y="44"/>
                    <a:pt x="204" y="38"/>
                  </a:cubicBezTo>
                  <a:cubicBezTo>
                    <a:pt x="198" y="35"/>
                    <a:pt x="189" y="32"/>
                    <a:pt x="182" y="32"/>
                  </a:cubicBezTo>
                  <a:cubicBezTo>
                    <a:pt x="176" y="29"/>
                    <a:pt x="167" y="29"/>
                    <a:pt x="161" y="29"/>
                  </a:cubicBezTo>
                  <a:cubicBezTo>
                    <a:pt x="133" y="29"/>
                    <a:pt x="102" y="41"/>
                    <a:pt x="84" y="63"/>
                  </a:cubicBezTo>
                  <a:cubicBezTo>
                    <a:pt x="62" y="84"/>
                    <a:pt x="44" y="115"/>
                    <a:pt x="38" y="143"/>
                  </a:cubicBezTo>
                  <a:cubicBezTo>
                    <a:pt x="32" y="174"/>
                    <a:pt x="32" y="207"/>
                    <a:pt x="38" y="241"/>
                  </a:cubicBezTo>
                  <a:cubicBezTo>
                    <a:pt x="41" y="257"/>
                    <a:pt x="47" y="275"/>
                    <a:pt x="53" y="287"/>
                  </a:cubicBezTo>
                  <a:cubicBezTo>
                    <a:pt x="54" y="289"/>
                    <a:pt x="55" y="292"/>
                    <a:pt x="56" y="294"/>
                  </a:cubicBezTo>
                  <a:cubicBezTo>
                    <a:pt x="59" y="297"/>
                    <a:pt x="62" y="297"/>
                    <a:pt x="62" y="300"/>
                  </a:cubicBezTo>
                  <a:cubicBezTo>
                    <a:pt x="69" y="303"/>
                    <a:pt x="75" y="309"/>
                    <a:pt x="81" y="312"/>
                  </a:cubicBezTo>
                  <a:cubicBezTo>
                    <a:pt x="109" y="324"/>
                    <a:pt x="139" y="331"/>
                    <a:pt x="173" y="327"/>
                  </a:cubicBezTo>
                  <a:cubicBezTo>
                    <a:pt x="204" y="327"/>
                    <a:pt x="238" y="321"/>
                    <a:pt x="269" y="312"/>
                  </a:cubicBezTo>
                  <a:cubicBezTo>
                    <a:pt x="238" y="327"/>
                    <a:pt x="207" y="337"/>
                    <a:pt x="173" y="343"/>
                  </a:cubicBezTo>
                  <a:cubicBezTo>
                    <a:pt x="139" y="349"/>
                    <a:pt x="105" y="346"/>
                    <a:pt x="72" y="334"/>
                  </a:cubicBezTo>
                  <a:cubicBezTo>
                    <a:pt x="62" y="331"/>
                    <a:pt x="56" y="327"/>
                    <a:pt x="47" y="321"/>
                  </a:cubicBezTo>
                  <a:cubicBezTo>
                    <a:pt x="44" y="318"/>
                    <a:pt x="38" y="315"/>
                    <a:pt x="35" y="312"/>
                  </a:cubicBezTo>
                  <a:cubicBezTo>
                    <a:pt x="34" y="311"/>
                    <a:pt x="33" y="310"/>
                    <a:pt x="32" y="309"/>
                  </a:cubicBezTo>
                  <a:cubicBezTo>
                    <a:pt x="31" y="308"/>
                    <a:pt x="30" y="307"/>
                    <a:pt x="29" y="306"/>
                  </a:cubicBezTo>
                  <a:cubicBezTo>
                    <a:pt x="29" y="305"/>
                    <a:pt x="29" y="304"/>
                    <a:pt x="29" y="303"/>
                  </a:cubicBezTo>
                  <a:cubicBezTo>
                    <a:pt x="28" y="302"/>
                    <a:pt x="27" y="301"/>
                    <a:pt x="25" y="300"/>
                  </a:cubicBezTo>
                  <a:cubicBezTo>
                    <a:pt x="19" y="281"/>
                    <a:pt x="13" y="266"/>
                    <a:pt x="7" y="247"/>
                  </a:cubicBezTo>
                  <a:cubicBezTo>
                    <a:pt x="-2" y="211"/>
                    <a:pt x="-2" y="174"/>
                    <a:pt x="4" y="134"/>
                  </a:cubicBezTo>
                  <a:cubicBezTo>
                    <a:pt x="13" y="97"/>
                    <a:pt x="35" y="63"/>
                    <a:pt x="59" y="38"/>
                  </a:cubicBezTo>
                  <a:cubicBezTo>
                    <a:pt x="87" y="14"/>
                    <a:pt x="121" y="-5"/>
                    <a:pt x="158" y="1"/>
                  </a:cubicBezTo>
                  <a:cubicBezTo>
                    <a:pt x="167" y="1"/>
                    <a:pt x="176" y="4"/>
                    <a:pt x="185" y="7"/>
                  </a:cubicBezTo>
                  <a:cubicBezTo>
                    <a:pt x="195" y="11"/>
                    <a:pt x="201" y="14"/>
                    <a:pt x="210" y="20"/>
                  </a:cubicBezTo>
                  <a:cubicBezTo>
                    <a:pt x="225" y="29"/>
                    <a:pt x="238" y="41"/>
                    <a:pt x="250" y="57"/>
                  </a:cubicBezTo>
                  <a:cubicBezTo>
                    <a:pt x="272" y="81"/>
                    <a:pt x="284" y="118"/>
                    <a:pt x="287" y="155"/>
                  </a:cubicBezTo>
                  <a:cubicBezTo>
                    <a:pt x="278" y="121"/>
                    <a:pt x="265" y="87"/>
                    <a:pt x="241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" name=""/>
            <p:cNvSpPr/>
            <p:nvPr/>
          </p:nvSpPr>
          <p:spPr>
            <a:xfrm>
              <a:off x="2837160" y="5004720"/>
              <a:ext cx="57600" cy="70560"/>
            </a:xfrm>
            <a:custGeom>
              <a:avLst/>
              <a:gdLst/>
              <a:ahLst/>
              <a:rect l="0" t="0" r="r" b="b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6" y="132"/>
                    <a:pt x="149" y="147"/>
                  </a:cubicBezTo>
                  <a:cubicBezTo>
                    <a:pt x="142" y="162"/>
                    <a:pt x="132" y="174"/>
                    <a:pt x="120" y="183"/>
                  </a:cubicBezTo>
                  <a:cubicBezTo>
                    <a:pt x="108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8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8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8" y="4"/>
                    <a:pt x="120" y="13"/>
                  </a:cubicBezTo>
                  <a:cubicBezTo>
                    <a:pt x="132" y="21"/>
                    <a:pt x="142" y="34"/>
                    <a:pt x="149" y="49"/>
                  </a:cubicBezTo>
                  <a:cubicBezTo>
                    <a:pt x="156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5560" bIns="2556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" name=""/>
            <p:cNvSpPr/>
            <p:nvPr/>
          </p:nvSpPr>
          <p:spPr>
            <a:xfrm>
              <a:off x="2925720" y="5129280"/>
              <a:ext cx="58680" cy="48960"/>
            </a:xfrm>
            <a:custGeom>
              <a:avLst/>
              <a:gdLst/>
              <a:ahLst/>
              <a:rect l="0" t="0" r="r" b="b"/>
              <a:pathLst>
                <a:path w="163" h="136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45"/>
                    <a:pt x="163" y="91"/>
                    <a:pt x="163" y="136"/>
                  </a:cubicBezTo>
                  <a:cubicBezTo>
                    <a:pt x="109" y="136"/>
                    <a:pt x="54" y="136"/>
                    <a:pt x="0" y="136"/>
                  </a:cubicBezTo>
                  <a:cubicBezTo>
                    <a:pt x="0" y="91"/>
                    <a:pt x="0" y="45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960" bIns="396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" name=""/>
            <p:cNvSpPr/>
            <p:nvPr/>
          </p:nvSpPr>
          <p:spPr>
            <a:xfrm>
              <a:off x="2843640" y="5088240"/>
              <a:ext cx="221760" cy="79200"/>
            </a:xfrm>
            <a:custGeom>
              <a:avLst/>
              <a:gdLst/>
              <a:ahLst/>
              <a:rect l="0" t="0" r="r" b="b"/>
              <a:pathLst>
                <a:path w="616" h="220">
                  <a:moveTo>
                    <a:pt x="465" y="188"/>
                  </a:moveTo>
                  <a:cubicBezTo>
                    <a:pt x="434" y="185"/>
                    <a:pt x="404" y="178"/>
                    <a:pt x="379" y="163"/>
                  </a:cubicBezTo>
                  <a:cubicBezTo>
                    <a:pt x="354" y="147"/>
                    <a:pt x="336" y="127"/>
                    <a:pt x="333" y="105"/>
                  </a:cubicBezTo>
                  <a:cubicBezTo>
                    <a:pt x="326" y="70"/>
                    <a:pt x="318" y="35"/>
                    <a:pt x="311" y="0"/>
                  </a:cubicBezTo>
                  <a:cubicBezTo>
                    <a:pt x="304" y="35"/>
                    <a:pt x="297" y="70"/>
                    <a:pt x="290" y="105"/>
                  </a:cubicBezTo>
                  <a:cubicBezTo>
                    <a:pt x="284" y="130"/>
                    <a:pt x="268" y="147"/>
                    <a:pt x="244" y="163"/>
                  </a:cubicBezTo>
                  <a:cubicBezTo>
                    <a:pt x="219" y="178"/>
                    <a:pt x="188" y="188"/>
                    <a:pt x="157" y="188"/>
                  </a:cubicBezTo>
                  <a:cubicBezTo>
                    <a:pt x="124" y="188"/>
                    <a:pt x="93" y="185"/>
                    <a:pt x="65" y="170"/>
                  </a:cubicBezTo>
                  <a:cubicBezTo>
                    <a:pt x="37" y="157"/>
                    <a:pt x="13" y="136"/>
                    <a:pt x="0" y="108"/>
                  </a:cubicBezTo>
                  <a:cubicBezTo>
                    <a:pt x="4" y="139"/>
                    <a:pt x="22" y="167"/>
                    <a:pt x="50" y="185"/>
                  </a:cubicBezTo>
                  <a:cubicBezTo>
                    <a:pt x="77" y="203"/>
                    <a:pt x="117" y="216"/>
                    <a:pt x="154" y="219"/>
                  </a:cubicBezTo>
                  <a:cubicBezTo>
                    <a:pt x="194" y="222"/>
                    <a:pt x="231" y="213"/>
                    <a:pt x="265" y="194"/>
                  </a:cubicBezTo>
                  <a:cubicBezTo>
                    <a:pt x="284" y="185"/>
                    <a:pt x="296" y="173"/>
                    <a:pt x="308" y="157"/>
                  </a:cubicBezTo>
                  <a:cubicBezTo>
                    <a:pt x="320" y="173"/>
                    <a:pt x="336" y="185"/>
                    <a:pt x="351" y="194"/>
                  </a:cubicBezTo>
                  <a:cubicBezTo>
                    <a:pt x="385" y="213"/>
                    <a:pt x="425" y="222"/>
                    <a:pt x="462" y="219"/>
                  </a:cubicBezTo>
                  <a:cubicBezTo>
                    <a:pt x="499" y="219"/>
                    <a:pt x="539" y="207"/>
                    <a:pt x="567" y="185"/>
                  </a:cubicBezTo>
                  <a:cubicBezTo>
                    <a:pt x="594" y="167"/>
                    <a:pt x="616" y="136"/>
                    <a:pt x="616" y="108"/>
                  </a:cubicBezTo>
                  <a:cubicBezTo>
                    <a:pt x="610" y="133"/>
                    <a:pt x="585" y="154"/>
                    <a:pt x="557" y="170"/>
                  </a:cubicBezTo>
                  <a:cubicBezTo>
                    <a:pt x="530" y="182"/>
                    <a:pt x="496" y="188"/>
                    <a:pt x="465" y="1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4200" bIns="342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" name=""/>
            <p:cNvSpPr/>
            <p:nvPr/>
          </p:nvSpPr>
          <p:spPr>
            <a:xfrm>
              <a:off x="2912040" y="5073840"/>
              <a:ext cx="84600" cy="39960"/>
            </a:xfrm>
            <a:custGeom>
              <a:avLst/>
              <a:gdLst/>
              <a:ahLst/>
              <a:rect l="0" t="0" r="r" b="b"/>
              <a:pathLst>
                <a:path w="235" h="111">
                  <a:moveTo>
                    <a:pt x="117" y="0"/>
                  </a:moveTo>
                  <a:cubicBezTo>
                    <a:pt x="96" y="0"/>
                    <a:pt x="31" y="0"/>
                    <a:pt x="6" y="19"/>
                  </a:cubicBezTo>
                  <a:cubicBezTo>
                    <a:pt x="-9" y="31"/>
                    <a:pt x="3" y="62"/>
                    <a:pt x="43" y="90"/>
                  </a:cubicBezTo>
                  <a:cubicBezTo>
                    <a:pt x="71" y="108"/>
                    <a:pt x="96" y="111"/>
                    <a:pt x="114" y="111"/>
                  </a:cubicBezTo>
                  <a:cubicBezTo>
                    <a:pt x="136" y="111"/>
                    <a:pt x="160" y="105"/>
                    <a:pt x="185" y="90"/>
                  </a:cubicBezTo>
                  <a:cubicBezTo>
                    <a:pt x="234" y="62"/>
                    <a:pt x="243" y="31"/>
                    <a:pt x="228" y="19"/>
                  </a:cubicBezTo>
                  <a:cubicBezTo>
                    <a:pt x="206" y="0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5040" bIns="-504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0" name=""/>
          <p:cNvGrpSpPr/>
          <p:nvPr/>
        </p:nvGrpSpPr>
        <p:grpSpPr>
          <a:xfrm>
            <a:off x="1313280" y="4818960"/>
            <a:ext cx="253080" cy="332280"/>
            <a:chOff x="1313280" y="4818960"/>
            <a:chExt cx="253080" cy="332280"/>
          </a:xfrm>
        </p:grpSpPr>
        <p:sp>
          <p:nvSpPr>
            <p:cNvPr id="31" name=""/>
            <p:cNvSpPr/>
            <p:nvPr/>
          </p:nvSpPr>
          <p:spPr>
            <a:xfrm>
              <a:off x="1313280" y="5046480"/>
              <a:ext cx="44280" cy="48600"/>
            </a:xfrm>
            <a:custGeom>
              <a:avLst/>
              <a:gdLst/>
              <a:ahLst/>
              <a:rect l="0" t="0" r="r" b="b"/>
              <a:pathLst>
                <a:path w="123" h="135">
                  <a:moveTo>
                    <a:pt x="0" y="67"/>
                  </a:moveTo>
                  <a:cubicBezTo>
                    <a:pt x="0" y="79"/>
                    <a:pt x="3" y="90"/>
                    <a:pt x="8" y="101"/>
                  </a:cubicBezTo>
                  <a:cubicBezTo>
                    <a:pt x="13" y="111"/>
                    <a:pt x="20" y="120"/>
                    <a:pt x="30" y="126"/>
                  </a:cubicBezTo>
                  <a:cubicBezTo>
                    <a:pt x="39" y="132"/>
                    <a:pt x="50" y="135"/>
                    <a:pt x="61" y="135"/>
                  </a:cubicBezTo>
                  <a:cubicBezTo>
                    <a:pt x="72" y="135"/>
                    <a:pt x="83" y="132"/>
                    <a:pt x="92" y="126"/>
                  </a:cubicBezTo>
                  <a:cubicBezTo>
                    <a:pt x="101" y="120"/>
                    <a:pt x="109" y="111"/>
                    <a:pt x="115" y="101"/>
                  </a:cubicBezTo>
                  <a:cubicBezTo>
                    <a:pt x="120" y="90"/>
                    <a:pt x="123" y="79"/>
                    <a:pt x="123" y="67"/>
                  </a:cubicBezTo>
                  <a:cubicBezTo>
                    <a:pt x="123" y="56"/>
                    <a:pt x="120" y="44"/>
                    <a:pt x="115" y="34"/>
                  </a:cubicBezTo>
                  <a:cubicBezTo>
                    <a:pt x="109" y="23"/>
                    <a:pt x="101" y="15"/>
                    <a:pt x="92" y="9"/>
                  </a:cubicBezTo>
                  <a:cubicBezTo>
                    <a:pt x="83" y="3"/>
                    <a:pt x="72" y="0"/>
                    <a:pt x="61" y="0"/>
                  </a:cubicBezTo>
                  <a:cubicBezTo>
                    <a:pt x="50" y="0"/>
                    <a:pt x="39" y="3"/>
                    <a:pt x="30" y="9"/>
                  </a:cubicBezTo>
                  <a:cubicBezTo>
                    <a:pt x="20" y="15"/>
                    <a:pt x="13" y="23"/>
                    <a:pt x="8" y="34"/>
                  </a:cubicBezTo>
                  <a:cubicBezTo>
                    <a:pt x="3" y="44"/>
                    <a:pt x="0" y="56"/>
                    <a:pt x="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600" bIns="36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" name=""/>
            <p:cNvSpPr/>
            <p:nvPr/>
          </p:nvSpPr>
          <p:spPr>
            <a:xfrm>
              <a:off x="1329120" y="5040720"/>
              <a:ext cx="76680" cy="96840"/>
            </a:xfrm>
            <a:custGeom>
              <a:avLst/>
              <a:gdLst/>
              <a:ahLst/>
              <a:rect l="0" t="0" r="r" b="b"/>
              <a:pathLst>
                <a:path w="213" h="269">
                  <a:moveTo>
                    <a:pt x="13" y="227"/>
                  </a:moveTo>
                  <a:cubicBezTo>
                    <a:pt x="-34" y="53"/>
                    <a:pt x="64" y="76"/>
                    <a:pt x="89" y="0"/>
                  </a:cubicBezTo>
                  <a:cubicBezTo>
                    <a:pt x="126" y="18"/>
                    <a:pt x="162" y="36"/>
                    <a:pt x="198" y="54"/>
                  </a:cubicBezTo>
                  <a:cubicBezTo>
                    <a:pt x="198" y="53"/>
                    <a:pt x="232" y="220"/>
                    <a:pt x="199" y="257"/>
                  </a:cubicBezTo>
                  <a:cubicBezTo>
                    <a:pt x="175" y="285"/>
                    <a:pt x="22" y="262"/>
                    <a:pt x="13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" name=""/>
            <p:cNvSpPr/>
            <p:nvPr/>
          </p:nvSpPr>
          <p:spPr>
            <a:xfrm>
              <a:off x="1355400" y="5095080"/>
              <a:ext cx="45360" cy="23400"/>
            </a:xfrm>
            <a:custGeom>
              <a:avLst/>
              <a:gdLst/>
              <a:ahLst/>
              <a:rect l="0" t="0" r="r" b="b"/>
              <a:pathLst>
                <a:path w="126" h="65">
                  <a:moveTo>
                    <a:pt x="109" y="31"/>
                  </a:moveTo>
                  <a:cubicBezTo>
                    <a:pt x="100" y="22"/>
                    <a:pt x="89" y="13"/>
                    <a:pt x="77" y="9"/>
                  </a:cubicBezTo>
                  <a:cubicBezTo>
                    <a:pt x="52" y="-2"/>
                    <a:pt x="24" y="-2"/>
                    <a:pt x="0" y="7"/>
                  </a:cubicBezTo>
                  <a:cubicBezTo>
                    <a:pt x="26" y="7"/>
                    <a:pt x="49" y="9"/>
                    <a:pt x="72" y="19"/>
                  </a:cubicBezTo>
                  <a:cubicBezTo>
                    <a:pt x="83" y="23"/>
                    <a:pt x="93" y="29"/>
                    <a:pt x="103" y="37"/>
                  </a:cubicBezTo>
                  <a:cubicBezTo>
                    <a:pt x="110" y="45"/>
                    <a:pt x="120" y="54"/>
                    <a:pt x="126" y="65"/>
                  </a:cubicBezTo>
                  <a:cubicBezTo>
                    <a:pt x="124" y="52"/>
                    <a:pt x="118" y="40"/>
                    <a:pt x="109" y="3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1600" bIns="-216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" name=""/>
            <p:cNvSpPr/>
            <p:nvPr/>
          </p:nvSpPr>
          <p:spPr>
            <a:xfrm>
              <a:off x="1391400" y="5033160"/>
              <a:ext cx="65160" cy="118080"/>
            </a:xfrm>
            <a:custGeom>
              <a:avLst/>
              <a:gdLst/>
              <a:ahLst/>
              <a:rect l="0" t="0" r="r" b="b"/>
              <a:pathLst>
                <a:path w="181" h="328">
                  <a:moveTo>
                    <a:pt x="37" y="308"/>
                  </a:moveTo>
                  <a:cubicBezTo>
                    <a:pt x="0" y="269"/>
                    <a:pt x="1" y="98"/>
                    <a:pt x="0" y="14"/>
                  </a:cubicBezTo>
                  <a:cubicBezTo>
                    <a:pt x="52" y="9"/>
                    <a:pt x="105" y="5"/>
                    <a:pt x="157" y="0"/>
                  </a:cubicBezTo>
                  <a:cubicBezTo>
                    <a:pt x="158" y="0"/>
                    <a:pt x="201" y="271"/>
                    <a:pt x="170" y="308"/>
                  </a:cubicBezTo>
                  <a:cubicBezTo>
                    <a:pt x="147" y="335"/>
                    <a:pt x="63" y="334"/>
                    <a:pt x="37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" name=""/>
            <p:cNvSpPr/>
            <p:nvPr/>
          </p:nvSpPr>
          <p:spPr>
            <a:xfrm>
              <a:off x="1448280" y="5033160"/>
              <a:ext cx="65520" cy="118080"/>
            </a:xfrm>
            <a:custGeom>
              <a:avLst/>
              <a:gdLst/>
              <a:ahLst/>
              <a:rect l="0" t="0" r="r" b="b"/>
              <a:pathLst>
                <a:path w="182" h="328">
                  <a:moveTo>
                    <a:pt x="145" y="308"/>
                  </a:moveTo>
                  <a:cubicBezTo>
                    <a:pt x="182" y="269"/>
                    <a:pt x="181" y="98"/>
                    <a:pt x="182" y="14"/>
                  </a:cubicBezTo>
                  <a:cubicBezTo>
                    <a:pt x="130" y="9"/>
                    <a:pt x="78" y="5"/>
                    <a:pt x="25" y="0"/>
                  </a:cubicBezTo>
                  <a:cubicBezTo>
                    <a:pt x="21" y="103"/>
                    <a:pt x="-19" y="271"/>
                    <a:pt x="11" y="308"/>
                  </a:cubicBezTo>
                  <a:cubicBezTo>
                    <a:pt x="34" y="335"/>
                    <a:pt x="119" y="334"/>
                    <a:pt x="145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" name=""/>
            <p:cNvSpPr/>
            <p:nvPr/>
          </p:nvSpPr>
          <p:spPr>
            <a:xfrm>
              <a:off x="1450080" y="5096160"/>
              <a:ext cx="4680" cy="47880"/>
            </a:xfrm>
            <a:custGeom>
              <a:avLst/>
              <a:gdLst/>
              <a:ahLst/>
              <a:rect l="0" t="0" r="r" b="b"/>
              <a:pathLst>
                <a:path w="13" h="133">
                  <a:moveTo>
                    <a:pt x="13" y="66"/>
                  </a:moveTo>
                  <a:cubicBezTo>
                    <a:pt x="13" y="44"/>
                    <a:pt x="11" y="22"/>
                    <a:pt x="6" y="0"/>
                  </a:cubicBezTo>
                  <a:cubicBezTo>
                    <a:pt x="2" y="22"/>
                    <a:pt x="0" y="45"/>
                    <a:pt x="0" y="66"/>
                  </a:cubicBezTo>
                  <a:cubicBezTo>
                    <a:pt x="2" y="89"/>
                    <a:pt x="2" y="111"/>
                    <a:pt x="6" y="133"/>
                  </a:cubicBezTo>
                  <a:cubicBezTo>
                    <a:pt x="11" y="111"/>
                    <a:pt x="13" y="87"/>
                    <a:pt x="13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880" bIns="288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"/>
            <p:cNvSpPr/>
            <p:nvPr/>
          </p:nvSpPr>
          <p:spPr>
            <a:xfrm>
              <a:off x="1402920" y="5028840"/>
              <a:ext cx="99720" cy="96120"/>
            </a:xfrm>
            <a:custGeom>
              <a:avLst/>
              <a:gdLst/>
              <a:ahLst/>
              <a:rect l="0" t="0" r="r" b="b"/>
              <a:pathLst>
                <a:path w="277" h="267">
                  <a:moveTo>
                    <a:pt x="138" y="267"/>
                  </a:moveTo>
                  <a:cubicBezTo>
                    <a:pt x="184" y="220"/>
                    <a:pt x="277" y="195"/>
                    <a:pt x="277" y="126"/>
                  </a:cubicBezTo>
                  <a:cubicBezTo>
                    <a:pt x="277" y="56"/>
                    <a:pt x="215" y="0"/>
                    <a:pt x="138" y="0"/>
                  </a:cubicBezTo>
                  <a:cubicBezTo>
                    <a:pt x="61" y="0"/>
                    <a:pt x="0" y="56"/>
                    <a:pt x="0" y="126"/>
                  </a:cubicBezTo>
                  <a:cubicBezTo>
                    <a:pt x="0" y="195"/>
                    <a:pt x="92" y="220"/>
                    <a:pt x="138" y="2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"/>
            <p:cNvSpPr/>
            <p:nvPr/>
          </p:nvSpPr>
          <p:spPr>
            <a:xfrm>
              <a:off x="1338480" y="4818960"/>
              <a:ext cx="75240" cy="145800"/>
            </a:xfrm>
            <a:custGeom>
              <a:avLst/>
              <a:gdLst/>
              <a:ahLst/>
              <a:rect l="0" t="0" r="r" b="b"/>
              <a:pathLst>
                <a:path w="209" h="405">
                  <a:moveTo>
                    <a:pt x="190" y="177"/>
                  </a:moveTo>
                  <a:cubicBezTo>
                    <a:pt x="198" y="339"/>
                    <a:pt x="203" y="315"/>
                    <a:pt x="209" y="384"/>
                  </a:cubicBezTo>
                  <a:cubicBezTo>
                    <a:pt x="180" y="391"/>
                    <a:pt x="152" y="398"/>
                    <a:pt x="123" y="405"/>
                  </a:cubicBezTo>
                  <a:cubicBezTo>
                    <a:pt x="88" y="343"/>
                    <a:pt x="127" y="390"/>
                    <a:pt x="16" y="220"/>
                  </a:cubicBezTo>
                  <a:cubicBezTo>
                    <a:pt x="-24" y="157"/>
                    <a:pt x="19" y="10"/>
                    <a:pt x="44" y="0"/>
                  </a:cubicBezTo>
                  <a:cubicBezTo>
                    <a:pt x="59" y="-4"/>
                    <a:pt x="187" y="94"/>
                    <a:pt x="190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" name=""/>
            <p:cNvSpPr/>
            <p:nvPr/>
          </p:nvSpPr>
          <p:spPr>
            <a:xfrm>
              <a:off x="1353240" y="4848480"/>
              <a:ext cx="54360" cy="115200"/>
            </a:xfrm>
            <a:custGeom>
              <a:avLst/>
              <a:gdLst/>
              <a:ahLst/>
              <a:rect l="0" t="0" r="r" b="b"/>
              <a:pathLst>
                <a:path w="151" h="320">
                  <a:moveTo>
                    <a:pt x="112" y="105"/>
                  </a:moveTo>
                  <a:cubicBezTo>
                    <a:pt x="142" y="262"/>
                    <a:pt x="138" y="239"/>
                    <a:pt x="151" y="306"/>
                  </a:cubicBezTo>
                  <a:cubicBezTo>
                    <a:pt x="132" y="311"/>
                    <a:pt x="113" y="315"/>
                    <a:pt x="94" y="320"/>
                  </a:cubicBezTo>
                  <a:cubicBezTo>
                    <a:pt x="67" y="256"/>
                    <a:pt x="94" y="309"/>
                    <a:pt x="11" y="129"/>
                  </a:cubicBezTo>
                  <a:cubicBezTo>
                    <a:pt x="-11" y="83"/>
                    <a:pt x="2" y="8"/>
                    <a:pt x="25" y="0"/>
                  </a:cubicBezTo>
                  <a:cubicBezTo>
                    <a:pt x="40" y="-5"/>
                    <a:pt x="100" y="40"/>
                    <a:pt x="112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" name=""/>
            <p:cNvSpPr/>
            <p:nvPr/>
          </p:nvSpPr>
          <p:spPr>
            <a:xfrm>
              <a:off x="1491120" y="4818960"/>
              <a:ext cx="75240" cy="145800"/>
            </a:xfrm>
            <a:custGeom>
              <a:avLst/>
              <a:gdLst/>
              <a:ahLst/>
              <a:rect l="0" t="0" r="r" b="b"/>
              <a:pathLst>
                <a:path w="209" h="405">
                  <a:moveTo>
                    <a:pt x="19" y="177"/>
                  </a:moveTo>
                  <a:cubicBezTo>
                    <a:pt x="11" y="339"/>
                    <a:pt x="6" y="315"/>
                    <a:pt x="0" y="384"/>
                  </a:cubicBezTo>
                  <a:cubicBezTo>
                    <a:pt x="29" y="391"/>
                    <a:pt x="57" y="398"/>
                    <a:pt x="86" y="405"/>
                  </a:cubicBezTo>
                  <a:cubicBezTo>
                    <a:pt x="121" y="343"/>
                    <a:pt x="82" y="390"/>
                    <a:pt x="192" y="220"/>
                  </a:cubicBezTo>
                  <a:cubicBezTo>
                    <a:pt x="234" y="157"/>
                    <a:pt x="189" y="10"/>
                    <a:pt x="165" y="0"/>
                  </a:cubicBezTo>
                  <a:cubicBezTo>
                    <a:pt x="149" y="-4"/>
                    <a:pt x="22" y="94"/>
                    <a:pt x="19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" name=""/>
            <p:cNvSpPr/>
            <p:nvPr/>
          </p:nvSpPr>
          <p:spPr>
            <a:xfrm>
              <a:off x="1497240" y="4848480"/>
              <a:ext cx="54720" cy="115920"/>
            </a:xfrm>
            <a:custGeom>
              <a:avLst/>
              <a:gdLst/>
              <a:ahLst/>
              <a:rect l="0" t="0" r="r" b="b"/>
              <a:pathLst>
                <a:path w="152" h="322">
                  <a:moveTo>
                    <a:pt x="38" y="105"/>
                  </a:moveTo>
                  <a:cubicBezTo>
                    <a:pt x="9" y="262"/>
                    <a:pt x="13" y="239"/>
                    <a:pt x="0" y="306"/>
                  </a:cubicBezTo>
                  <a:cubicBezTo>
                    <a:pt x="18" y="311"/>
                    <a:pt x="37" y="317"/>
                    <a:pt x="55" y="322"/>
                  </a:cubicBezTo>
                  <a:cubicBezTo>
                    <a:pt x="83" y="258"/>
                    <a:pt x="55" y="311"/>
                    <a:pt x="140" y="131"/>
                  </a:cubicBezTo>
                  <a:cubicBezTo>
                    <a:pt x="162" y="83"/>
                    <a:pt x="151" y="8"/>
                    <a:pt x="126" y="0"/>
                  </a:cubicBezTo>
                  <a:cubicBezTo>
                    <a:pt x="111" y="-5"/>
                    <a:pt x="51" y="40"/>
                    <a:pt x="38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" name=""/>
            <p:cNvSpPr/>
            <p:nvPr/>
          </p:nvSpPr>
          <p:spPr>
            <a:xfrm>
              <a:off x="1351080" y="4907880"/>
              <a:ext cx="202680" cy="177480"/>
            </a:xfrm>
            <a:custGeom>
              <a:avLst/>
              <a:gdLst/>
              <a:ahLst/>
              <a:rect l="0" t="0" r="r" b="b"/>
              <a:pathLst>
                <a:path w="563" h="493">
                  <a:moveTo>
                    <a:pt x="281" y="0"/>
                  </a:moveTo>
                  <a:cubicBezTo>
                    <a:pt x="127" y="0"/>
                    <a:pt x="56" y="66"/>
                    <a:pt x="56" y="158"/>
                  </a:cubicBezTo>
                  <a:cubicBezTo>
                    <a:pt x="56" y="235"/>
                    <a:pt x="-61" y="349"/>
                    <a:pt x="44" y="424"/>
                  </a:cubicBezTo>
                  <a:cubicBezTo>
                    <a:pt x="95" y="461"/>
                    <a:pt x="180" y="493"/>
                    <a:pt x="281" y="493"/>
                  </a:cubicBezTo>
                  <a:cubicBezTo>
                    <a:pt x="383" y="493"/>
                    <a:pt x="469" y="461"/>
                    <a:pt x="520" y="424"/>
                  </a:cubicBezTo>
                  <a:cubicBezTo>
                    <a:pt x="624" y="347"/>
                    <a:pt x="508" y="235"/>
                    <a:pt x="508" y="158"/>
                  </a:cubicBezTo>
                  <a:cubicBezTo>
                    <a:pt x="508" y="66"/>
                    <a:pt x="438" y="0"/>
                    <a:pt x="28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" name=""/>
            <p:cNvSpPr/>
            <p:nvPr/>
          </p:nvSpPr>
          <p:spPr>
            <a:xfrm>
              <a:off x="1364400" y="4932000"/>
              <a:ext cx="177120" cy="147240"/>
            </a:xfrm>
            <a:custGeom>
              <a:avLst/>
              <a:gdLst/>
              <a:ahLst/>
              <a:rect l="0" t="0" r="r" b="b"/>
              <a:pathLst>
                <a:path w="492" h="409">
                  <a:moveTo>
                    <a:pt x="224" y="13"/>
                  </a:moveTo>
                  <a:cubicBezTo>
                    <a:pt x="238" y="-4"/>
                    <a:pt x="251" y="-4"/>
                    <a:pt x="264" y="13"/>
                  </a:cubicBezTo>
                  <a:cubicBezTo>
                    <a:pt x="297" y="55"/>
                    <a:pt x="347" y="144"/>
                    <a:pt x="351" y="218"/>
                  </a:cubicBezTo>
                  <a:cubicBezTo>
                    <a:pt x="409" y="210"/>
                    <a:pt x="475" y="213"/>
                    <a:pt x="489" y="244"/>
                  </a:cubicBezTo>
                  <a:cubicBezTo>
                    <a:pt x="515" y="305"/>
                    <a:pt x="392" y="409"/>
                    <a:pt x="246" y="409"/>
                  </a:cubicBezTo>
                  <a:cubicBezTo>
                    <a:pt x="98" y="409"/>
                    <a:pt x="-22" y="305"/>
                    <a:pt x="4" y="244"/>
                  </a:cubicBezTo>
                  <a:cubicBezTo>
                    <a:pt x="15" y="213"/>
                    <a:pt x="81" y="210"/>
                    <a:pt x="138" y="218"/>
                  </a:cubicBezTo>
                  <a:cubicBezTo>
                    <a:pt x="141" y="144"/>
                    <a:pt x="192" y="55"/>
                    <a:pt x="224" y="1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" name=""/>
            <p:cNvSpPr/>
            <p:nvPr/>
          </p:nvSpPr>
          <p:spPr>
            <a:xfrm>
              <a:off x="1410840" y="5037120"/>
              <a:ext cx="83880" cy="30240"/>
            </a:xfrm>
            <a:custGeom>
              <a:avLst/>
              <a:gdLst/>
              <a:ahLst/>
              <a:rect l="0" t="0" r="r" b="b"/>
              <a:pathLst>
                <a:path w="233" h="84">
                  <a:moveTo>
                    <a:pt x="47" y="30"/>
                  </a:moveTo>
                  <a:cubicBezTo>
                    <a:pt x="64" y="31"/>
                    <a:pt x="83" y="27"/>
                    <a:pt x="96" y="18"/>
                  </a:cubicBezTo>
                  <a:cubicBezTo>
                    <a:pt x="104" y="13"/>
                    <a:pt x="110" y="7"/>
                    <a:pt x="116" y="0"/>
                  </a:cubicBezTo>
                  <a:cubicBezTo>
                    <a:pt x="121" y="7"/>
                    <a:pt x="129" y="13"/>
                    <a:pt x="136" y="18"/>
                  </a:cubicBezTo>
                  <a:cubicBezTo>
                    <a:pt x="152" y="27"/>
                    <a:pt x="169" y="32"/>
                    <a:pt x="186" y="30"/>
                  </a:cubicBezTo>
                  <a:cubicBezTo>
                    <a:pt x="203" y="30"/>
                    <a:pt x="219" y="24"/>
                    <a:pt x="232" y="13"/>
                  </a:cubicBezTo>
                  <a:cubicBezTo>
                    <a:pt x="239" y="7"/>
                    <a:pt x="199" y="84"/>
                    <a:pt x="116" y="84"/>
                  </a:cubicBezTo>
                  <a:cubicBezTo>
                    <a:pt x="33" y="84"/>
                    <a:pt x="-7" y="7"/>
                    <a:pt x="1" y="13"/>
                  </a:cubicBezTo>
                  <a:cubicBezTo>
                    <a:pt x="13" y="23"/>
                    <a:pt x="30" y="28"/>
                    <a:pt x="47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4760" bIns="-1476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" name=""/>
            <p:cNvSpPr/>
            <p:nvPr/>
          </p:nvSpPr>
          <p:spPr>
            <a:xfrm>
              <a:off x="1381320" y="4953600"/>
              <a:ext cx="48960" cy="58320"/>
            </a:xfrm>
            <a:custGeom>
              <a:avLst/>
              <a:gdLst/>
              <a:ahLst/>
              <a:rect l="0" t="0" r="r" b="b"/>
              <a:pathLst>
                <a:path w="136" h="162">
                  <a:moveTo>
                    <a:pt x="89" y="5"/>
                  </a:moveTo>
                  <a:cubicBezTo>
                    <a:pt x="43" y="-14"/>
                    <a:pt x="12" y="31"/>
                    <a:pt x="5" y="56"/>
                  </a:cubicBezTo>
                  <a:cubicBezTo>
                    <a:pt x="-8" y="92"/>
                    <a:pt x="8" y="133"/>
                    <a:pt x="12" y="142"/>
                  </a:cubicBezTo>
                  <a:cubicBezTo>
                    <a:pt x="15" y="149"/>
                    <a:pt x="49" y="178"/>
                    <a:pt x="125" y="150"/>
                  </a:cubicBezTo>
                  <a:cubicBezTo>
                    <a:pt x="123" y="150"/>
                    <a:pt x="143" y="109"/>
                    <a:pt x="134" y="70"/>
                  </a:cubicBezTo>
                  <a:cubicBezTo>
                    <a:pt x="119" y="49"/>
                    <a:pt x="129" y="20"/>
                    <a:pt x="89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3320" bIns="1332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"/>
            <p:cNvSpPr/>
            <p:nvPr/>
          </p:nvSpPr>
          <p:spPr>
            <a:xfrm>
              <a:off x="1378080" y="4950720"/>
              <a:ext cx="51480" cy="62640"/>
            </a:xfrm>
            <a:custGeom>
              <a:avLst/>
              <a:gdLst/>
              <a:ahLst/>
              <a:rect l="0" t="0" r="r" b="b"/>
              <a:pathLst>
                <a:path w="143" h="174">
                  <a:moveTo>
                    <a:pt x="126" y="28"/>
                  </a:moveTo>
                  <a:cubicBezTo>
                    <a:pt x="120" y="21"/>
                    <a:pt x="114" y="14"/>
                    <a:pt x="106" y="10"/>
                  </a:cubicBezTo>
                  <a:cubicBezTo>
                    <a:pt x="103" y="7"/>
                    <a:pt x="98" y="5"/>
                    <a:pt x="94" y="4"/>
                  </a:cubicBezTo>
                  <a:cubicBezTo>
                    <a:pt x="89" y="2"/>
                    <a:pt x="84" y="1"/>
                    <a:pt x="80" y="1"/>
                  </a:cubicBezTo>
                  <a:cubicBezTo>
                    <a:pt x="61" y="-2"/>
                    <a:pt x="43" y="7"/>
                    <a:pt x="30" y="19"/>
                  </a:cubicBezTo>
                  <a:cubicBezTo>
                    <a:pt x="18" y="31"/>
                    <a:pt x="7" y="48"/>
                    <a:pt x="3" y="67"/>
                  </a:cubicBezTo>
                  <a:cubicBezTo>
                    <a:pt x="-2" y="85"/>
                    <a:pt x="0" y="104"/>
                    <a:pt x="4" y="123"/>
                  </a:cubicBezTo>
                  <a:cubicBezTo>
                    <a:pt x="6" y="132"/>
                    <a:pt x="9" y="141"/>
                    <a:pt x="14" y="149"/>
                  </a:cubicBezTo>
                  <a:cubicBezTo>
                    <a:pt x="14" y="150"/>
                    <a:pt x="14" y="151"/>
                    <a:pt x="15" y="152"/>
                  </a:cubicBezTo>
                  <a:cubicBezTo>
                    <a:pt x="15" y="154"/>
                    <a:pt x="15" y="156"/>
                    <a:pt x="15" y="157"/>
                  </a:cubicBezTo>
                  <a:cubicBezTo>
                    <a:pt x="15" y="158"/>
                    <a:pt x="16" y="158"/>
                    <a:pt x="17" y="158"/>
                  </a:cubicBezTo>
                  <a:cubicBezTo>
                    <a:pt x="18" y="160"/>
                    <a:pt x="20" y="161"/>
                    <a:pt x="23" y="163"/>
                  </a:cubicBezTo>
                  <a:cubicBezTo>
                    <a:pt x="27" y="166"/>
                    <a:pt x="30" y="167"/>
                    <a:pt x="35" y="169"/>
                  </a:cubicBezTo>
                  <a:cubicBezTo>
                    <a:pt x="52" y="175"/>
                    <a:pt x="69" y="175"/>
                    <a:pt x="86" y="173"/>
                  </a:cubicBezTo>
                  <a:cubicBezTo>
                    <a:pt x="103" y="170"/>
                    <a:pt x="118" y="166"/>
                    <a:pt x="134" y="158"/>
                  </a:cubicBezTo>
                  <a:cubicBezTo>
                    <a:pt x="118" y="161"/>
                    <a:pt x="101" y="166"/>
                    <a:pt x="86" y="166"/>
                  </a:cubicBezTo>
                  <a:cubicBezTo>
                    <a:pt x="70" y="166"/>
                    <a:pt x="54" y="164"/>
                    <a:pt x="40" y="158"/>
                  </a:cubicBezTo>
                  <a:cubicBezTo>
                    <a:pt x="37" y="157"/>
                    <a:pt x="34" y="155"/>
                    <a:pt x="30" y="152"/>
                  </a:cubicBezTo>
                  <a:cubicBezTo>
                    <a:pt x="29" y="150"/>
                    <a:pt x="27" y="150"/>
                    <a:pt x="27" y="149"/>
                  </a:cubicBezTo>
                  <a:cubicBezTo>
                    <a:pt x="26" y="148"/>
                    <a:pt x="26" y="147"/>
                    <a:pt x="26" y="146"/>
                  </a:cubicBezTo>
                  <a:cubicBezTo>
                    <a:pt x="23" y="138"/>
                    <a:pt x="21" y="130"/>
                    <a:pt x="18" y="123"/>
                  </a:cubicBezTo>
                  <a:cubicBezTo>
                    <a:pt x="15" y="106"/>
                    <a:pt x="14" y="89"/>
                    <a:pt x="18" y="74"/>
                  </a:cubicBezTo>
                  <a:cubicBezTo>
                    <a:pt x="21" y="59"/>
                    <a:pt x="30" y="45"/>
                    <a:pt x="41" y="34"/>
                  </a:cubicBezTo>
                  <a:cubicBezTo>
                    <a:pt x="52" y="24"/>
                    <a:pt x="66" y="16"/>
                    <a:pt x="80" y="18"/>
                  </a:cubicBezTo>
                  <a:cubicBezTo>
                    <a:pt x="83" y="18"/>
                    <a:pt x="86" y="17"/>
                    <a:pt x="90" y="19"/>
                  </a:cubicBezTo>
                  <a:cubicBezTo>
                    <a:pt x="93" y="20"/>
                    <a:pt x="98" y="21"/>
                    <a:pt x="101" y="22"/>
                  </a:cubicBezTo>
                  <a:cubicBezTo>
                    <a:pt x="109" y="25"/>
                    <a:pt x="115" y="30"/>
                    <a:pt x="120" y="36"/>
                  </a:cubicBezTo>
                  <a:cubicBezTo>
                    <a:pt x="130" y="45"/>
                    <a:pt x="138" y="61"/>
                    <a:pt x="143" y="79"/>
                  </a:cubicBezTo>
                  <a:cubicBezTo>
                    <a:pt x="143" y="61"/>
                    <a:pt x="137" y="44"/>
                    <a:pt x="12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7640" bIns="1764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"/>
            <p:cNvSpPr/>
            <p:nvPr/>
          </p:nvSpPr>
          <p:spPr>
            <a:xfrm>
              <a:off x="1393920" y="4967640"/>
              <a:ext cx="28800" cy="35280"/>
            </a:xfrm>
            <a:custGeom>
              <a:avLst/>
              <a:gdLst/>
              <a:ahLst/>
              <a:rect l="0" t="0" r="r" b="b"/>
              <a:pathLst>
                <a:path w="80" h="98">
                  <a:moveTo>
                    <a:pt x="0" y="49"/>
                  </a:moveTo>
                  <a:cubicBezTo>
                    <a:pt x="0" y="58"/>
                    <a:pt x="2" y="66"/>
                    <a:pt x="6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6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9720" bIns="-972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"/>
            <p:cNvSpPr/>
            <p:nvPr/>
          </p:nvSpPr>
          <p:spPr>
            <a:xfrm>
              <a:off x="1474920" y="4953600"/>
              <a:ext cx="48960" cy="58320"/>
            </a:xfrm>
            <a:custGeom>
              <a:avLst/>
              <a:gdLst/>
              <a:ahLst/>
              <a:rect l="0" t="0" r="r" b="b"/>
              <a:pathLst>
                <a:path w="136" h="162">
                  <a:moveTo>
                    <a:pt x="47" y="5"/>
                  </a:moveTo>
                  <a:cubicBezTo>
                    <a:pt x="93" y="-14"/>
                    <a:pt x="124" y="31"/>
                    <a:pt x="131" y="56"/>
                  </a:cubicBezTo>
                  <a:cubicBezTo>
                    <a:pt x="144" y="92"/>
                    <a:pt x="128" y="134"/>
                    <a:pt x="124" y="142"/>
                  </a:cubicBezTo>
                  <a:cubicBezTo>
                    <a:pt x="120" y="150"/>
                    <a:pt x="87" y="178"/>
                    <a:pt x="11" y="150"/>
                  </a:cubicBezTo>
                  <a:cubicBezTo>
                    <a:pt x="13" y="150"/>
                    <a:pt x="-6" y="109"/>
                    <a:pt x="2" y="70"/>
                  </a:cubicBezTo>
                  <a:cubicBezTo>
                    <a:pt x="17" y="49"/>
                    <a:pt x="7" y="20"/>
                    <a:pt x="47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3320" bIns="1332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" name=""/>
            <p:cNvSpPr/>
            <p:nvPr/>
          </p:nvSpPr>
          <p:spPr>
            <a:xfrm>
              <a:off x="1475640" y="4951080"/>
              <a:ext cx="51840" cy="61920"/>
            </a:xfrm>
            <a:custGeom>
              <a:avLst/>
              <a:gdLst/>
              <a:ahLst/>
              <a:rect l="0" t="0" r="r" b="b"/>
              <a:pathLst>
                <a:path w="144" h="172">
                  <a:moveTo>
                    <a:pt x="23" y="33"/>
                  </a:moveTo>
                  <a:cubicBezTo>
                    <a:pt x="29" y="27"/>
                    <a:pt x="35" y="23"/>
                    <a:pt x="42" y="20"/>
                  </a:cubicBezTo>
                  <a:cubicBezTo>
                    <a:pt x="45" y="18"/>
                    <a:pt x="49" y="17"/>
                    <a:pt x="52" y="17"/>
                  </a:cubicBezTo>
                  <a:cubicBezTo>
                    <a:pt x="55" y="15"/>
                    <a:pt x="60" y="15"/>
                    <a:pt x="63" y="15"/>
                  </a:cubicBezTo>
                  <a:cubicBezTo>
                    <a:pt x="77" y="15"/>
                    <a:pt x="92" y="21"/>
                    <a:pt x="102" y="32"/>
                  </a:cubicBezTo>
                  <a:cubicBezTo>
                    <a:pt x="112" y="43"/>
                    <a:pt x="122" y="58"/>
                    <a:pt x="125" y="72"/>
                  </a:cubicBezTo>
                  <a:cubicBezTo>
                    <a:pt x="128" y="86"/>
                    <a:pt x="128" y="103"/>
                    <a:pt x="125" y="120"/>
                  </a:cubicBezTo>
                  <a:cubicBezTo>
                    <a:pt x="123" y="128"/>
                    <a:pt x="120" y="137"/>
                    <a:pt x="117" y="143"/>
                  </a:cubicBezTo>
                  <a:cubicBezTo>
                    <a:pt x="116" y="144"/>
                    <a:pt x="116" y="145"/>
                    <a:pt x="115" y="146"/>
                  </a:cubicBezTo>
                  <a:cubicBezTo>
                    <a:pt x="114" y="148"/>
                    <a:pt x="112" y="148"/>
                    <a:pt x="112" y="149"/>
                  </a:cubicBezTo>
                  <a:cubicBezTo>
                    <a:pt x="109" y="151"/>
                    <a:pt x="106" y="154"/>
                    <a:pt x="103" y="156"/>
                  </a:cubicBezTo>
                  <a:cubicBezTo>
                    <a:pt x="89" y="162"/>
                    <a:pt x="74" y="165"/>
                    <a:pt x="57" y="163"/>
                  </a:cubicBezTo>
                  <a:cubicBezTo>
                    <a:pt x="42" y="163"/>
                    <a:pt x="25" y="160"/>
                    <a:pt x="9" y="156"/>
                  </a:cubicBezTo>
                  <a:cubicBezTo>
                    <a:pt x="25" y="163"/>
                    <a:pt x="40" y="168"/>
                    <a:pt x="57" y="171"/>
                  </a:cubicBezTo>
                  <a:cubicBezTo>
                    <a:pt x="74" y="174"/>
                    <a:pt x="91" y="172"/>
                    <a:pt x="108" y="166"/>
                  </a:cubicBezTo>
                  <a:cubicBezTo>
                    <a:pt x="112" y="165"/>
                    <a:pt x="115" y="163"/>
                    <a:pt x="120" y="160"/>
                  </a:cubicBezTo>
                  <a:cubicBezTo>
                    <a:pt x="122" y="159"/>
                    <a:pt x="125" y="157"/>
                    <a:pt x="126" y="156"/>
                  </a:cubicBezTo>
                  <a:cubicBezTo>
                    <a:pt x="127" y="156"/>
                    <a:pt x="127" y="155"/>
                    <a:pt x="128" y="154"/>
                  </a:cubicBezTo>
                  <a:cubicBezTo>
                    <a:pt x="128" y="154"/>
                    <a:pt x="129" y="153"/>
                    <a:pt x="129" y="152"/>
                  </a:cubicBezTo>
                  <a:lnTo>
                    <a:pt x="129" y="151"/>
                  </a:lnTo>
                  <a:cubicBezTo>
                    <a:pt x="130" y="151"/>
                    <a:pt x="130" y="150"/>
                    <a:pt x="131" y="149"/>
                  </a:cubicBezTo>
                  <a:cubicBezTo>
                    <a:pt x="134" y="140"/>
                    <a:pt x="137" y="132"/>
                    <a:pt x="140" y="123"/>
                  </a:cubicBezTo>
                  <a:cubicBezTo>
                    <a:pt x="145" y="105"/>
                    <a:pt x="145" y="86"/>
                    <a:pt x="142" y="67"/>
                  </a:cubicBezTo>
                  <a:cubicBezTo>
                    <a:pt x="137" y="49"/>
                    <a:pt x="126" y="32"/>
                    <a:pt x="114" y="20"/>
                  </a:cubicBezTo>
                  <a:cubicBezTo>
                    <a:pt x="100" y="7"/>
                    <a:pt x="83" y="-2"/>
                    <a:pt x="65" y="1"/>
                  </a:cubicBezTo>
                  <a:cubicBezTo>
                    <a:pt x="60" y="1"/>
                    <a:pt x="55" y="3"/>
                    <a:pt x="51" y="4"/>
                  </a:cubicBezTo>
                  <a:cubicBezTo>
                    <a:pt x="46" y="6"/>
                    <a:pt x="43" y="7"/>
                    <a:pt x="38" y="10"/>
                  </a:cubicBezTo>
                  <a:cubicBezTo>
                    <a:pt x="31" y="15"/>
                    <a:pt x="25" y="21"/>
                    <a:pt x="18" y="29"/>
                  </a:cubicBezTo>
                  <a:cubicBezTo>
                    <a:pt x="8" y="41"/>
                    <a:pt x="2" y="60"/>
                    <a:pt x="0" y="78"/>
                  </a:cubicBezTo>
                  <a:cubicBezTo>
                    <a:pt x="5" y="61"/>
                    <a:pt x="11" y="44"/>
                    <a:pt x="23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6920" bIns="1692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1482840" y="4967640"/>
              <a:ext cx="28800" cy="35280"/>
            </a:xfrm>
            <a:custGeom>
              <a:avLst/>
              <a:gdLst/>
              <a:ahLst/>
              <a:rect l="0" t="0" r="r" b="b"/>
              <a:pathLst>
                <a:path w="80" h="98">
                  <a:moveTo>
                    <a:pt x="0" y="49"/>
                  </a:moveTo>
                  <a:cubicBezTo>
                    <a:pt x="0" y="58"/>
                    <a:pt x="1" y="66"/>
                    <a:pt x="5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5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9720" bIns="-972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1438200" y="5029920"/>
              <a:ext cx="29520" cy="24120"/>
            </a:xfrm>
            <a:custGeom>
              <a:avLst/>
              <a:gdLst/>
              <a:ahLst/>
              <a:rect l="0" t="0" r="r" b="b"/>
              <a:pathLst>
                <a:path w="82" h="67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22"/>
                    <a:pt x="0" y="45"/>
                    <a:pt x="0" y="67"/>
                  </a:cubicBezTo>
                  <a:cubicBezTo>
                    <a:pt x="27" y="67"/>
                    <a:pt x="55" y="67"/>
                    <a:pt x="82" y="67"/>
                  </a:cubicBezTo>
                  <a:cubicBezTo>
                    <a:pt x="82" y="45"/>
                    <a:pt x="82" y="22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0880" bIns="-2088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1397880" y="5009400"/>
              <a:ext cx="110880" cy="39240"/>
            </a:xfrm>
            <a:custGeom>
              <a:avLst/>
              <a:gdLst/>
              <a:ahLst/>
              <a:rect l="0" t="0" r="r" b="b"/>
              <a:pathLst>
                <a:path w="308" h="109">
                  <a:moveTo>
                    <a:pt x="75" y="94"/>
                  </a:moveTo>
                  <a:cubicBezTo>
                    <a:pt x="91" y="92"/>
                    <a:pt x="106" y="88"/>
                    <a:pt x="119" y="81"/>
                  </a:cubicBezTo>
                  <a:cubicBezTo>
                    <a:pt x="131" y="73"/>
                    <a:pt x="140" y="63"/>
                    <a:pt x="142" y="52"/>
                  </a:cubicBezTo>
                  <a:cubicBezTo>
                    <a:pt x="145" y="35"/>
                    <a:pt x="149" y="17"/>
                    <a:pt x="152" y="0"/>
                  </a:cubicBezTo>
                  <a:cubicBezTo>
                    <a:pt x="156" y="17"/>
                    <a:pt x="159" y="35"/>
                    <a:pt x="163" y="52"/>
                  </a:cubicBezTo>
                  <a:cubicBezTo>
                    <a:pt x="166" y="64"/>
                    <a:pt x="173" y="73"/>
                    <a:pt x="186" y="81"/>
                  </a:cubicBezTo>
                  <a:cubicBezTo>
                    <a:pt x="198" y="88"/>
                    <a:pt x="214" y="94"/>
                    <a:pt x="229" y="94"/>
                  </a:cubicBezTo>
                  <a:cubicBezTo>
                    <a:pt x="246" y="94"/>
                    <a:pt x="262" y="92"/>
                    <a:pt x="275" y="84"/>
                  </a:cubicBezTo>
                  <a:cubicBezTo>
                    <a:pt x="289" y="78"/>
                    <a:pt x="302" y="67"/>
                    <a:pt x="308" y="54"/>
                  </a:cubicBezTo>
                  <a:cubicBezTo>
                    <a:pt x="306" y="69"/>
                    <a:pt x="297" y="83"/>
                    <a:pt x="283" y="92"/>
                  </a:cubicBezTo>
                  <a:cubicBezTo>
                    <a:pt x="269" y="101"/>
                    <a:pt x="249" y="107"/>
                    <a:pt x="231" y="109"/>
                  </a:cubicBezTo>
                  <a:cubicBezTo>
                    <a:pt x="211" y="110"/>
                    <a:pt x="192" y="106"/>
                    <a:pt x="175" y="97"/>
                  </a:cubicBezTo>
                  <a:cubicBezTo>
                    <a:pt x="166" y="92"/>
                    <a:pt x="160" y="86"/>
                    <a:pt x="154" y="78"/>
                  </a:cubicBezTo>
                  <a:cubicBezTo>
                    <a:pt x="148" y="86"/>
                    <a:pt x="140" y="92"/>
                    <a:pt x="132" y="97"/>
                  </a:cubicBezTo>
                  <a:cubicBezTo>
                    <a:pt x="115" y="106"/>
                    <a:pt x="95" y="110"/>
                    <a:pt x="77" y="109"/>
                  </a:cubicBezTo>
                  <a:cubicBezTo>
                    <a:pt x="59" y="109"/>
                    <a:pt x="39" y="103"/>
                    <a:pt x="25" y="92"/>
                  </a:cubicBezTo>
                  <a:cubicBezTo>
                    <a:pt x="11" y="83"/>
                    <a:pt x="0" y="67"/>
                    <a:pt x="0" y="54"/>
                  </a:cubicBezTo>
                  <a:cubicBezTo>
                    <a:pt x="3" y="66"/>
                    <a:pt x="15" y="77"/>
                    <a:pt x="29" y="84"/>
                  </a:cubicBezTo>
                  <a:cubicBezTo>
                    <a:pt x="43" y="90"/>
                    <a:pt x="60" y="94"/>
                    <a:pt x="75" y="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5760" bIns="-576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1432080" y="5002200"/>
              <a:ext cx="42120" cy="19800"/>
            </a:xfrm>
            <a:custGeom>
              <a:avLst/>
              <a:gdLst/>
              <a:ahLst/>
              <a:rect l="0" t="0" r="r" b="b"/>
              <a:pathLst>
                <a:path w="117" h="55">
                  <a:moveTo>
                    <a:pt x="59" y="0"/>
                  </a:moveTo>
                  <a:cubicBezTo>
                    <a:pt x="70" y="0"/>
                    <a:pt x="102" y="0"/>
                    <a:pt x="114" y="9"/>
                  </a:cubicBezTo>
                  <a:cubicBezTo>
                    <a:pt x="122" y="15"/>
                    <a:pt x="116" y="30"/>
                    <a:pt x="96" y="44"/>
                  </a:cubicBezTo>
                  <a:cubicBezTo>
                    <a:pt x="82" y="54"/>
                    <a:pt x="70" y="55"/>
                    <a:pt x="60" y="55"/>
                  </a:cubicBezTo>
                  <a:cubicBezTo>
                    <a:pt x="50" y="55"/>
                    <a:pt x="37" y="52"/>
                    <a:pt x="25" y="44"/>
                  </a:cubicBezTo>
                  <a:cubicBezTo>
                    <a:pt x="0" y="30"/>
                    <a:pt x="-4" y="15"/>
                    <a:pt x="4" y="9"/>
                  </a:cubicBezTo>
                  <a:cubicBezTo>
                    <a:pt x="14" y="0"/>
                    <a:pt x="48" y="0"/>
                    <a:pt x="59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5200" bIns="-252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4" name=""/>
          <p:cNvSpPr/>
          <p:nvPr/>
        </p:nvSpPr>
        <p:spPr>
          <a:xfrm>
            <a:off x="6666840" y="4873680"/>
            <a:ext cx="151560" cy="228960"/>
          </a:xfrm>
          <a:custGeom>
            <a:avLst/>
            <a:gdLst/>
            <a:ahLst/>
            <a:rect l="0" t="0" r="r" b="b"/>
            <a:pathLst>
              <a:path w="421" h="636">
                <a:moveTo>
                  <a:pt x="240" y="544"/>
                </a:moveTo>
                <a:cubicBezTo>
                  <a:pt x="360" y="440"/>
                  <a:pt x="432" y="313"/>
                  <a:pt x="420" y="143"/>
                </a:cubicBezTo>
                <a:cubicBezTo>
                  <a:pt x="415" y="76"/>
                  <a:pt x="390" y="32"/>
                  <a:pt x="360" y="5"/>
                </a:cubicBezTo>
                <a:cubicBezTo>
                  <a:pt x="337" y="-16"/>
                  <a:pt x="196" y="32"/>
                  <a:pt x="196" y="185"/>
                </a:cubicBezTo>
                <a:cubicBezTo>
                  <a:pt x="198" y="474"/>
                  <a:pt x="65" y="484"/>
                  <a:pt x="0" y="634"/>
                </a:cubicBezTo>
                <a:cubicBezTo>
                  <a:pt x="69" y="645"/>
                  <a:pt x="152" y="622"/>
                  <a:pt x="240" y="54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6652800" y="4866840"/>
            <a:ext cx="143640" cy="234000"/>
          </a:xfrm>
          <a:custGeom>
            <a:avLst/>
            <a:gdLst/>
            <a:ahLst/>
            <a:rect l="0" t="0" r="r" b="b"/>
            <a:pathLst>
              <a:path w="399" h="650">
                <a:moveTo>
                  <a:pt x="399" y="24"/>
                </a:moveTo>
                <a:cubicBezTo>
                  <a:pt x="323" y="-55"/>
                  <a:pt x="187" y="77"/>
                  <a:pt x="187" y="197"/>
                </a:cubicBezTo>
                <a:cubicBezTo>
                  <a:pt x="187" y="487"/>
                  <a:pt x="67" y="513"/>
                  <a:pt x="0" y="643"/>
                </a:cubicBezTo>
                <a:cubicBezTo>
                  <a:pt x="12" y="646"/>
                  <a:pt x="11" y="650"/>
                  <a:pt x="37" y="650"/>
                </a:cubicBezTo>
                <a:cubicBezTo>
                  <a:pt x="122" y="582"/>
                  <a:pt x="249" y="453"/>
                  <a:pt x="249" y="231"/>
                </a:cubicBezTo>
                <a:cubicBezTo>
                  <a:pt x="249" y="93"/>
                  <a:pt x="318" y="35"/>
                  <a:pt x="399" y="2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6652800" y="4862520"/>
            <a:ext cx="135360" cy="235080"/>
          </a:xfrm>
          <a:custGeom>
            <a:avLst/>
            <a:gdLst/>
            <a:ahLst/>
            <a:rect l="0" t="0" r="r" b="b"/>
            <a:pathLst>
              <a:path w="376" h="653">
                <a:moveTo>
                  <a:pt x="376" y="17"/>
                </a:moveTo>
                <a:cubicBezTo>
                  <a:pt x="288" y="-36"/>
                  <a:pt x="159" y="40"/>
                  <a:pt x="159" y="186"/>
                </a:cubicBezTo>
                <a:cubicBezTo>
                  <a:pt x="159" y="423"/>
                  <a:pt x="53" y="414"/>
                  <a:pt x="0" y="529"/>
                </a:cubicBezTo>
                <a:cubicBezTo>
                  <a:pt x="0" y="570"/>
                  <a:pt x="0" y="612"/>
                  <a:pt x="0" y="653"/>
                </a:cubicBezTo>
                <a:cubicBezTo>
                  <a:pt x="37" y="628"/>
                  <a:pt x="212" y="479"/>
                  <a:pt x="212" y="218"/>
                </a:cubicBezTo>
                <a:cubicBezTo>
                  <a:pt x="212" y="79"/>
                  <a:pt x="293" y="19"/>
                  <a:pt x="376" y="1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6320880" y="4901040"/>
            <a:ext cx="230040" cy="214200"/>
          </a:xfrm>
          <a:custGeom>
            <a:avLst/>
            <a:gdLst/>
            <a:ahLst/>
            <a:rect l="0" t="0" r="r" b="b"/>
            <a:pathLst>
              <a:path w="639" h="595">
                <a:moveTo>
                  <a:pt x="4" y="88"/>
                </a:moveTo>
                <a:cubicBezTo>
                  <a:pt x="-28" y="19"/>
                  <a:pt x="140" y="-18"/>
                  <a:pt x="198" y="9"/>
                </a:cubicBezTo>
                <a:cubicBezTo>
                  <a:pt x="198" y="48"/>
                  <a:pt x="198" y="86"/>
                  <a:pt x="198" y="125"/>
                </a:cubicBezTo>
                <a:cubicBezTo>
                  <a:pt x="133" y="112"/>
                  <a:pt x="27" y="136"/>
                  <a:pt x="4" y="88"/>
                </a:cubicBezTo>
                <a:moveTo>
                  <a:pt x="390" y="571"/>
                </a:moveTo>
                <a:cubicBezTo>
                  <a:pt x="390" y="537"/>
                  <a:pt x="503" y="469"/>
                  <a:pt x="639" y="469"/>
                </a:cubicBezTo>
                <a:cubicBezTo>
                  <a:pt x="639" y="511"/>
                  <a:pt x="639" y="553"/>
                  <a:pt x="639" y="595"/>
                </a:cubicBezTo>
                <a:cubicBezTo>
                  <a:pt x="556" y="587"/>
                  <a:pt x="390" y="606"/>
                  <a:pt x="390" y="571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6404760" y="4830480"/>
            <a:ext cx="267480" cy="312840"/>
          </a:xfrm>
          <a:custGeom>
            <a:avLst/>
            <a:gdLst/>
            <a:ahLst/>
            <a:rect l="0" t="0" r="r" b="b"/>
            <a:pathLst>
              <a:path w="743" h="869">
                <a:moveTo>
                  <a:pt x="714" y="335"/>
                </a:moveTo>
                <a:cubicBezTo>
                  <a:pt x="675" y="238"/>
                  <a:pt x="571" y="120"/>
                  <a:pt x="419" y="55"/>
                </a:cubicBezTo>
                <a:cubicBezTo>
                  <a:pt x="39" y="-111"/>
                  <a:pt x="-99" y="141"/>
                  <a:pt x="74" y="268"/>
                </a:cubicBezTo>
                <a:cubicBezTo>
                  <a:pt x="277" y="418"/>
                  <a:pt x="258" y="657"/>
                  <a:pt x="336" y="756"/>
                </a:cubicBezTo>
                <a:cubicBezTo>
                  <a:pt x="254" y="777"/>
                  <a:pt x="194" y="821"/>
                  <a:pt x="194" y="846"/>
                </a:cubicBezTo>
                <a:cubicBezTo>
                  <a:pt x="194" y="881"/>
                  <a:pt x="359" y="862"/>
                  <a:pt x="442" y="869"/>
                </a:cubicBezTo>
                <a:cubicBezTo>
                  <a:pt x="580" y="869"/>
                  <a:pt x="691" y="841"/>
                  <a:pt x="691" y="807"/>
                </a:cubicBezTo>
                <a:cubicBezTo>
                  <a:pt x="693" y="781"/>
                  <a:pt x="689" y="765"/>
                  <a:pt x="682" y="751"/>
                </a:cubicBezTo>
                <a:cubicBezTo>
                  <a:pt x="749" y="652"/>
                  <a:pt x="763" y="455"/>
                  <a:pt x="714" y="33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6508080" y="4936320"/>
            <a:ext cx="100080" cy="183960"/>
          </a:xfrm>
          <a:custGeom>
            <a:avLst/>
            <a:gdLst/>
            <a:ahLst/>
            <a:rect l="0" t="0" r="r" b="b"/>
            <a:pathLst>
              <a:path w="278" h="511">
                <a:moveTo>
                  <a:pt x="255" y="0"/>
                </a:moveTo>
                <a:cubicBezTo>
                  <a:pt x="135" y="10"/>
                  <a:pt x="27" y="120"/>
                  <a:pt x="27" y="257"/>
                </a:cubicBezTo>
                <a:cubicBezTo>
                  <a:pt x="29" y="379"/>
                  <a:pt x="105" y="441"/>
                  <a:pt x="80" y="450"/>
                </a:cubicBezTo>
                <a:cubicBezTo>
                  <a:pt x="-123" y="522"/>
                  <a:pt x="107" y="469"/>
                  <a:pt x="268" y="510"/>
                </a:cubicBezTo>
                <a:cubicBezTo>
                  <a:pt x="319" y="524"/>
                  <a:pt x="160" y="347"/>
                  <a:pt x="160" y="206"/>
                </a:cubicBezTo>
                <a:cubicBezTo>
                  <a:pt x="160" y="120"/>
                  <a:pt x="197" y="47"/>
                  <a:pt x="25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6507000" y="4818960"/>
            <a:ext cx="180000" cy="281880"/>
          </a:xfrm>
          <a:custGeom>
            <a:avLst/>
            <a:gdLst/>
            <a:ahLst/>
            <a:rect l="0" t="0" r="r" b="b"/>
            <a:pathLst>
              <a:path w="500" h="783">
                <a:moveTo>
                  <a:pt x="138" y="34"/>
                </a:moveTo>
                <a:cubicBezTo>
                  <a:pt x="87" y="18"/>
                  <a:pt x="41" y="7"/>
                  <a:pt x="0" y="0"/>
                </a:cubicBezTo>
                <a:cubicBezTo>
                  <a:pt x="4" y="18"/>
                  <a:pt x="7" y="39"/>
                  <a:pt x="9" y="57"/>
                </a:cubicBezTo>
                <a:cubicBezTo>
                  <a:pt x="293" y="129"/>
                  <a:pt x="567" y="417"/>
                  <a:pt x="399" y="783"/>
                </a:cubicBezTo>
                <a:cubicBezTo>
                  <a:pt x="480" y="669"/>
                  <a:pt x="500" y="572"/>
                  <a:pt x="500" y="424"/>
                </a:cubicBezTo>
                <a:cubicBezTo>
                  <a:pt x="500" y="265"/>
                  <a:pt x="279" y="78"/>
                  <a:pt x="138" y="3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6503400" y="4811400"/>
            <a:ext cx="196920" cy="290520"/>
          </a:xfrm>
          <a:custGeom>
            <a:avLst/>
            <a:gdLst/>
            <a:ahLst/>
            <a:rect l="0" t="0" r="r" b="b"/>
            <a:pathLst>
              <a:path w="547" h="807">
                <a:moveTo>
                  <a:pt x="0" y="0"/>
                </a:moveTo>
                <a:cubicBezTo>
                  <a:pt x="10" y="14"/>
                  <a:pt x="14" y="32"/>
                  <a:pt x="17" y="51"/>
                </a:cubicBezTo>
                <a:cubicBezTo>
                  <a:pt x="259" y="118"/>
                  <a:pt x="490" y="272"/>
                  <a:pt x="490" y="547"/>
                </a:cubicBezTo>
                <a:cubicBezTo>
                  <a:pt x="490" y="609"/>
                  <a:pt x="453" y="748"/>
                  <a:pt x="407" y="807"/>
                </a:cubicBezTo>
                <a:cubicBezTo>
                  <a:pt x="497" y="743"/>
                  <a:pt x="547" y="591"/>
                  <a:pt x="547" y="445"/>
                </a:cubicBezTo>
                <a:cubicBezTo>
                  <a:pt x="550" y="215"/>
                  <a:pt x="377" y="78"/>
                  <a:pt x="171" y="23"/>
                </a:cubicBezTo>
                <a:cubicBezTo>
                  <a:pt x="109" y="7"/>
                  <a:pt x="53" y="0"/>
                  <a:pt x="0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6422760" y="4749120"/>
            <a:ext cx="46800" cy="48960"/>
          </a:xfrm>
          <a:custGeom>
            <a:avLst/>
            <a:gdLst/>
            <a:ahLst/>
            <a:rect l="0" t="0" r="r" b="b"/>
            <a:pathLst>
              <a:path w="130" h="136">
                <a:moveTo>
                  <a:pt x="1" y="136"/>
                </a:moveTo>
                <a:cubicBezTo>
                  <a:pt x="-6" y="64"/>
                  <a:pt x="36" y="45"/>
                  <a:pt x="54" y="0"/>
                </a:cubicBezTo>
                <a:cubicBezTo>
                  <a:pt x="79" y="41"/>
                  <a:pt x="123" y="51"/>
                  <a:pt x="130" y="122"/>
                </a:cubicBezTo>
                <a:cubicBezTo>
                  <a:pt x="87" y="127"/>
                  <a:pt x="44" y="131"/>
                  <a:pt x="1" y="13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3960" bIns="39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6351120" y="4745880"/>
            <a:ext cx="162720" cy="192600"/>
          </a:xfrm>
          <a:custGeom>
            <a:avLst/>
            <a:gdLst/>
            <a:ahLst/>
            <a:rect l="0" t="0" r="r" b="b"/>
            <a:pathLst>
              <a:path w="452" h="535">
                <a:moveTo>
                  <a:pt x="335" y="0"/>
                </a:moveTo>
                <a:cubicBezTo>
                  <a:pt x="308" y="41"/>
                  <a:pt x="261" y="50"/>
                  <a:pt x="252" y="122"/>
                </a:cubicBezTo>
                <a:cubicBezTo>
                  <a:pt x="128" y="127"/>
                  <a:pt x="-10" y="295"/>
                  <a:pt x="1" y="429"/>
                </a:cubicBezTo>
                <a:cubicBezTo>
                  <a:pt x="3" y="466"/>
                  <a:pt x="102" y="535"/>
                  <a:pt x="226" y="535"/>
                </a:cubicBezTo>
                <a:cubicBezTo>
                  <a:pt x="351" y="535"/>
                  <a:pt x="452" y="424"/>
                  <a:pt x="452" y="288"/>
                </a:cubicBezTo>
                <a:cubicBezTo>
                  <a:pt x="455" y="207"/>
                  <a:pt x="429" y="163"/>
                  <a:pt x="385" y="143"/>
                </a:cubicBezTo>
                <a:cubicBezTo>
                  <a:pt x="392" y="71"/>
                  <a:pt x="352" y="48"/>
                  <a:pt x="33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6446520" y="4768920"/>
            <a:ext cx="36360" cy="70560"/>
          </a:xfrm>
          <a:custGeom>
            <a:avLst/>
            <a:gdLst/>
            <a:ahLst/>
            <a:rect l="0" t="0" r="r" b="b"/>
            <a:pathLst>
              <a:path w="101" h="196">
                <a:moveTo>
                  <a:pt x="40" y="194"/>
                </a:moveTo>
                <a:cubicBezTo>
                  <a:pt x="13" y="189"/>
                  <a:pt x="-9" y="189"/>
                  <a:pt x="3" y="90"/>
                </a:cubicBezTo>
                <a:cubicBezTo>
                  <a:pt x="10" y="37"/>
                  <a:pt x="43" y="30"/>
                  <a:pt x="63" y="0"/>
                </a:cubicBezTo>
                <a:cubicBezTo>
                  <a:pt x="76" y="35"/>
                  <a:pt x="104" y="51"/>
                  <a:pt x="100" y="104"/>
                </a:cubicBezTo>
                <a:cubicBezTo>
                  <a:pt x="88" y="203"/>
                  <a:pt x="68" y="199"/>
                  <a:pt x="40" y="19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25560" bIns="255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6388200" y="4827960"/>
            <a:ext cx="48960" cy="45000"/>
          </a:xfrm>
          <a:custGeom>
            <a:avLst/>
            <a:gdLst/>
            <a:ahLst/>
            <a:rect l="0" t="0" r="r" b="b"/>
            <a:pathLst>
              <a:path w="136" h="125">
                <a:moveTo>
                  <a:pt x="60" y="125"/>
                </a:moveTo>
                <a:cubicBezTo>
                  <a:pt x="18" y="125"/>
                  <a:pt x="20" y="96"/>
                  <a:pt x="0" y="81"/>
                </a:cubicBezTo>
                <a:cubicBezTo>
                  <a:pt x="20" y="54"/>
                  <a:pt x="18" y="0"/>
                  <a:pt x="60" y="0"/>
                </a:cubicBezTo>
                <a:cubicBezTo>
                  <a:pt x="101" y="0"/>
                  <a:pt x="111" y="54"/>
                  <a:pt x="136" y="81"/>
                </a:cubicBezTo>
                <a:cubicBezTo>
                  <a:pt x="111" y="96"/>
                  <a:pt x="101" y="125"/>
                  <a:pt x="60" y="12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0" bIns="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6395400" y="4838040"/>
            <a:ext cx="29880" cy="27360"/>
          </a:xfrm>
          <a:custGeom>
            <a:avLst/>
            <a:gdLst/>
            <a:ahLst/>
            <a:rect l="0" t="0" r="r" b="b"/>
            <a:pathLst>
              <a:path w="83" h="76">
                <a:moveTo>
                  <a:pt x="37" y="76"/>
                </a:moveTo>
                <a:cubicBezTo>
                  <a:pt x="11" y="76"/>
                  <a:pt x="12" y="57"/>
                  <a:pt x="0" y="48"/>
                </a:cubicBezTo>
                <a:cubicBezTo>
                  <a:pt x="12" y="32"/>
                  <a:pt x="11" y="0"/>
                  <a:pt x="37" y="0"/>
                </a:cubicBezTo>
                <a:cubicBezTo>
                  <a:pt x="62" y="0"/>
                  <a:pt x="68" y="32"/>
                  <a:pt x="83" y="48"/>
                </a:cubicBezTo>
                <a:cubicBezTo>
                  <a:pt x="68" y="57"/>
                  <a:pt x="62" y="76"/>
                  <a:pt x="37" y="7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-17640" bIns="-176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6381360" y="4843800"/>
            <a:ext cx="141480" cy="120960"/>
          </a:xfrm>
          <a:custGeom>
            <a:avLst/>
            <a:gdLst/>
            <a:ahLst/>
            <a:rect l="0" t="0" r="r" b="b"/>
            <a:pathLst>
              <a:path w="393" h="336">
                <a:moveTo>
                  <a:pt x="275" y="27"/>
                </a:moveTo>
                <a:cubicBezTo>
                  <a:pt x="219" y="-43"/>
                  <a:pt x="218" y="43"/>
                  <a:pt x="189" y="50"/>
                </a:cubicBezTo>
                <a:cubicBezTo>
                  <a:pt x="198" y="53"/>
                  <a:pt x="206" y="56"/>
                  <a:pt x="215" y="59"/>
                </a:cubicBezTo>
                <a:cubicBezTo>
                  <a:pt x="200" y="66"/>
                  <a:pt x="184" y="73"/>
                  <a:pt x="169" y="80"/>
                </a:cubicBezTo>
                <a:cubicBezTo>
                  <a:pt x="173" y="84"/>
                  <a:pt x="176" y="88"/>
                  <a:pt x="180" y="91"/>
                </a:cubicBezTo>
                <a:cubicBezTo>
                  <a:pt x="172" y="91"/>
                  <a:pt x="165" y="91"/>
                  <a:pt x="157" y="91"/>
                </a:cubicBezTo>
                <a:cubicBezTo>
                  <a:pt x="162" y="95"/>
                  <a:pt x="166" y="99"/>
                  <a:pt x="171" y="103"/>
                </a:cubicBezTo>
                <a:cubicBezTo>
                  <a:pt x="168" y="106"/>
                  <a:pt x="165" y="108"/>
                  <a:pt x="162" y="110"/>
                </a:cubicBezTo>
                <a:cubicBezTo>
                  <a:pt x="146" y="100"/>
                  <a:pt x="129" y="96"/>
                  <a:pt x="111" y="96"/>
                </a:cubicBezTo>
                <a:cubicBezTo>
                  <a:pt x="51" y="96"/>
                  <a:pt x="0" y="149"/>
                  <a:pt x="0" y="216"/>
                </a:cubicBezTo>
                <a:cubicBezTo>
                  <a:pt x="0" y="283"/>
                  <a:pt x="49" y="336"/>
                  <a:pt x="111" y="336"/>
                </a:cubicBezTo>
                <a:cubicBezTo>
                  <a:pt x="171" y="336"/>
                  <a:pt x="222" y="283"/>
                  <a:pt x="222" y="216"/>
                </a:cubicBezTo>
                <a:cubicBezTo>
                  <a:pt x="222" y="214"/>
                  <a:pt x="222" y="212"/>
                  <a:pt x="222" y="209"/>
                </a:cubicBezTo>
                <a:cubicBezTo>
                  <a:pt x="236" y="213"/>
                  <a:pt x="249" y="217"/>
                  <a:pt x="263" y="220"/>
                </a:cubicBezTo>
                <a:cubicBezTo>
                  <a:pt x="260" y="210"/>
                  <a:pt x="257" y="199"/>
                  <a:pt x="254" y="188"/>
                </a:cubicBezTo>
                <a:cubicBezTo>
                  <a:pt x="270" y="188"/>
                  <a:pt x="286" y="188"/>
                  <a:pt x="302" y="188"/>
                </a:cubicBezTo>
                <a:cubicBezTo>
                  <a:pt x="295" y="182"/>
                  <a:pt x="288" y="176"/>
                  <a:pt x="282" y="170"/>
                </a:cubicBezTo>
                <a:cubicBezTo>
                  <a:pt x="305" y="153"/>
                  <a:pt x="328" y="135"/>
                  <a:pt x="351" y="117"/>
                </a:cubicBezTo>
                <a:cubicBezTo>
                  <a:pt x="337" y="117"/>
                  <a:pt x="323" y="117"/>
                  <a:pt x="309" y="117"/>
                </a:cubicBezTo>
                <a:cubicBezTo>
                  <a:pt x="330" y="104"/>
                  <a:pt x="352" y="91"/>
                  <a:pt x="374" y="77"/>
                </a:cubicBezTo>
                <a:cubicBezTo>
                  <a:pt x="359" y="77"/>
                  <a:pt x="344" y="77"/>
                  <a:pt x="329" y="77"/>
                </a:cubicBezTo>
                <a:cubicBezTo>
                  <a:pt x="354" y="75"/>
                  <a:pt x="421" y="23"/>
                  <a:pt x="379" y="38"/>
                </a:cubicBezTo>
                <a:cubicBezTo>
                  <a:pt x="337" y="52"/>
                  <a:pt x="309" y="31"/>
                  <a:pt x="275" y="2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6336000" y="4925160"/>
            <a:ext cx="181440" cy="91800"/>
          </a:xfrm>
          <a:custGeom>
            <a:avLst/>
            <a:gdLst/>
            <a:ahLst/>
            <a:rect l="0" t="0" r="r" b="b"/>
            <a:pathLst>
              <a:path w="504" h="255">
                <a:moveTo>
                  <a:pt x="197" y="126"/>
                </a:moveTo>
                <a:cubicBezTo>
                  <a:pt x="133" y="114"/>
                  <a:pt x="26" y="138"/>
                  <a:pt x="4" y="89"/>
                </a:cubicBezTo>
                <a:cubicBezTo>
                  <a:pt x="-28" y="20"/>
                  <a:pt x="167" y="-22"/>
                  <a:pt x="217" y="11"/>
                </a:cubicBezTo>
                <a:cubicBezTo>
                  <a:pt x="337" y="84"/>
                  <a:pt x="499" y="-58"/>
                  <a:pt x="504" y="156"/>
                </a:cubicBezTo>
                <a:cubicBezTo>
                  <a:pt x="506" y="209"/>
                  <a:pt x="379" y="364"/>
                  <a:pt x="197" y="12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9180000" y="4140000"/>
            <a:ext cx="180000" cy="90000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8820000" y="4500000"/>
            <a:ext cx="90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8910000" y="4320000"/>
            <a:ext cx="72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9000000" y="4140000"/>
            <a:ext cx="54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9090000" y="3960000"/>
            <a:ext cx="36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8190000" y="4140000"/>
            <a:ext cx="180000" cy="90000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7920000" y="4410000"/>
            <a:ext cx="72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8010000" y="4230000"/>
            <a:ext cx="54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8100000" y="4050000"/>
            <a:ext cx="36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8" name=""/>
          <p:cNvGrpSpPr/>
          <p:nvPr/>
        </p:nvGrpSpPr>
        <p:grpSpPr>
          <a:xfrm>
            <a:off x="8820000" y="3600000"/>
            <a:ext cx="360000" cy="270000"/>
            <a:chOff x="8820000" y="3600000"/>
            <a:chExt cx="360000" cy="270000"/>
          </a:xfrm>
        </p:grpSpPr>
        <p:sp>
          <p:nvSpPr>
            <p:cNvPr id="79" name=""/>
            <p:cNvSpPr/>
            <p:nvPr/>
          </p:nvSpPr>
          <p:spPr>
            <a:xfrm>
              <a:off x="8968680" y="360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" name=""/>
            <p:cNvSpPr/>
            <p:nvPr/>
          </p:nvSpPr>
          <p:spPr>
            <a:xfrm>
              <a:off x="8820000" y="360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" name=""/>
            <p:cNvSpPr/>
            <p:nvPr/>
          </p:nvSpPr>
          <p:spPr>
            <a:xfrm>
              <a:off x="9140400" y="371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7640" bIns="-1764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" name=""/>
            <p:cNvSpPr/>
            <p:nvPr/>
          </p:nvSpPr>
          <p:spPr>
            <a:xfrm>
              <a:off x="9094680" y="372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" name=""/>
            <p:cNvSpPr/>
            <p:nvPr/>
          </p:nvSpPr>
          <p:spPr>
            <a:xfrm>
              <a:off x="8844480" y="364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" name=""/>
            <p:cNvSpPr/>
            <p:nvPr/>
          </p:nvSpPr>
          <p:spPr>
            <a:xfrm>
              <a:off x="8861400" y="369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3480" bIns="-3348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" name=""/>
            <p:cNvSpPr/>
            <p:nvPr/>
          </p:nvSpPr>
          <p:spPr>
            <a:xfrm>
              <a:off x="8887320" y="372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7800" bIns="-378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" name=""/>
            <p:cNvSpPr/>
            <p:nvPr/>
          </p:nvSpPr>
          <p:spPr>
            <a:xfrm>
              <a:off x="8919000" y="376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8160" bIns="-3816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87" name=""/>
          <p:cNvGrpSpPr/>
          <p:nvPr/>
        </p:nvGrpSpPr>
        <p:grpSpPr>
          <a:xfrm>
            <a:off x="8460000" y="3780000"/>
            <a:ext cx="360000" cy="270000"/>
            <a:chOff x="8460000" y="3780000"/>
            <a:chExt cx="360000" cy="270000"/>
          </a:xfrm>
        </p:grpSpPr>
        <p:sp>
          <p:nvSpPr>
            <p:cNvPr id="88" name=""/>
            <p:cNvSpPr/>
            <p:nvPr/>
          </p:nvSpPr>
          <p:spPr>
            <a:xfrm>
              <a:off x="8608680" y="378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"/>
            <p:cNvSpPr/>
            <p:nvPr/>
          </p:nvSpPr>
          <p:spPr>
            <a:xfrm>
              <a:off x="8460000" y="378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" name=""/>
            <p:cNvSpPr/>
            <p:nvPr/>
          </p:nvSpPr>
          <p:spPr>
            <a:xfrm>
              <a:off x="8780400" y="389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7640" bIns="-1764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1" name=""/>
            <p:cNvSpPr/>
            <p:nvPr/>
          </p:nvSpPr>
          <p:spPr>
            <a:xfrm>
              <a:off x="8734680" y="390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2" name=""/>
            <p:cNvSpPr/>
            <p:nvPr/>
          </p:nvSpPr>
          <p:spPr>
            <a:xfrm>
              <a:off x="8484480" y="382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" name=""/>
            <p:cNvSpPr/>
            <p:nvPr/>
          </p:nvSpPr>
          <p:spPr>
            <a:xfrm>
              <a:off x="8501400" y="387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3480" bIns="-3348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4" name=""/>
            <p:cNvSpPr/>
            <p:nvPr/>
          </p:nvSpPr>
          <p:spPr>
            <a:xfrm>
              <a:off x="8527320" y="390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7800" bIns="-378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5" name=""/>
            <p:cNvSpPr/>
            <p:nvPr/>
          </p:nvSpPr>
          <p:spPr>
            <a:xfrm>
              <a:off x="8559000" y="394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8160" bIns="-3816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zh-TW" sz="33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&lt;日期/時間&gt;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&lt;頁尾&gt;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413E377F-396A-4249-BAEF-AA09DF1D1B0F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9180000" y="4140000"/>
            <a:ext cx="180000" cy="90000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8820360" y="4500000"/>
            <a:ext cx="90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8910360" y="4320000"/>
            <a:ext cx="72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9000000" y="4140000"/>
            <a:ext cx="54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9090360" y="3960000"/>
            <a:ext cx="36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8190000" y="4140000"/>
            <a:ext cx="180000" cy="90000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7920360" y="4410000"/>
            <a:ext cx="72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8010000" y="4230000"/>
            <a:ext cx="54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8100000" y="4050000"/>
            <a:ext cx="36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6" name=""/>
          <p:cNvGrpSpPr/>
          <p:nvPr/>
        </p:nvGrpSpPr>
        <p:grpSpPr>
          <a:xfrm>
            <a:off x="8640000" y="3690000"/>
            <a:ext cx="360000" cy="270000"/>
            <a:chOff x="8640000" y="3690000"/>
            <a:chExt cx="360000" cy="270000"/>
          </a:xfrm>
        </p:grpSpPr>
        <p:sp>
          <p:nvSpPr>
            <p:cNvPr id="147" name=""/>
            <p:cNvSpPr/>
            <p:nvPr/>
          </p:nvSpPr>
          <p:spPr>
            <a:xfrm>
              <a:off x="8788680" y="369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8" name=""/>
            <p:cNvSpPr/>
            <p:nvPr/>
          </p:nvSpPr>
          <p:spPr>
            <a:xfrm>
              <a:off x="8640000" y="369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9" name=""/>
            <p:cNvSpPr/>
            <p:nvPr/>
          </p:nvSpPr>
          <p:spPr>
            <a:xfrm>
              <a:off x="8960400" y="380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7640" bIns="-1764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0" name=""/>
            <p:cNvSpPr/>
            <p:nvPr/>
          </p:nvSpPr>
          <p:spPr>
            <a:xfrm>
              <a:off x="8914680" y="381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1" name=""/>
            <p:cNvSpPr/>
            <p:nvPr/>
          </p:nvSpPr>
          <p:spPr>
            <a:xfrm>
              <a:off x="8664480" y="373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2" name=""/>
            <p:cNvSpPr/>
            <p:nvPr/>
          </p:nvSpPr>
          <p:spPr>
            <a:xfrm>
              <a:off x="8681400" y="378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3480" bIns="-3348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3" name=""/>
            <p:cNvSpPr/>
            <p:nvPr/>
          </p:nvSpPr>
          <p:spPr>
            <a:xfrm>
              <a:off x="8707320" y="381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7800" bIns="-378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4" name=""/>
            <p:cNvSpPr/>
            <p:nvPr/>
          </p:nvSpPr>
          <p:spPr>
            <a:xfrm>
              <a:off x="8739000" y="385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8160" bIns="-3816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55" name=""/>
          <p:cNvGrpSpPr/>
          <p:nvPr/>
        </p:nvGrpSpPr>
        <p:grpSpPr>
          <a:xfrm>
            <a:off x="9180000" y="3510000"/>
            <a:ext cx="360000" cy="270000"/>
            <a:chOff x="9180000" y="3510000"/>
            <a:chExt cx="360000" cy="270000"/>
          </a:xfrm>
        </p:grpSpPr>
        <p:sp>
          <p:nvSpPr>
            <p:cNvPr id="156" name=""/>
            <p:cNvSpPr/>
            <p:nvPr/>
          </p:nvSpPr>
          <p:spPr>
            <a:xfrm>
              <a:off x="9328680" y="351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"/>
            <p:cNvSpPr/>
            <p:nvPr/>
          </p:nvSpPr>
          <p:spPr>
            <a:xfrm>
              <a:off x="9180000" y="351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8" name=""/>
            <p:cNvSpPr/>
            <p:nvPr/>
          </p:nvSpPr>
          <p:spPr>
            <a:xfrm>
              <a:off x="9500400" y="362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7640" bIns="-1764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9" name=""/>
            <p:cNvSpPr/>
            <p:nvPr/>
          </p:nvSpPr>
          <p:spPr>
            <a:xfrm>
              <a:off x="9454680" y="363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0" name=""/>
            <p:cNvSpPr/>
            <p:nvPr/>
          </p:nvSpPr>
          <p:spPr>
            <a:xfrm>
              <a:off x="9204480" y="355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1" name=""/>
            <p:cNvSpPr/>
            <p:nvPr/>
          </p:nvSpPr>
          <p:spPr>
            <a:xfrm>
              <a:off x="9221400" y="360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3480" bIns="-3348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2" name=""/>
            <p:cNvSpPr/>
            <p:nvPr/>
          </p:nvSpPr>
          <p:spPr>
            <a:xfrm>
              <a:off x="9247320" y="363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7800" bIns="-378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3" name=""/>
            <p:cNvSpPr/>
            <p:nvPr/>
          </p:nvSpPr>
          <p:spPr>
            <a:xfrm>
              <a:off x="9279000" y="367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8160" bIns="-3816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1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5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5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5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5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zh-TW" sz="33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1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5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5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5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5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dt" idx="7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&lt;日期/時間&gt;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ftr" idx="8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&lt;頁尾&gt;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sldNum" idx="9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337B42D4-4307-405A-8037-E5F77FFEE895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7" name=""/>
          <p:cNvGrpSpPr/>
          <p:nvPr/>
        </p:nvGrpSpPr>
        <p:grpSpPr>
          <a:xfrm>
            <a:off x="9000000" y="4766400"/>
            <a:ext cx="497520" cy="397440"/>
            <a:chOff x="9000000" y="4766400"/>
            <a:chExt cx="497520" cy="397440"/>
          </a:xfrm>
        </p:grpSpPr>
        <p:sp>
          <p:nvSpPr>
            <p:cNvPr id="208" name=""/>
            <p:cNvSpPr/>
            <p:nvPr/>
          </p:nvSpPr>
          <p:spPr>
            <a:xfrm>
              <a:off x="9345960" y="4894200"/>
              <a:ext cx="151560" cy="228960"/>
            </a:xfrm>
            <a:custGeom>
              <a:avLst/>
              <a:gdLst/>
              <a:ahLst/>
              <a:rect l="0" t="0" r="r" b="b"/>
              <a:pathLst>
                <a:path w="421" h="636">
                  <a:moveTo>
                    <a:pt x="240" y="544"/>
                  </a:moveTo>
                  <a:cubicBezTo>
                    <a:pt x="360" y="440"/>
                    <a:pt x="432" y="313"/>
                    <a:pt x="420" y="143"/>
                  </a:cubicBezTo>
                  <a:cubicBezTo>
                    <a:pt x="415" y="76"/>
                    <a:pt x="390" y="32"/>
                    <a:pt x="360" y="5"/>
                  </a:cubicBezTo>
                  <a:cubicBezTo>
                    <a:pt x="337" y="-16"/>
                    <a:pt x="196" y="32"/>
                    <a:pt x="196" y="185"/>
                  </a:cubicBezTo>
                  <a:cubicBezTo>
                    <a:pt x="198" y="474"/>
                    <a:pt x="65" y="484"/>
                    <a:pt x="0" y="634"/>
                  </a:cubicBezTo>
                  <a:cubicBezTo>
                    <a:pt x="69" y="645"/>
                    <a:pt x="152" y="622"/>
                    <a:pt x="240" y="5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9" name=""/>
            <p:cNvSpPr/>
            <p:nvPr/>
          </p:nvSpPr>
          <p:spPr>
            <a:xfrm>
              <a:off x="9331920" y="4887360"/>
              <a:ext cx="143640" cy="234000"/>
            </a:xfrm>
            <a:custGeom>
              <a:avLst/>
              <a:gdLst/>
              <a:ahLst/>
              <a:rect l="0" t="0" r="r" b="b"/>
              <a:pathLst>
                <a:path w="399" h="650">
                  <a:moveTo>
                    <a:pt x="399" y="24"/>
                  </a:moveTo>
                  <a:cubicBezTo>
                    <a:pt x="323" y="-55"/>
                    <a:pt x="187" y="77"/>
                    <a:pt x="187" y="197"/>
                  </a:cubicBezTo>
                  <a:cubicBezTo>
                    <a:pt x="187" y="487"/>
                    <a:pt x="67" y="513"/>
                    <a:pt x="0" y="643"/>
                  </a:cubicBezTo>
                  <a:cubicBezTo>
                    <a:pt x="12" y="646"/>
                    <a:pt x="11" y="650"/>
                    <a:pt x="37" y="650"/>
                  </a:cubicBezTo>
                  <a:cubicBezTo>
                    <a:pt x="122" y="582"/>
                    <a:pt x="249" y="453"/>
                    <a:pt x="249" y="231"/>
                  </a:cubicBezTo>
                  <a:cubicBezTo>
                    <a:pt x="249" y="93"/>
                    <a:pt x="318" y="35"/>
                    <a:pt x="399" y="2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0" name=""/>
            <p:cNvSpPr/>
            <p:nvPr/>
          </p:nvSpPr>
          <p:spPr>
            <a:xfrm>
              <a:off x="9331920" y="4883040"/>
              <a:ext cx="135360" cy="235080"/>
            </a:xfrm>
            <a:custGeom>
              <a:avLst/>
              <a:gdLst/>
              <a:ahLst/>
              <a:rect l="0" t="0" r="r" b="b"/>
              <a:pathLst>
                <a:path w="376" h="653">
                  <a:moveTo>
                    <a:pt x="376" y="17"/>
                  </a:moveTo>
                  <a:cubicBezTo>
                    <a:pt x="288" y="-36"/>
                    <a:pt x="159" y="40"/>
                    <a:pt x="159" y="186"/>
                  </a:cubicBezTo>
                  <a:cubicBezTo>
                    <a:pt x="159" y="423"/>
                    <a:pt x="53" y="414"/>
                    <a:pt x="0" y="529"/>
                  </a:cubicBezTo>
                  <a:cubicBezTo>
                    <a:pt x="0" y="570"/>
                    <a:pt x="0" y="612"/>
                    <a:pt x="0" y="653"/>
                  </a:cubicBezTo>
                  <a:cubicBezTo>
                    <a:pt x="37" y="628"/>
                    <a:pt x="212" y="479"/>
                    <a:pt x="212" y="218"/>
                  </a:cubicBezTo>
                  <a:cubicBezTo>
                    <a:pt x="212" y="79"/>
                    <a:pt x="293" y="19"/>
                    <a:pt x="37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1" name=""/>
            <p:cNvSpPr/>
            <p:nvPr/>
          </p:nvSpPr>
          <p:spPr>
            <a:xfrm>
              <a:off x="9000000" y="4921560"/>
              <a:ext cx="230040" cy="214200"/>
            </a:xfrm>
            <a:custGeom>
              <a:avLst/>
              <a:gdLst/>
              <a:ahLst/>
              <a:rect l="0" t="0" r="r" b="b"/>
              <a:pathLst>
                <a:path w="639" h="595">
                  <a:moveTo>
                    <a:pt x="4" y="88"/>
                  </a:moveTo>
                  <a:cubicBezTo>
                    <a:pt x="-28" y="19"/>
                    <a:pt x="140" y="-18"/>
                    <a:pt x="198" y="9"/>
                  </a:cubicBezTo>
                  <a:cubicBezTo>
                    <a:pt x="198" y="48"/>
                    <a:pt x="198" y="86"/>
                    <a:pt x="198" y="125"/>
                  </a:cubicBezTo>
                  <a:cubicBezTo>
                    <a:pt x="133" y="112"/>
                    <a:pt x="27" y="136"/>
                    <a:pt x="4" y="88"/>
                  </a:cubicBezTo>
                  <a:moveTo>
                    <a:pt x="390" y="571"/>
                  </a:moveTo>
                  <a:cubicBezTo>
                    <a:pt x="390" y="537"/>
                    <a:pt x="503" y="469"/>
                    <a:pt x="639" y="469"/>
                  </a:cubicBezTo>
                  <a:cubicBezTo>
                    <a:pt x="639" y="511"/>
                    <a:pt x="639" y="553"/>
                    <a:pt x="639" y="595"/>
                  </a:cubicBezTo>
                  <a:cubicBezTo>
                    <a:pt x="556" y="587"/>
                    <a:pt x="390" y="606"/>
                    <a:pt x="390" y="5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2" name=""/>
            <p:cNvSpPr/>
            <p:nvPr/>
          </p:nvSpPr>
          <p:spPr>
            <a:xfrm>
              <a:off x="9083880" y="4851000"/>
              <a:ext cx="267480" cy="312840"/>
            </a:xfrm>
            <a:custGeom>
              <a:avLst/>
              <a:gdLst/>
              <a:ahLst/>
              <a:rect l="0" t="0" r="r" b="b"/>
              <a:pathLst>
                <a:path w="743" h="869">
                  <a:moveTo>
                    <a:pt x="714" y="335"/>
                  </a:moveTo>
                  <a:cubicBezTo>
                    <a:pt x="675" y="238"/>
                    <a:pt x="571" y="120"/>
                    <a:pt x="419" y="55"/>
                  </a:cubicBezTo>
                  <a:cubicBezTo>
                    <a:pt x="39" y="-111"/>
                    <a:pt x="-99" y="141"/>
                    <a:pt x="74" y="268"/>
                  </a:cubicBezTo>
                  <a:cubicBezTo>
                    <a:pt x="277" y="418"/>
                    <a:pt x="258" y="657"/>
                    <a:pt x="336" y="756"/>
                  </a:cubicBezTo>
                  <a:cubicBezTo>
                    <a:pt x="254" y="777"/>
                    <a:pt x="194" y="821"/>
                    <a:pt x="194" y="846"/>
                  </a:cubicBezTo>
                  <a:cubicBezTo>
                    <a:pt x="194" y="881"/>
                    <a:pt x="359" y="862"/>
                    <a:pt x="442" y="869"/>
                  </a:cubicBezTo>
                  <a:cubicBezTo>
                    <a:pt x="580" y="869"/>
                    <a:pt x="691" y="841"/>
                    <a:pt x="691" y="807"/>
                  </a:cubicBezTo>
                  <a:cubicBezTo>
                    <a:pt x="693" y="781"/>
                    <a:pt x="689" y="765"/>
                    <a:pt x="682" y="751"/>
                  </a:cubicBezTo>
                  <a:cubicBezTo>
                    <a:pt x="749" y="652"/>
                    <a:pt x="763" y="455"/>
                    <a:pt x="714" y="3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3" name=""/>
            <p:cNvSpPr/>
            <p:nvPr/>
          </p:nvSpPr>
          <p:spPr>
            <a:xfrm>
              <a:off x="9187200" y="4956840"/>
              <a:ext cx="100080" cy="183960"/>
            </a:xfrm>
            <a:custGeom>
              <a:avLst/>
              <a:gdLst/>
              <a:ahLst/>
              <a:rect l="0" t="0" r="r" b="b"/>
              <a:pathLst>
                <a:path w="278" h="511">
                  <a:moveTo>
                    <a:pt x="255" y="0"/>
                  </a:moveTo>
                  <a:cubicBezTo>
                    <a:pt x="135" y="10"/>
                    <a:pt x="27" y="120"/>
                    <a:pt x="27" y="257"/>
                  </a:cubicBezTo>
                  <a:cubicBezTo>
                    <a:pt x="29" y="379"/>
                    <a:pt x="105" y="441"/>
                    <a:pt x="80" y="450"/>
                  </a:cubicBezTo>
                  <a:cubicBezTo>
                    <a:pt x="-123" y="522"/>
                    <a:pt x="107" y="469"/>
                    <a:pt x="268" y="510"/>
                  </a:cubicBezTo>
                  <a:cubicBezTo>
                    <a:pt x="319" y="524"/>
                    <a:pt x="160" y="347"/>
                    <a:pt x="160" y="206"/>
                  </a:cubicBezTo>
                  <a:cubicBezTo>
                    <a:pt x="160" y="120"/>
                    <a:pt x="197" y="47"/>
                    <a:pt x="25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4" name=""/>
            <p:cNvSpPr/>
            <p:nvPr/>
          </p:nvSpPr>
          <p:spPr>
            <a:xfrm>
              <a:off x="9186120" y="4839480"/>
              <a:ext cx="180000" cy="281880"/>
            </a:xfrm>
            <a:custGeom>
              <a:avLst/>
              <a:gdLst/>
              <a:ahLst/>
              <a:rect l="0" t="0" r="r" b="b"/>
              <a:pathLst>
                <a:path w="500" h="783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5" name=""/>
            <p:cNvSpPr/>
            <p:nvPr/>
          </p:nvSpPr>
          <p:spPr>
            <a:xfrm>
              <a:off x="9182520" y="4831920"/>
              <a:ext cx="196920" cy="290520"/>
            </a:xfrm>
            <a:custGeom>
              <a:avLst/>
              <a:gdLst/>
              <a:ahLst/>
              <a:rect l="0" t="0" r="r" b="b"/>
              <a:pathLst>
                <a:path w="547" h="807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6" name=""/>
            <p:cNvSpPr/>
            <p:nvPr/>
          </p:nvSpPr>
          <p:spPr>
            <a:xfrm>
              <a:off x="9101880" y="4769640"/>
              <a:ext cx="46800" cy="48960"/>
            </a:xfrm>
            <a:custGeom>
              <a:avLst/>
              <a:gdLst/>
              <a:ahLst/>
              <a:rect l="0" t="0" r="r" b="b"/>
              <a:pathLst>
                <a:path w="130" h="136">
                  <a:moveTo>
                    <a:pt x="1" y="136"/>
                  </a:moveTo>
                  <a:cubicBezTo>
                    <a:pt x="-6" y="64"/>
                    <a:pt x="36" y="45"/>
                    <a:pt x="54" y="0"/>
                  </a:cubicBezTo>
                  <a:cubicBezTo>
                    <a:pt x="79" y="41"/>
                    <a:pt x="123" y="51"/>
                    <a:pt x="130" y="122"/>
                  </a:cubicBezTo>
                  <a:cubicBezTo>
                    <a:pt x="87" y="127"/>
                    <a:pt x="44" y="131"/>
                    <a:pt x="1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960" bIns="396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7" name=""/>
            <p:cNvSpPr/>
            <p:nvPr/>
          </p:nvSpPr>
          <p:spPr>
            <a:xfrm>
              <a:off x="9030240" y="4766400"/>
              <a:ext cx="162720" cy="192600"/>
            </a:xfrm>
            <a:custGeom>
              <a:avLst/>
              <a:gdLst/>
              <a:ahLst/>
              <a:rect l="0" t="0" r="r" b="b"/>
              <a:pathLst>
                <a:path w="452" h="535">
                  <a:moveTo>
                    <a:pt x="335" y="0"/>
                  </a:moveTo>
                  <a:cubicBezTo>
                    <a:pt x="308" y="41"/>
                    <a:pt x="261" y="50"/>
                    <a:pt x="252" y="122"/>
                  </a:cubicBezTo>
                  <a:cubicBezTo>
                    <a:pt x="128" y="127"/>
                    <a:pt x="-10" y="295"/>
                    <a:pt x="1" y="429"/>
                  </a:cubicBezTo>
                  <a:cubicBezTo>
                    <a:pt x="3" y="466"/>
                    <a:pt x="102" y="535"/>
                    <a:pt x="226" y="535"/>
                  </a:cubicBezTo>
                  <a:cubicBezTo>
                    <a:pt x="351" y="535"/>
                    <a:pt x="452" y="424"/>
                    <a:pt x="452" y="288"/>
                  </a:cubicBezTo>
                  <a:cubicBezTo>
                    <a:pt x="455" y="207"/>
                    <a:pt x="429" y="163"/>
                    <a:pt x="385" y="143"/>
                  </a:cubicBezTo>
                  <a:cubicBezTo>
                    <a:pt x="392" y="71"/>
                    <a:pt x="352" y="48"/>
                    <a:pt x="33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8" name=""/>
            <p:cNvSpPr/>
            <p:nvPr/>
          </p:nvSpPr>
          <p:spPr>
            <a:xfrm>
              <a:off x="9125640" y="4789440"/>
              <a:ext cx="36360" cy="70560"/>
            </a:xfrm>
            <a:custGeom>
              <a:avLst/>
              <a:gdLst/>
              <a:ahLst/>
              <a:rect l="0" t="0" r="r" b="b"/>
              <a:pathLst>
                <a:path w="101" h="196">
                  <a:moveTo>
                    <a:pt x="40" y="194"/>
                  </a:moveTo>
                  <a:cubicBezTo>
                    <a:pt x="13" y="189"/>
                    <a:pt x="-9" y="189"/>
                    <a:pt x="3" y="90"/>
                  </a:cubicBezTo>
                  <a:cubicBezTo>
                    <a:pt x="10" y="37"/>
                    <a:pt x="43" y="30"/>
                    <a:pt x="63" y="0"/>
                  </a:cubicBezTo>
                  <a:cubicBezTo>
                    <a:pt x="76" y="35"/>
                    <a:pt x="104" y="51"/>
                    <a:pt x="100" y="104"/>
                  </a:cubicBezTo>
                  <a:cubicBezTo>
                    <a:pt x="88" y="203"/>
                    <a:pt x="68" y="199"/>
                    <a:pt x="40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5560" bIns="2556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9" name=""/>
            <p:cNvSpPr/>
            <p:nvPr/>
          </p:nvSpPr>
          <p:spPr>
            <a:xfrm>
              <a:off x="9067320" y="4848480"/>
              <a:ext cx="48960" cy="45000"/>
            </a:xfrm>
            <a:custGeom>
              <a:avLst/>
              <a:gdLst/>
              <a:ahLst/>
              <a:rect l="0" t="0" r="r" b="b"/>
              <a:pathLst>
                <a:path w="136" h="125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0" bIns="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0" name=""/>
            <p:cNvSpPr/>
            <p:nvPr/>
          </p:nvSpPr>
          <p:spPr>
            <a:xfrm>
              <a:off x="9074520" y="4858560"/>
              <a:ext cx="29880" cy="27360"/>
            </a:xfrm>
            <a:custGeom>
              <a:avLst/>
              <a:gdLst/>
              <a:ahLst/>
              <a:rect l="0" t="0" r="r" b="b"/>
              <a:pathLst>
                <a:path w="83" h="76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7640" bIns="-1764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1" name=""/>
            <p:cNvSpPr/>
            <p:nvPr/>
          </p:nvSpPr>
          <p:spPr>
            <a:xfrm>
              <a:off x="9060480" y="4864320"/>
              <a:ext cx="141480" cy="120960"/>
            </a:xfrm>
            <a:custGeom>
              <a:avLst/>
              <a:gdLst/>
              <a:ahLst/>
              <a:rect l="0" t="0" r="r" b="b"/>
              <a:pathLst>
                <a:path w="393" h="336">
                  <a:moveTo>
                    <a:pt x="275" y="27"/>
                  </a:moveTo>
                  <a:cubicBezTo>
                    <a:pt x="219" y="-43"/>
                    <a:pt x="218" y="43"/>
                    <a:pt x="189" y="50"/>
                  </a:cubicBezTo>
                  <a:cubicBezTo>
                    <a:pt x="198" y="53"/>
                    <a:pt x="206" y="56"/>
                    <a:pt x="215" y="59"/>
                  </a:cubicBezTo>
                  <a:cubicBezTo>
                    <a:pt x="200" y="66"/>
                    <a:pt x="184" y="73"/>
                    <a:pt x="169" y="80"/>
                  </a:cubicBezTo>
                  <a:cubicBezTo>
                    <a:pt x="173" y="84"/>
                    <a:pt x="176" y="88"/>
                    <a:pt x="180" y="91"/>
                  </a:cubicBezTo>
                  <a:cubicBezTo>
                    <a:pt x="172" y="91"/>
                    <a:pt x="165" y="91"/>
                    <a:pt x="157" y="91"/>
                  </a:cubicBezTo>
                  <a:cubicBezTo>
                    <a:pt x="162" y="95"/>
                    <a:pt x="166" y="99"/>
                    <a:pt x="171" y="103"/>
                  </a:cubicBezTo>
                  <a:cubicBezTo>
                    <a:pt x="168" y="106"/>
                    <a:pt x="165" y="108"/>
                    <a:pt x="162" y="110"/>
                  </a:cubicBezTo>
                  <a:cubicBezTo>
                    <a:pt x="146" y="100"/>
                    <a:pt x="129" y="96"/>
                    <a:pt x="111" y="96"/>
                  </a:cubicBezTo>
                  <a:cubicBezTo>
                    <a:pt x="51" y="96"/>
                    <a:pt x="0" y="149"/>
                    <a:pt x="0" y="216"/>
                  </a:cubicBezTo>
                  <a:cubicBezTo>
                    <a:pt x="0" y="283"/>
                    <a:pt x="49" y="336"/>
                    <a:pt x="111" y="336"/>
                  </a:cubicBezTo>
                  <a:cubicBezTo>
                    <a:pt x="171" y="336"/>
                    <a:pt x="222" y="283"/>
                    <a:pt x="222" y="216"/>
                  </a:cubicBezTo>
                  <a:cubicBezTo>
                    <a:pt x="222" y="214"/>
                    <a:pt x="222" y="212"/>
                    <a:pt x="222" y="209"/>
                  </a:cubicBezTo>
                  <a:cubicBezTo>
                    <a:pt x="236" y="213"/>
                    <a:pt x="249" y="217"/>
                    <a:pt x="263" y="220"/>
                  </a:cubicBezTo>
                  <a:cubicBezTo>
                    <a:pt x="260" y="210"/>
                    <a:pt x="257" y="199"/>
                    <a:pt x="254" y="188"/>
                  </a:cubicBezTo>
                  <a:cubicBezTo>
                    <a:pt x="270" y="188"/>
                    <a:pt x="286" y="188"/>
                    <a:pt x="302" y="188"/>
                  </a:cubicBezTo>
                  <a:cubicBezTo>
                    <a:pt x="295" y="182"/>
                    <a:pt x="288" y="176"/>
                    <a:pt x="282" y="170"/>
                  </a:cubicBezTo>
                  <a:cubicBezTo>
                    <a:pt x="305" y="153"/>
                    <a:pt x="328" y="135"/>
                    <a:pt x="351" y="117"/>
                  </a:cubicBezTo>
                  <a:cubicBezTo>
                    <a:pt x="337" y="117"/>
                    <a:pt x="323" y="117"/>
                    <a:pt x="309" y="117"/>
                  </a:cubicBezTo>
                  <a:cubicBezTo>
                    <a:pt x="330" y="104"/>
                    <a:pt x="352" y="91"/>
                    <a:pt x="374" y="77"/>
                  </a:cubicBezTo>
                  <a:cubicBezTo>
                    <a:pt x="359" y="77"/>
                    <a:pt x="344" y="77"/>
                    <a:pt x="329" y="77"/>
                  </a:cubicBezTo>
                  <a:cubicBezTo>
                    <a:pt x="354" y="75"/>
                    <a:pt x="421" y="23"/>
                    <a:pt x="379" y="38"/>
                  </a:cubicBezTo>
                  <a:cubicBezTo>
                    <a:pt x="337" y="52"/>
                    <a:pt x="309" y="31"/>
                    <a:pt x="275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2" name=""/>
            <p:cNvSpPr/>
            <p:nvPr/>
          </p:nvSpPr>
          <p:spPr>
            <a:xfrm>
              <a:off x="9015120" y="4945680"/>
              <a:ext cx="181440" cy="91800"/>
            </a:xfrm>
            <a:custGeom>
              <a:avLst/>
              <a:gdLst/>
              <a:ahLst/>
              <a:rect l="0" t="0" r="r" b="b"/>
              <a:pathLst>
                <a:path w="504" h="255">
                  <a:moveTo>
                    <a:pt x="197" y="126"/>
                  </a:moveTo>
                  <a:cubicBezTo>
                    <a:pt x="133" y="114"/>
                    <a:pt x="26" y="138"/>
                    <a:pt x="4" y="89"/>
                  </a:cubicBezTo>
                  <a:cubicBezTo>
                    <a:pt x="-28" y="20"/>
                    <a:pt x="167" y="-22"/>
                    <a:pt x="217" y="11"/>
                  </a:cubicBezTo>
                  <a:cubicBezTo>
                    <a:pt x="337" y="84"/>
                    <a:pt x="499" y="-58"/>
                    <a:pt x="504" y="156"/>
                  </a:cubicBezTo>
                  <a:cubicBezTo>
                    <a:pt x="506" y="209"/>
                    <a:pt x="379" y="364"/>
                    <a:pt x="197" y="1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23" name=""/>
          <p:cNvGrpSpPr/>
          <p:nvPr/>
        </p:nvGrpSpPr>
        <p:grpSpPr>
          <a:xfrm>
            <a:off x="8190000" y="4770000"/>
            <a:ext cx="450000" cy="540360"/>
            <a:chOff x="8190000" y="4770000"/>
            <a:chExt cx="450000" cy="540360"/>
          </a:xfrm>
        </p:grpSpPr>
        <p:sp>
          <p:nvSpPr>
            <p:cNvPr id="224" name=""/>
            <p:cNvSpPr/>
            <p:nvPr/>
          </p:nvSpPr>
          <p:spPr>
            <a:xfrm>
              <a:off x="8190000" y="5139720"/>
              <a:ext cx="78480" cy="79200"/>
            </a:xfrm>
            <a:custGeom>
              <a:avLst/>
              <a:gdLst/>
              <a:ahLst/>
              <a:rect l="0" t="0" r="r" b="b"/>
              <a:pathLst>
                <a:path w="218" h="220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4200" bIns="342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5" name=""/>
            <p:cNvSpPr/>
            <p:nvPr/>
          </p:nvSpPr>
          <p:spPr>
            <a:xfrm>
              <a:off x="8218440" y="5131080"/>
              <a:ext cx="136440" cy="157320"/>
            </a:xfrm>
            <a:custGeom>
              <a:avLst/>
              <a:gdLst/>
              <a:ahLst/>
              <a:rect l="0" t="0" r="r" b="b"/>
              <a:pathLst>
                <a:path w="379" h="437">
                  <a:moveTo>
                    <a:pt x="22" y="367"/>
                  </a:moveTo>
                  <a:cubicBezTo>
                    <a:pt x="-61" y="85"/>
                    <a:pt x="113" y="122"/>
                    <a:pt x="158" y="0"/>
                  </a:cubicBezTo>
                  <a:cubicBezTo>
                    <a:pt x="223" y="29"/>
                    <a:pt x="288" y="58"/>
                    <a:pt x="352" y="87"/>
                  </a:cubicBezTo>
                  <a:cubicBezTo>
                    <a:pt x="352" y="85"/>
                    <a:pt x="412" y="357"/>
                    <a:pt x="354" y="417"/>
                  </a:cubicBezTo>
                  <a:cubicBezTo>
                    <a:pt x="311" y="462"/>
                    <a:pt x="39" y="424"/>
                    <a:pt x="22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6" name=""/>
            <p:cNvSpPr/>
            <p:nvPr/>
          </p:nvSpPr>
          <p:spPr>
            <a:xfrm>
              <a:off x="8264520" y="5218560"/>
              <a:ext cx="80640" cy="38160"/>
            </a:xfrm>
            <a:custGeom>
              <a:avLst/>
              <a:gdLst/>
              <a:ahLst/>
              <a:rect l="0" t="0" r="r" b="b"/>
              <a:pathLst>
                <a:path w="224" h="106">
                  <a:moveTo>
                    <a:pt x="194" y="52"/>
                  </a:moveTo>
                  <a:cubicBezTo>
                    <a:pt x="178" y="37"/>
                    <a:pt x="158" y="21"/>
                    <a:pt x="136" y="14"/>
                  </a:cubicBezTo>
                  <a:cubicBezTo>
                    <a:pt x="93" y="-4"/>
                    <a:pt x="43" y="-4"/>
                    <a:pt x="0" y="11"/>
                  </a:cubicBezTo>
                  <a:cubicBezTo>
                    <a:pt x="46" y="11"/>
                    <a:pt x="88" y="14"/>
                    <a:pt x="128" y="32"/>
                  </a:cubicBezTo>
                  <a:cubicBezTo>
                    <a:pt x="148" y="38"/>
                    <a:pt x="166" y="49"/>
                    <a:pt x="183" y="61"/>
                  </a:cubicBezTo>
                  <a:cubicBezTo>
                    <a:pt x="196" y="73"/>
                    <a:pt x="213" y="89"/>
                    <a:pt x="224" y="106"/>
                  </a:cubicBezTo>
                  <a:cubicBezTo>
                    <a:pt x="221" y="87"/>
                    <a:pt x="211" y="67"/>
                    <a:pt x="194" y="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6840" bIns="-684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7" name=""/>
            <p:cNvSpPr/>
            <p:nvPr/>
          </p:nvSpPr>
          <p:spPr>
            <a:xfrm>
              <a:off x="8328600" y="5118480"/>
              <a:ext cx="115920" cy="191520"/>
            </a:xfrm>
            <a:custGeom>
              <a:avLst/>
              <a:gdLst/>
              <a:ahLst/>
              <a:rect l="0" t="0" r="r" b="b"/>
              <a:pathLst>
                <a:path w="322" h="532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8" name=""/>
            <p:cNvSpPr/>
            <p:nvPr/>
          </p:nvSpPr>
          <p:spPr>
            <a:xfrm>
              <a:off x="8430120" y="5118480"/>
              <a:ext cx="116640" cy="191880"/>
            </a:xfrm>
            <a:custGeom>
              <a:avLst/>
              <a:gdLst/>
              <a:ahLst/>
              <a:rect l="0" t="0" r="r" b="b"/>
              <a:pathLst>
                <a:path w="324" h="533">
                  <a:moveTo>
                    <a:pt x="258" y="500"/>
                  </a:moveTo>
                  <a:cubicBezTo>
                    <a:pt x="324" y="437"/>
                    <a:pt x="321" y="160"/>
                    <a:pt x="324" y="22"/>
                  </a:cubicBezTo>
                  <a:cubicBezTo>
                    <a:pt x="231" y="14"/>
                    <a:pt x="138" y="7"/>
                    <a:pt x="45" y="0"/>
                  </a:cubicBezTo>
                  <a:cubicBezTo>
                    <a:pt x="37" y="167"/>
                    <a:pt x="-34" y="440"/>
                    <a:pt x="21" y="500"/>
                  </a:cubicBezTo>
                  <a:cubicBezTo>
                    <a:pt x="62" y="545"/>
                    <a:pt x="212" y="542"/>
                    <a:pt x="258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9" name=""/>
            <p:cNvSpPr/>
            <p:nvPr/>
          </p:nvSpPr>
          <p:spPr>
            <a:xfrm>
              <a:off x="8433720" y="5220720"/>
              <a:ext cx="7920" cy="77760"/>
            </a:xfrm>
            <a:custGeom>
              <a:avLst/>
              <a:gdLst/>
              <a:ahLst/>
              <a:rect l="0" t="0" r="r" b="b"/>
              <a:pathLst>
                <a:path w="22" h="216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2760" bIns="3276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0" name=""/>
            <p:cNvSpPr/>
            <p:nvPr/>
          </p:nvSpPr>
          <p:spPr>
            <a:xfrm>
              <a:off x="8349120" y="5110920"/>
              <a:ext cx="176760" cy="156960"/>
            </a:xfrm>
            <a:custGeom>
              <a:avLst/>
              <a:gdLst/>
              <a:ahLst/>
              <a:rect l="0" t="0" r="r" b="b"/>
              <a:pathLst>
                <a:path w="491" h="436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1" name=""/>
            <p:cNvSpPr/>
            <p:nvPr/>
          </p:nvSpPr>
          <p:spPr>
            <a:xfrm>
              <a:off x="8235720" y="4770000"/>
              <a:ext cx="133200" cy="236880"/>
            </a:xfrm>
            <a:custGeom>
              <a:avLst/>
              <a:gdLst/>
              <a:ahLst/>
              <a:rect l="0" t="0" r="r" b="b"/>
              <a:pathLst>
                <a:path w="370" h="658">
                  <a:moveTo>
                    <a:pt x="337" y="288"/>
                  </a:moveTo>
                  <a:cubicBezTo>
                    <a:pt x="351" y="550"/>
                    <a:pt x="359" y="511"/>
                    <a:pt x="370" y="623"/>
                  </a:cubicBezTo>
                  <a:cubicBezTo>
                    <a:pt x="319" y="635"/>
                    <a:pt x="268" y="646"/>
                    <a:pt x="217" y="658"/>
                  </a:cubicBezTo>
                  <a:cubicBezTo>
                    <a:pt x="154" y="558"/>
                    <a:pt x="225" y="633"/>
                    <a:pt x="29" y="358"/>
                  </a:cubicBezTo>
                  <a:cubicBezTo>
                    <a:pt x="-42" y="255"/>
                    <a:pt x="34" y="15"/>
                    <a:pt x="78" y="0"/>
                  </a:cubicBezTo>
                  <a:cubicBezTo>
                    <a:pt x="106" y="-7"/>
                    <a:pt x="332" y="152"/>
                    <a:pt x="337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2" name=""/>
            <p:cNvSpPr/>
            <p:nvPr/>
          </p:nvSpPr>
          <p:spPr>
            <a:xfrm>
              <a:off x="8261280" y="4817520"/>
              <a:ext cx="96480" cy="187200"/>
            </a:xfrm>
            <a:custGeom>
              <a:avLst/>
              <a:gdLst/>
              <a:ahLst/>
              <a:rect l="0" t="0" r="r" b="b"/>
              <a:pathLst>
                <a:path w="268" h="520">
                  <a:moveTo>
                    <a:pt x="200" y="171"/>
                  </a:moveTo>
                  <a:cubicBezTo>
                    <a:pt x="252" y="426"/>
                    <a:pt x="246" y="389"/>
                    <a:pt x="268" y="499"/>
                  </a:cubicBezTo>
                  <a:cubicBezTo>
                    <a:pt x="235" y="506"/>
                    <a:pt x="201" y="513"/>
                    <a:pt x="167" y="520"/>
                  </a:cubicBezTo>
                  <a:cubicBezTo>
                    <a:pt x="118" y="417"/>
                    <a:pt x="167" y="503"/>
                    <a:pt x="20" y="210"/>
                  </a:cubicBezTo>
                  <a:cubicBezTo>
                    <a:pt x="-19" y="136"/>
                    <a:pt x="4" y="14"/>
                    <a:pt x="44" y="1"/>
                  </a:cubicBezTo>
                  <a:cubicBezTo>
                    <a:pt x="72" y="-7"/>
                    <a:pt x="179" y="66"/>
                    <a:pt x="200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3" name=""/>
            <p:cNvSpPr/>
            <p:nvPr/>
          </p:nvSpPr>
          <p:spPr>
            <a:xfrm>
              <a:off x="8506080" y="4770000"/>
              <a:ext cx="133920" cy="236880"/>
            </a:xfrm>
            <a:custGeom>
              <a:avLst/>
              <a:gdLst/>
              <a:ahLst/>
              <a:rect l="0" t="0" r="r" b="b"/>
              <a:pathLst>
                <a:path w="372" h="658">
                  <a:moveTo>
                    <a:pt x="33" y="288"/>
                  </a:moveTo>
                  <a:cubicBezTo>
                    <a:pt x="20" y="550"/>
                    <a:pt x="11" y="511"/>
                    <a:pt x="0" y="623"/>
                  </a:cubicBezTo>
                  <a:cubicBezTo>
                    <a:pt x="51" y="635"/>
                    <a:pt x="103" y="646"/>
                    <a:pt x="154" y="658"/>
                  </a:cubicBezTo>
                  <a:cubicBezTo>
                    <a:pt x="216" y="558"/>
                    <a:pt x="146" y="633"/>
                    <a:pt x="342" y="358"/>
                  </a:cubicBezTo>
                  <a:cubicBezTo>
                    <a:pt x="415" y="255"/>
                    <a:pt x="337" y="15"/>
                    <a:pt x="292" y="0"/>
                  </a:cubicBezTo>
                  <a:cubicBezTo>
                    <a:pt x="265" y="-7"/>
                    <a:pt x="38" y="152"/>
                    <a:pt x="33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4" name=""/>
            <p:cNvSpPr/>
            <p:nvPr/>
          </p:nvSpPr>
          <p:spPr>
            <a:xfrm>
              <a:off x="8517240" y="4817520"/>
              <a:ext cx="96480" cy="188280"/>
            </a:xfrm>
            <a:custGeom>
              <a:avLst/>
              <a:gdLst/>
              <a:ahLst/>
              <a:rect l="0" t="0" r="r" b="b"/>
              <a:pathLst>
                <a:path w="268" h="523">
                  <a:moveTo>
                    <a:pt x="68" y="171"/>
                  </a:moveTo>
                  <a:cubicBezTo>
                    <a:pt x="15" y="426"/>
                    <a:pt x="23" y="389"/>
                    <a:pt x="0" y="499"/>
                  </a:cubicBezTo>
                  <a:cubicBezTo>
                    <a:pt x="33" y="507"/>
                    <a:pt x="65" y="515"/>
                    <a:pt x="98" y="523"/>
                  </a:cubicBezTo>
                  <a:cubicBezTo>
                    <a:pt x="148" y="420"/>
                    <a:pt x="98" y="505"/>
                    <a:pt x="248" y="213"/>
                  </a:cubicBezTo>
                  <a:cubicBezTo>
                    <a:pt x="286" y="136"/>
                    <a:pt x="267" y="14"/>
                    <a:pt x="223" y="1"/>
                  </a:cubicBezTo>
                  <a:cubicBezTo>
                    <a:pt x="196" y="-7"/>
                    <a:pt x="90" y="66"/>
                    <a:pt x="68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5" name=""/>
            <p:cNvSpPr/>
            <p:nvPr/>
          </p:nvSpPr>
          <p:spPr>
            <a:xfrm>
              <a:off x="8257680" y="4914000"/>
              <a:ext cx="360000" cy="288720"/>
            </a:xfrm>
            <a:custGeom>
              <a:avLst/>
              <a:gdLst/>
              <a:ahLst/>
              <a:rect l="0" t="0" r="r" b="b"/>
              <a:pathLst>
                <a:path w="1000" h="802">
                  <a:moveTo>
                    <a:pt x="500" y="0"/>
                  </a:moveTo>
                  <a:cubicBezTo>
                    <a:pt x="224" y="0"/>
                    <a:pt x="99" y="108"/>
                    <a:pt x="99" y="258"/>
                  </a:cubicBezTo>
                  <a:cubicBezTo>
                    <a:pt x="99" y="383"/>
                    <a:pt x="-108" y="568"/>
                    <a:pt x="77" y="690"/>
                  </a:cubicBezTo>
                  <a:cubicBezTo>
                    <a:pt x="167" y="751"/>
                    <a:pt x="320" y="802"/>
                    <a:pt x="500" y="802"/>
                  </a:cubicBezTo>
                  <a:cubicBezTo>
                    <a:pt x="680" y="802"/>
                    <a:pt x="833" y="751"/>
                    <a:pt x="923" y="690"/>
                  </a:cubicBezTo>
                  <a:cubicBezTo>
                    <a:pt x="1109" y="565"/>
                    <a:pt x="902" y="383"/>
                    <a:pt x="902" y="258"/>
                  </a:cubicBezTo>
                  <a:cubicBezTo>
                    <a:pt x="902" y="108"/>
                    <a:pt x="779" y="0"/>
                    <a:pt x="5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6" name=""/>
            <p:cNvSpPr/>
            <p:nvPr/>
          </p:nvSpPr>
          <p:spPr>
            <a:xfrm>
              <a:off x="8281080" y="4953600"/>
              <a:ext cx="315360" cy="239400"/>
            </a:xfrm>
            <a:custGeom>
              <a:avLst/>
              <a:gdLst/>
              <a:ahLst/>
              <a:rect l="0" t="0" r="r" b="b"/>
              <a:pathLst>
                <a:path w="876" h="665">
                  <a:moveTo>
                    <a:pt x="400" y="22"/>
                  </a:moveTo>
                  <a:cubicBezTo>
                    <a:pt x="424" y="-7"/>
                    <a:pt x="446" y="-7"/>
                    <a:pt x="471" y="22"/>
                  </a:cubicBezTo>
                  <a:cubicBezTo>
                    <a:pt x="528" y="90"/>
                    <a:pt x="619" y="235"/>
                    <a:pt x="624" y="355"/>
                  </a:cubicBezTo>
                  <a:cubicBezTo>
                    <a:pt x="727" y="342"/>
                    <a:pt x="845" y="347"/>
                    <a:pt x="869" y="397"/>
                  </a:cubicBezTo>
                  <a:cubicBezTo>
                    <a:pt x="916" y="497"/>
                    <a:pt x="697" y="665"/>
                    <a:pt x="438" y="665"/>
                  </a:cubicBezTo>
                  <a:cubicBezTo>
                    <a:pt x="176" y="665"/>
                    <a:pt x="-40" y="497"/>
                    <a:pt x="6" y="397"/>
                  </a:cubicBezTo>
                  <a:cubicBezTo>
                    <a:pt x="26" y="347"/>
                    <a:pt x="146" y="342"/>
                    <a:pt x="247" y="355"/>
                  </a:cubicBezTo>
                  <a:cubicBezTo>
                    <a:pt x="252" y="235"/>
                    <a:pt x="342" y="90"/>
                    <a:pt x="400" y="2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7" name=""/>
            <p:cNvSpPr/>
            <p:nvPr/>
          </p:nvSpPr>
          <p:spPr>
            <a:xfrm>
              <a:off x="8363160" y="5124600"/>
              <a:ext cx="148320" cy="49680"/>
            </a:xfrm>
            <a:custGeom>
              <a:avLst/>
              <a:gdLst/>
              <a:ahLst/>
              <a:rect l="0" t="0" r="r" b="b"/>
              <a:pathLst>
                <a:path w="412" h="138">
                  <a:moveTo>
                    <a:pt x="83" y="50"/>
                  </a:moveTo>
                  <a:cubicBezTo>
                    <a:pt x="113" y="53"/>
                    <a:pt x="146" y="45"/>
                    <a:pt x="171" y="30"/>
                  </a:cubicBezTo>
                  <a:cubicBezTo>
                    <a:pt x="184" y="23"/>
                    <a:pt x="196" y="12"/>
                    <a:pt x="206" y="0"/>
                  </a:cubicBezTo>
                  <a:cubicBezTo>
                    <a:pt x="214" y="12"/>
                    <a:pt x="228" y="23"/>
                    <a:pt x="242" y="30"/>
                  </a:cubicBezTo>
                  <a:cubicBezTo>
                    <a:pt x="269" y="45"/>
                    <a:pt x="299" y="53"/>
                    <a:pt x="329" y="50"/>
                  </a:cubicBezTo>
                  <a:cubicBezTo>
                    <a:pt x="359" y="50"/>
                    <a:pt x="390" y="40"/>
                    <a:pt x="411" y="23"/>
                  </a:cubicBezTo>
                  <a:cubicBezTo>
                    <a:pt x="425" y="12"/>
                    <a:pt x="353" y="138"/>
                    <a:pt x="206" y="138"/>
                  </a:cubicBezTo>
                  <a:cubicBezTo>
                    <a:pt x="59" y="138"/>
                    <a:pt x="-12" y="12"/>
                    <a:pt x="2" y="23"/>
                  </a:cubicBezTo>
                  <a:cubicBezTo>
                    <a:pt x="23" y="38"/>
                    <a:pt x="53" y="47"/>
                    <a:pt x="83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680" bIns="468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8" name=""/>
            <p:cNvSpPr/>
            <p:nvPr/>
          </p:nvSpPr>
          <p:spPr>
            <a:xfrm>
              <a:off x="8310600" y="4988880"/>
              <a:ext cx="87120" cy="95040"/>
            </a:xfrm>
            <a:custGeom>
              <a:avLst/>
              <a:gdLst/>
              <a:ahLst/>
              <a:rect l="0" t="0" r="r" b="b"/>
              <a:pathLst>
                <a:path w="242" h="264">
                  <a:moveTo>
                    <a:pt x="159" y="7"/>
                  </a:moveTo>
                  <a:cubicBezTo>
                    <a:pt x="76" y="-23"/>
                    <a:pt x="22" y="50"/>
                    <a:pt x="8" y="89"/>
                  </a:cubicBezTo>
                  <a:cubicBezTo>
                    <a:pt x="-13" y="149"/>
                    <a:pt x="13" y="217"/>
                    <a:pt x="22" y="232"/>
                  </a:cubicBezTo>
                  <a:cubicBezTo>
                    <a:pt x="28" y="242"/>
                    <a:pt x="88" y="290"/>
                    <a:pt x="221" y="244"/>
                  </a:cubicBezTo>
                  <a:cubicBezTo>
                    <a:pt x="219" y="244"/>
                    <a:pt x="254" y="177"/>
                    <a:pt x="237" y="114"/>
                  </a:cubicBezTo>
                  <a:cubicBezTo>
                    <a:pt x="211" y="78"/>
                    <a:pt x="229" y="32"/>
                    <a:pt x="159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9" name=""/>
            <p:cNvSpPr/>
            <p:nvPr/>
          </p:nvSpPr>
          <p:spPr>
            <a:xfrm>
              <a:off x="8305200" y="4983840"/>
              <a:ext cx="91080" cy="102600"/>
            </a:xfrm>
            <a:custGeom>
              <a:avLst/>
              <a:gdLst/>
              <a:ahLst/>
              <a:rect l="0" t="0" r="r" b="b"/>
              <a:pathLst>
                <a:path w="253" h="285">
                  <a:moveTo>
                    <a:pt x="223" y="46"/>
                  </a:moveTo>
                  <a:cubicBezTo>
                    <a:pt x="213" y="33"/>
                    <a:pt x="201" y="23"/>
                    <a:pt x="188" y="15"/>
                  </a:cubicBezTo>
                  <a:cubicBezTo>
                    <a:pt x="182" y="11"/>
                    <a:pt x="175" y="8"/>
                    <a:pt x="166" y="6"/>
                  </a:cubicBezTo>
                  <a:cubicBezTo>
                    <a:pt x="158" y="3"/>
                    <a:pt x="150" y="1"/>
                    <a:pt x="142" y="1"/>
                  </a:cubicBezTo>
                  <a:cubicBezTo>
                    <a:pt x="109" y="-4"/>
                    <a:pt x="75" y="11"/>
                    <a:pt x="54" y="31"/>
                  </a:cubicBezTo>
                  <a:cubicBezTo>
                    <a:pt x="32" y="50"/>
                    <a:pt x="14" y="78"/>
                    <a:pt x="5" y="108"/>
                  </a:cubicBezTo>
                  <a:cubicBezTo>
                    <a:pt x="-3" y="138"/>
                    <a:pt x="-1" y="170"/>
                    <a:pt x="7" y="201"/>
                  </a:cubicBezTo>
                  <a:cubicBezTo>
                    <a:pt x="10" y="216"/>
                    <a:pt x="16" y="231"/>
                    <a:pt x="24" y="243"/>
                  </a:cubicBezTo>
                  <a:cubicBezTo>
                    <a:pt x="25" y="245"/>
                    <a:pt x="26" y="246"/>
                    <a:pt x="27" y="248"/>
                  </a:cubicBezTo>
                  <a:cubicBezTo>
                    <a:pt x="27" y="250"/>
                    <a:pt x="27" y="253"/>
                    <a:pt x="27" y="255"/>
                  </a:cubicBezTo>
                  <a:cubicBezTo>
                    <a:pt x="28" y="256"/>
                    <a:pt x="28" y="257"/>
                    <a:pt x="29" y="258"/>
                  </a:cubicBezTo>
                  <a:cubicBezTo>
                    <a:pt x="32" y="261"/>
                    <a:pt x="35" y="263"/>
                    <a:pt x="40" y="266"/>
                  </a:cubicBezTo>
                  <a:cubicBezTo>
                    <a:pt x="49" y="271"/>
                    <a:pt x="54" y="273"/>
                    <a:pt x="62" y="275"/>
                  </a:cubicBezTo>
                  <a:cubicBezTo>
                    <a:pt x="92" y="286"/>
                    <a:pt x="122" y="286"/>
                    <a:pt x="152" y="283"/>
                  </a:cubicBezTo>
                  <a:cubicBezTo>
                    <a:pt x="182" y="278"/>
                    <a:pt x="210" y="271"/>
                    <a:pt x="237" y="258"/>
                  </a:cubicBezTo>
                  <a:cubicBezTo>
                    <a:pt x="210" y="263"/>
                    <a:pt x="179" y="271"/>
                    <a:pt x="152" y="271"/>
                  </a:cubicBezTo>
                  <a:cubicBezTo>
                    <a:pt x="125" y="271"/>
                    <a:pt x="95" y="269"/>
                    <a:pt x="70" y="258"/>
                  </a:cubicBezTo>
                  <a:cubicBezTo>
                    <a:pt x="65" y="255"/>
                    <a:pt x="59" y="254"/>
                    <a:pt x="54" y="248"/>
                  </a:cubicBezTo>
                  <a:cubicBezTo>
                    <a:pt x="52" y="246"/>
                    <a:pt x="49" y="246"/>
                    <a:pt x="49" y="243"/>
                  </a:cubicBezTo>
                  <a:cubicBezTo>
                    <a:pt x="48" y="242"/>
                    <a:pt x="47" y="240"/>
                    <a:pt x="46" y="238"/>
                  </a:cubicBezTo>
                  <a:cubicBezTo>
                    <a:pt x="40" y="226"/>
                    <a:pt x="37" y="213"/>
                    <a:pt x="32" y="201"/>
                  </a:cubicBezTo>
                  <a:cubicBezTo>
                    <a:pt x="27" y="173"/>
                    <a:pt x="24" y="146"/>
                    <a:pt x="32" y="120"/>
                  </a:cubicBezTo>
                  <a:cubicBezTo>
                    <a:pt x="37" y="96"/>
                    <a:pt x="54" y="73"/>
                    <a:pt x="73" y="56"/>
                  </a:cubicBezTo>
                  <a:cubicBezTo>
                    <a:pt x="92" y="38"/>
                    <a:pt x="117" y="26"/>
                    <a:pt x="142" y="29"/>
                  </a:cubicBezTo>
                  <a:cubicBezTo>
                    <a:pt x="147" y="29"/>
                    <a:pt x="154" y="28"/>
                    <a:pt x="160" y="31"/>
                  </a:cubicBezTo>
                  <a:cubicBezTo>
                    <a:pt x="166" y="33"/>
                    <a:pt x="175" y="33"/>
                    <a:pt x="180" y="36"/>
                  </a:cubicBezTo>
                  <a:cubicBezTo>
                    <a:pt x="193" y="41"/>
                    <a:pt x="205" y="48"/>
                    <a:pt x="213" y="58"/>
                  </a:cubicBezTo>
                  <a:cubicBezTo>
                    <a:pt x="231" y="73"/>
                    <a:pt x="245" y="99"/>
                    <a:pt x="253" y="128"/>
                  </a:cubicBezTo>
                  <a:cubicBezTo>
                    <a:pt x="253" y="99"/>
                    <a:pt x="243" y="71"/>
                    <a:pt x="223" y="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0" name=""/>
            <p:cNvSpPr/>
            <p:nvPr/>
          </p:nvSpPr>
          <p:spPr>
            <a:xfrm>
              <a:off x="8333280" y="5011200"/>
              <a:ext cx="51120" cy="57600"/>
            </a:xfrm>
            <a:custGeom>
              <a:avLst/>
              <a:gdLst/>
              <a:ahLst/>
              <a:rect l="0" t="0" r="r" b="b"/>
              <a:pathLst>
                <a:path w="142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2600" bIns="126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1" name=""/>
            <p:cNvSpPr/>
            <p:nvPr/>
          </p:nvSpPr>
          <p:spPr>
            <a:xfrm>
              <a:off x="8477640" y="4988880"/>
              <a:ext cx="86760" cy="95040"/>
            </a:xfrm>
            <a:custGeom>
              <a:avLst/>
              <a:gdLst/>
              <a:ahLst/>
              <a:rect l="0" t="0" r="r" b="b"/>
              <a:pathLst>
                <a:path w="241" h="264">
                  <a:moveTo>
                    <a:pt x="83" y="7"/>
                  </a:moveTo>
                  <a:cubicBezTo>
                    <a:pt x="164" y="-23"/>
                    <a:pt x="219" y="50"/>
                    <a:pt x="233" y="89"/>
                  </a:cubicBezTo>
                  <a:cubicBezTo>
                    <a:pt x="255" y="149"/>
                    <a:pt x="227" y="217"/>
                    <a:pt x="219" y="232"/>
                  </a:cubicBezTo>
                  <a:cubicBezTo>
                    <a:pt x="214" y="242"/>
                    <a:pt x="154" y="290"/>
                    <a:pt x="20" y="244"/>
                  </a:cubicBezTo>
                  <a:cubicBezTo>
                    <a:pt x="23" y="244"/>
                    <a:pt x="-10" y="177"/>
                    <a:pt x="3" y="114"/>
                  </a:cubicBezTo>
                  <a:cubicBezTo>
                    <a:pt x="30" y="78"/>
                    <a:pt x="11" y="32"/>
                    <a:pt x="83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2" name=""/>
            <p:cNvSpPr/>
            <p:nvPr/>
          </p:nvSpPr>
          <p:spPr>
            <a:xfrm>
              <a:off x="8478720" y="4984560"/>
              <a:ext cx="91800" cy="101160"/>
            </a:xfrm>
            <a:custGeom>
              <a:avLst/>
              <a:gdLst/>
              <a:ahLst/>
              <a:rect l="0" t="0" r="r" b="b"/>
              <a:pathLst>
                <a:path w="255" h="281">
                  <a:moveTo>
                    <a:pt x="41" y="54"/>
                  </a:moveTo>
                  <a:cubicBezTo>
                    <a:pt x="53" y="43"/>
                    <a:pt x="63" y="36"/>
                    <a:pt x="74" y="31"/>
                  </a:cubicBezTo>
                  <a:cubicBezTo>
                    <a:pt x="79" y="28"/>
                    <a:pt x="88" y="26"/>
                    <a:pt x="93" y="26"/>
                  </a:cubicBezTo>
                  <a:cubicBezTo>
                    <a:pt x="99" y="24"/>
                    <a:pt x="107" y="24"/>
                    <a:pt x="113" y="24"/>
                  </a:cubicBezTo>
                  <a:cubicBezTo>
                    <a:pt x="137" y="24"/>
                    <a:pt x="164" y="34"/>
                    <a:pt x="181" y="51"/>
                  </a:cubicBezTo>
                  <a:cubicBezTo>
                    <a:pt x="199" y="69"/>
                    <a:pt x="216" y="94"/>
                    <a:pt x="222" y="116"/>
                  </a:cubicBezTo>
                  <a:cubicBezTo>
                    <a:pt x="227" y="141"/>
                    <a:pt x="227" y="168"/>
                    <a:pt x="222" y="196"/>
                  </a:cubicBezTo>
                  <a:cubicBezTo>
                    <a:pt x="219" y="209"/>
                    <a:pt x="214" y="224"/>
                    <a:pt x="208" y="233"/>
                  </a:cubicBezTo>
                  <a:cubicBezTo>
                    <a:pt x="207" y="235"/>
                    <a:pt x="206" y="237"/>
                    <a:pt x="205" y="238"/>
                  </a:cubicBezTo>
                  <a:cubicBezTo>
                    <a:pt x="202" y="241"/>
                    <a:pt x="199" y="241"/>
                    <a:pt x="199" y="244"/>
                  </a:cubicBezTo>
                  <a:cubicBezTo>
                    <a:pt x="194" y="246"/>
                    <a:pt x="189" y="251"/>
                    <a:pt x="184" y="253"/>
                  </a:cubicBezTo>
                  <a:cubicBezTo>
                    <a:pt x="159" y="264"/>
                    <a:pt x="131" y="268"/>
                    <a:pt x="101" y="266"/>
                  </a:cubicBezTo>
                  <a:cubicBezTo>
                    <a:pt x="74" y="266"/>
                    <a:pt x="44" y="261"/>
                    <a:pt x="17" y="253"/>
                  </a:cubicBezTo>
                  <a:cubicBezTo>
                    <a:pt x="44" y="266"/>
                    <a:pt x="71" y="274"/>
                    <a:pt x="101" y="279"/>
                  </a:cubicBezTo>
                  <a:cubicBezTo>
                    <a:pt x="131" y="284"/>
                    <a:pt x="161" y="281"/>
                    <a:pt x="192" y="271"/>
                  </a:cubicBezTo>
                  <a:cubicBezTo>
                    <a:pt x="199" y="268"/>
                    <a:pt x="205" y="266"/>
                    <a:pt x="214" y="261"/>
                  </a:cubicBezTo>
                  <a:cubicBezTo>
                    <a:pt x="216" y="259"/>
                    <a:pt x="222" y="256"/>
                    <a:pt x="224" y="253"/>
                  </a:cubicBezTo>
                  <a:cubicBezTo>
                    <a:pt x="225" y="253"/>
                    <a:pt x="226" y="252"/>
                    <a:pt x="227" y="251"/>
                  </a:cubicBezTo>
                  <a:cubicBezTo>
                    <a:pt x="228" y="250"/>
                    <a:pt x="229" y="249"/>
                    <a:pt x="230" y="249"/>
                  </a:cubicBezTo>
                  <a:cubicBezTo>
                    <a:pt x="230" y="248"/>
                    <a:pt x="230" y="247"/>
                    <a:pt x="230" y="246"/>
                  </a:cubicBezTo>
                  <a:cubicBezTo>
                    <a:pt x="231" y="245"/>
                    <a:pt x="232" y="244"/>
                    <a:pt x="232" y="244"/>
                  </a:cubicBezTo>
                  <a:cubicBezTo>
                    <a:pt x="237" y="229"/>
                    <a:pt x="244" y="216"/>
                    <a:pt x="249" y="201"/>
                  </a:cubicBezTo>
                  <a:cubicBezTo>
                    <a:pt x="257" y="171"/>
                    <a:pt x="257" y="141"/>
                    <a:pt x="252" y="109"/>
                  </a:cubicBezTo>
                  <a:cubicBezTo>
                    <a:pt x="244" y="78"/>
                    <a:pt x="224" y="51"/>
                    <a:pt x="202" y="31"/>
                  </a:cubicBezTo>
                  <a:cubicBezTo>
                    <a:pt x="178" y="11"/>
                    <a:pt x="148" y="-4"/>
                    <a:pt x="115" y="1"/>
                  </a:cubicBezTo>
                  <a:cubicBezTo>
                    <a:pt x="107" y="1"/>
                    <a:pt x="99" y="4"/>
                    <a:pt x="91" y="6"/>
                  </a:cubicBezTo>
                  <a:cubicBezTo>
                    <a:pt x="83" y="8"/>
                    <a:pt x="76" y="11"/>
                    <a:pt x="69" y="16"/>
                  </a:cubicBezTo>
                  <a:cubicBezTo>
                    <a:pt x="55" y="24"/>
                    <a:pt x="44" y="34"/>
                    <a:pt x="33" y="46"/>
                  </a:cubicBezTo>
                  <a:cubicBezTo>
                    <a:pt x="14" y="66"/>
                    <a:pt x="3" y="96"/>
                    <a:pt x="0" y="126"/>
                  </a:cubicBezTo>
                  <a:cubicBezTo>
                    <a:pt x="8" y="98"/>
                    <a:pt x="20" y="71"/>
                    <a:pt x="41" y="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3" name=""/>
            <p:cNvSpPr/>
            <p:nvPr/>
          </p:nvSpPr>
          <p:spPr>
            <a:xfrm>
              <a:off x="8491680" y="5011200"/>
              <a:ext cx="50760" cy="57600"/>
            </a:xfrm>
            <a:custGeom>
              <a:avLst/>
              <a:gdLst/>
              <a:ahLst/>
              <a:rect l="0" t="0" r="r" b="b"/>
              <a:pathLst>
                <a:path w="141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2600" bIns="126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4" name=""/>
            <p:cNvSpPr/>
            <p:nvPr/>
          </p:nvSpPr>
          <p:spPr>
            <a:xfrm>
              <a:off x="8412120" y="5113080"/>
              <a:ext cx="52200" cy="39600"/>
            </a:xfrm>
            <a:custGeom>
              <a:avLst/>
              <a:gdLst/>
              <a:ahLst/>
              <a:rect l="0" t="0" r="r" b="b"/>
              <a:pathLst>
                <a:path w="145" h="110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5400" bIns="-54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5" name=""/>
            <p:cNvSpPr/>
            <p:nvPr/>
          </p:nvSpPr>
          <p:spPr>
            <a:xfrm>
              <a:off x="8340480" y="5079600"/>
              <a:ext cx="196200" cy="64080"/>
            </a:xfrm>
            <a:custGeom>
              <a:avLst/>
              <a:gdLst/>
              <a:ahLst/>
              <a:rect l="0" t="0" r="r" b="b"/>
              <a:pathLst>
                <a:path w="545" h="178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9080" bIns="1908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6" name=""/>
            <p:cNvSpPr/>
            <p:nvPr/>
          </p:nvSpPr>
          <p:spPr>
            <a:xfrm>
              <a:off x="8400960" y="5067720"/>
              <a:ext cx="74880" cy="32760"/>
            </a:xfrm>
            <a:custGeom>
              <a:avLst/>
              <a:gdLst/>
              <a:ahLst/>
              <a:rect l="0" t="0" r="r" b="b"/>
              <a:pathLst>
                <a:path w="208" h="91">
                  <a:moveTo>
                    <a:pt x="104" y="0"/>
                  </a:moveTo>
                  <a:cubicBezTo>
                    <a:pt x="123" y="0"/>
                    <a:pt x="181" y="0"/>
                    <a:pt x="202" y="15"/>
                  </a:cubicBezTo>
                  <a:cubicBezTo>
                    <a:pt x="216" y="26"/>
                    <a:pt x="205" y="50"/>
                    <a:pt x="169" y="73"/>
                  </a:cubicBezTo>
                  <a:cubicBezTo>
                    <a:pt x="145" y="88"/>
                    <a:pt x="123" y="91"/>
                    <a:pt x="107" y="91"/>
                  </a:cubicBezTo>
                  <a:cubicBezTo>
                    <a:pt x="88" y="91"/>
                    <a:pt x="66" y="85"/>
                    <a:pt x="44" y="73"/>
                  </a:cubicBezTo>
                  <a:cubicBezTo>
                    <a:pt x="0" y="50"/>
                    <a:pt x="-7" y="26"/>
                    <a:pt x="6" y="15"/>
                  </a:cubicBezTo>
                  <a:cubicBezTo>
                    <a:pt x="25" y="0"/>
                    <a:pt x="85" y="0"/>
                    <a:pt x="10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2240" bIns="-1224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zh-TW" sz="33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1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5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5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5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5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&lt;日期/時間&gt;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&lt;頁尾&gt;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8E682116-F350-46D4-BA44-5E0437BE2034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89" name=""/>
          <p:cNvGrpSpPr/>
          <p:nvPr/>
        </p:nvGrpSpPr>
        <p:grpSpPr>
          <a:xfrm>
            <a:off x="7560000" y="4590000"/>
            <a:ext cx="540000" cy="720000"/>
            <a:chOff x="7560000" y="4590000"/>
            <a:chExt cx="540000" cy="720000"/>
          </a:xfrm>
        </p:grpSpPr>
        <p:sp>
          <p:nvSpPr>
            <p:cNvPr id="290" name=""/>
            <p:cNvSpPr/>
            <p:nvPr/>
          </p:nvSpPr>
          <p:spPr>
            <a:xfrm>
              <a:off x="7560000" y="5083560"/>
              <a:ext cx="94680" cy="105480"/>
            </a:xfrm>
            <a:custGeom>
              <a:avLst/>
              <a:gdLst/>
              <a:ahLst/>
              <a:rect l="0" t="0" r="r" b="b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1" name=""/>
            <p:cNvSpPr/>
            <p:nvPr/>
          </p:nvSpPr>
          <p:spPr>
            <a:xfrm>
              <a:off x="7594200" y="5071320"/>
              <a:ext cx="163800" cy="209880"/>
            </a:xfrm>
            <a:custGeom>
              <a:avLst/>
              <a:gdLst/>
              <a:ahLst/>
              <a:rect l="0" t="0" r="r" b="b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2" name=""/>
            <p:cNvSpPr/>
            <p:nvPr/>
          </p:nvSpPr>
          <p:spPr>
            <a:xfrm>
              <a:off x="7649640" y="5188320"/>
              <a:ext cx="96840" cy="51120"/>
            </a:xfrm>
            <a:custGeom>
              <a:avLst/>
              <a:gdLst/>
              <a:ahLst/>
              <a:rect l="0" t="0" r="r" b="b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6120" bIns="612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3" name=""/>
            <p:cNvSpPr/>
            <p:nvPr/>
          </p:nvSpPr>
          <p:spPr>
            <a:xfrm>
              <a:off x="7726320" y="5054400"/>
              <a:ext cx="139320" cy="255600"/>
            </a:xfrm>
            <a:custGeom>
              <a:avLst/>
              <a:gdLst/>
              <a:ahLst/>
              <a:rect l="0" t="0" r="r" b="b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4" name=""/>
            <p:cNvSpPr/>
            <p:nvPr/>
          </p:nvSpPr>
          <p:spPr>
            <a:xfrm>
              <a:off x="7848360" y="5054400"/>
              <a:ext cx="139680" cy="255600"/>
            </a:xfrm>
            <a:custGeom>
              <a:avLst/>
              <a:gdLst/>
              <a:ahLst/>
              <a:rect l="0" t="0" r="r" b="b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5" name=""/>
            <p:cNvSpPr/>
            <p:nvPr/>
          </p:nvSpPr>
          <p:spPr>
            <a:xfrm>
              <a:off x="7852320" y="5191200"/>
              <a:ext cx="9720" cy="103320"/>
            </a:xfrm>
            <a:custGeom>
              <a:avLst/>
              <a:gdLst/>
              <a:ahLst/>
              <a:rect l="0" t="0" r="r" b="b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6" name=""/>
            <p:cNvSpPr/>
            <p:nvPr/>
          </p:nvSpPr>
          <p:spPr>
            <a:xfrm>
              <a:off x="7751160" y="5044680"/>
              <a:ext cx="212040" cy="208800"/>
            </a:xfrm>
            <a:custGeom>
              <a:avLst/>
              <a:gdLst/>
              <a:ahLst/>
              <a:rect l="0" t="0" r="r" b="b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7" name=""/>
            <p:cNvSpPr/>
            <p:nvPr/>
          </p:nvSpPr>
          <p:spPr>
            <a:xfrm>
              <a:off x="7614720" y="4590000"/>
              <a:ext cx="159480" cy="315720"/>
            </a:xfrm>
            <a:custGeom>
              <a:avLst/>
              <a:gdLst/>
              <a:ahLst/>
              <a:rect l="0" t="0" r="r" b="b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8" name=""/>
            <p:cNvSpPr/>
            <p:nvPr/>
          </p:nvSpPr>
          <p:spPr>
            <a:xfrm>
              <a:off x="7645680" y="4653360"/>
              <a:ext cx="115920" cy="249840"/>
            </a:xfrm>
            <a:custGeom>
              <a:avLst/>
              <a:gdLst/>
              <a:ahLst/>
              <a:rect l="0" t="0" r="r" b="b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9" name=""/>
            <p:cNvSpPr/>
            <p:nvPr/>
          </p:nvSpPr>
          <p:spPr>
            <a:xfrm>
              <a:off x="7939440" y="4590000"/>
              <a:ext cx="160560" cy="315720"/>
            </a:xfrm>
            <a:custGeom>
              <a:avLst/>
              <a:gdLst/>
              <a:ahLst/>
              <a:rect l="0" t="0" r="r" b="b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0" name=""/>
            <p:cNvSpPr/>
            <p:nvPr/>
          </p:nvSpPr>
          <p:spPr>
            <a:xfrm>
              <a:off x="7952400" y="4653360"/>
              <a:ext cx="116280" cy="250920"/>
            </a:xfrm>
            <a:custGeom>
              <a:avLst/>
              <a:gdLst/>
              <a:ahLst/>
              <a:rect l="0" t="0" r="r" b="b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1" name=""/>
            <p:cNvSpPr/>
            <p:nvPr/>
          </p:nvSpPr>
          <p:spPr>
            <a:xfrm>
              <a:off x="7641000" y="4781880"/>
              <a:ext cx="432000" cy="385200"/>
            </a:xfrm>
            <a:custGeom>
              <a:avLst/>
              <a:gdLst/>
              <a:ahLst/>
              <a:rect l="0" t="0" r="r" b="b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2" name=""/>
            <p:cNvSpPr/>
            <p:nvPr/>
          </p:nvSpPr>
          <p:spPr>
            <a:xfrm>
              <a:off x="7669440" y="4834800"/>
              <a:ext cx="377640" cy="319320"/>
            </a:xfrm>
            <a:custGeom>
              <a:avLst/>
              <a:gdLst/>
              <a:ahLst/>
              <a:rect l="0" t="0" r="r" b="b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3" name=""/>
            <p:cNvSpPr/>
            <p:nvPr/>
          </p:nvSpPr>
          <p:spPr>
            <a:xfrm>
              <a:off x="7768080" y="5062680"/>
              <a:ext cx="178200" cy="65880"/>
            </a:xfrm>
            <a:custGeom>
              <a:avLst/>
              <a:gdLst/>
              <a:ahLst/>
              <a:rect l="0" t="0" r="r" b="b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0880" bIns="2088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4" name=""/>
            <p:cNvSpPr/>
            <p:nvPr/>
          </p:nvSpPr>
          <p:spPr>
            <a:xfrm>
              <a:off x="7705080" y="4881960"/>
              <a:ext cx="104760" cy="126720"/>
            </a:xfrm>
            <a:custGeom>
              <a:avLst/>
              <a:gdLst/>
              <a:ahLst/>
              <a:rect l="0" t="0" r="r" b="b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5" name=""/>
            <p:cNvSpPr/>
            <p:nvPr/>
          </p:nvSpPr>
          <p:spPr>
            <a:xfrm>
              <a:off x="7698240" y="4875120"/>
              <a:ext cx="109440" cy="136800"/>
            </a:xfrm>
            <a:custGeom>
              <a:avLst/>
              <a:gdLst/>
              <a:ahLst/>
              <a:rect l="0" t="0" r="r" b="b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6" name=""/>
            <p:cNvSpPr/>
            <p:nvPr/>
          </p:nvSpPr>
          <p:spPr>
            <a:xfrm>
              <a:off x="7732440" y="4911840"/>
              <a:ext cx="61200" cy="76320"/>
            </a:xfrm>
            <a:custGeom>
              <a:avLst/>
              <a:gdLst/>
              <a:ahLst/>
              <a:rect l="0" t="0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1320" bIns="3132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7" name=""/>
            <p:cNvSpPr/>
            <p:nvPr/>
          </p:nvSpPr>
          <p:spPr>
            <a:xfrm>
              <a:off x="7905240" y="4881960"/>
              <a:ext cx="103680" cy="126720"/>
            </a:xfrm>
            <a:custGeom>
              <a:avLst/>
              <a:gdLst/>
              <a:ahLst/>
              <a:rect l="0" t="0" r="r" b="b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8" name=""/>
            <p:cNvSpPr/>
            <p:nvPr/>
          </p:nvSpPr>
          <p:spPr>
            <a:xfrm>
              <a:off x="7906680" y="4876200"/>
              <a:ext cx="110160" cy="135000"/>
            </a:xfrm>
            <a:custGeom>
              <a:avLst/>
              <a:gdLst/>
              <a:ahLst/>
              <a:rect l="0" t="0" r="r" b="b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9" name=""/>
            <p:cNvSpPr/>
            <p:nvPr/>
          </p:nvSpPr>
          <p:spPr>
            <a:xfrm>
              <a:off x="7921800" y="4911840"/>
              <a:ext cx="61200" cy="76320"/>
            </a:xfrm>
            <a:custGeom>
              <a:avLst/>
              <a:gdLst/>
              <a:ahLst/>
              <a:rect l="0" t="0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1320" bIns="3132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0" name=""/>
            <p:cNvSpPr/>
            <p:nvPr/>
          </p:nvSpPr>
          <p:spPr>
            <a:xfrm>
              <a:off x="7826400" y="5047200"/>
              <a:ext cx="62280" cy="52920"/>
            </a:xfrm>
            <a:custGeom>
              <a:avLst/>
              <a:gdLst/>
              <a:ahLst/>
              <a:rect l="0" t="0" r="r" b="b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7920" bIns="792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1" name=""/>
            <p:cNvSpPr/>
            <p:nvPr/>
          </p:nvSpPr>
          <p:spPr>
            <a:xfrm>
              <a:off x="7740360" y="5002560"/>
              <a:ext cx="235800" cy="85680"/>
            </a:xfrm>
            <a:custGeom>
              <a:avLst/>
              <a:gdLst/>
              <a:ahLst/>
              <a:rect l="0" t="0" r="r" b="b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0680" bIns="4068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2" name=""/>
            <p:cNvSpPr/>
            <p:nvPr/>
          </p:nvSpPr>
          <p:spPr>
            <a:xfrm>
              <a:off x="7813440" y="4987080"/>
              <a:ext cx="90000" cy="43200"/>
            </a:xfrm>
            <a:custGeom>
              <a:avLst/>
              <a:gdLst/>
              <a:ahLst/>
              <a:rect l="0" t="0" r="r" b="b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800" bIns="-18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13" name=""/>
          <p:cNvGrpSpPr/>
          <p:nvPr/>
        </p:nvGrpSpPr>
        <p:grpSpPr>
          <a:xfrm>
            <a:off x="9090000" y="4770000"/>
            <a:ext cx="270000" cy="360000"/>
            <a:chOff x="9090000" y="4770000"/>
            <a:chExt cx="270000" cy="360000"/>
          </a:xfrm>
        </p:grpSpPr>
        <p:sp>
          <p:nvSpPr>
            <p:cNvPr id="314" name=""/>
            <p:cNvSpPr/>
            <p:nvPr/>
          </p:nvSpPr>
          <p:spPr>
            <a:xfrm>
              <a:off x="9312840" y="5016600"/>
              <a:ext cx="47160" cy="52560"/>
            </a:xfrm>
            <a:custGeom>
              <a:avLst/>
              <a:gdLst/>
              <a:ahLst/>
              <a:rect l="0" t="0" r="r" b="b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7560" bIns="756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5" name=""/>
            <p:cNvSpPr/>
            <p:nvPr/>
          </p:nvSpPr>
          <p:spPr>
            <a:xfrm>
              <a:off x="9261000" y="5010480"/>
              <a:ext cx="82440" cy="105120"/>
            </a:xfrm>
            <a:custGeom>
              <a:avLst/>
              <a:gdLst/>
              <a:ahLst/>
              <a:rect l="0" t="0" r="r" b="b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6" name=""/>
            <p:cNvSpPr/>
            <p:nvPr/>
          </p:nvSpPr>
          <p:spPr>
            <a:xfrm>
              <a:off x="9266760" y="5069160"/>
              <a:ext cx="48240" cy="25560"/>
            </a:xfrm>
            <a:custGeom>
              <a:avLst/>
              <a:gdLst/>
              <a:ahLst/>
              <a:rect l="0" t="0" r="r" b="b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9440" bIns="-1944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7" name=""/>
            <p:cNvSpPr/>
            <p:nvPr/>
          </p:nvSpPr>
          <p:spPr>
            <a:xfrm>
              <a:off x="9207360" y="5002200"/>
              <a:ext cx="69480" cy="127800"/>
            </a:xfrm>
            <a:custGeom>
              <a:avLst/>
              <a:gdLst/>
              <a:ahLst/>
              <a:rect l="0" t="0" r="r" b="b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8" name=""/>
            <p:cNvSpPr/>
            <p:nvPr/>
          </p:nvSpPr>
          <p:spPr>
            <a:xfrm>
              <a:off x="9145800" y="5002200"/>
              <a:ext cx="69840" cy="127800"/>
            </a:xfrm>
            <a:custGeom>
              <a:avLst/>
              <a:gdLst/>
              <a:ahLst/>
              <a:rect l="0" t="0" r="r" b="b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9" name=""/>
            <p:cNvSpPr/>
            <p:nvPr/>
          </p:nvSpPr>
          <p:spPr>
            <a:xfrm>
              <a:off x="9208800" y="5070240"/>
              <a:ext cx="5040" cy="51840"/>
            </a:xfrm>
            <a:custGeom>
              <a:avLst/>
              <a:gdLst/>
              <a:ahLst/>
              <a:rect l="0" t="0" r="r" b="b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6840" bIns="684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0" name=""/>
            <p:cNvSpPr/>
            <p:nvPr/>
          </p:nvSpPr>
          <p:spPr>
            <a:xfrm>
              <a:off x="9158400" y="4997520"/>
              <a:ext cx="106200" cy="104040"/>
            </a:xfrm>
            <a:custGeom>
              <a:avLst/>
              <a:gdLst/>
              <a:ahLst/>
              <a:rect l="0" t="0" r="r" b="b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1" name=""/>
            <p:cNvSpPr/>
            <p:nvPr/>
          </p:nvSpPr>
          <p:spPr>
            <a:xfrm>
              <a:off x="9252720" y="4770000"/>
              <a:ext cx="80280" cy="157680"/>
            </a:xfrm>
            <a:custGeom>
              <a:avLst/>
              <a:gdLst/>
              <a:ahLst/>
              <a:rect l="0" t="0" r="r" b="b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2" name=""/>
            <p:cNvSpPr/>
            <p:nvPr/>
          </p:nvSpPr>
          <p:spPr>
            <a:xfrm>
              <a:off x="9259200" y="4801680"/>
              <a:ext cx="57960" cy="124920"/>
            </a:xfrm>
            <a:custGeom>
              <a:avLst/>
              <a:gdLst/>
              <a:ahLst/>
              <a:rect l="0" t="0" r="r" b="b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3" name=""/>
            <p:cNvSpPr/>
            <p:nvPr/>
          </p:nvSpPr>
          <p:spPr>
            <a:xfrm>
              <a:off x="9090000" y="4770000"/>
              <a:ext cx="80280" cy="157680"/>
            </a:xfrm>
            <a:custGeom>
              <a:avLst/>
              <a:gdLst/>
              <a:ahLst/>
              <a:rect l="0" t="0" r="r" b="b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4" name=""/>
            <p:cNvSpPr/>
            <p:nvPr/>
          </p:nvSpPr>
          <p:spPr>
            <a:xfrm>
              <a:off x="9105480" y="4801680"/>
              <a:ext cx="58320" cy="125640"/>
            </a:xfrm>
            <a:custGeom>
              <a:avLst/>
              <a:gdLst/>
              <a:ahLst/>
              <a:rect l="0" t="0" r="r" b="b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5" name=""/>
            <p:cNvSpPr/>
            <p:nvPr/>
          </p:nvSpPr>
          <p:spPr>
            <a:xfrm>
              <a:off x="9103320" y="4866120"/>
              <a:ext cx="216360" cy="192240"/>
            </a:xfrm>
            <a:custGeom>
              <a:avLst/>
              <a:gdLst/>
              <a:ahLst/>
              <a:rect l="0" t="0" r="r" b="b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6" name=""/>
            <p:cNvSpPr/>
            <p:nvPr/>
          </p:nvSpPr>
          <p:spPr>
            <a:xfrm>
              <a:off x="9116280" y="4892400"/>
              <a:ext cx="189000" cy="159480"/>
            </a:xfrm>
            <a:custGeom>
              <a:avLst/>
              <a:gdLst/>
              <a:ahLst/>
              <a:rect l="0" t="0" r="r" b="b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7" name=""/>
            <p:cNvSpPr/>
            <p:nvPr/>
          </p:nvSpPr>
          <p:spPr>
            <a:xfrm>
              <a:off x="9166680" y="5006520"/>
              <a:ext cx="89280" cy="32760"/>
            </a:xfrm>
            <a:custGeom>
              <a:avLst/>
              <a:gdLst/>
              <a:ahLst/>
              <a:rect l="0" t="0" r="r" b="b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2240" bIns="-1224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8" name=""/>
            <p:cNvSpPr/>
            <p:nvPr/>
          </p:nvSpPr>
          <p:spPr>
            <a:xfrm>
              <a:off x="9235080" y="4915800"/>
              <a:ext cx="52560" cy="63360"/>
            </a:xfrm>
            <a:custGeom>
              <a:avLst/>
              <a:gdLst/>
              <a:ahLst/>
              <a:rect l="0" t="0" r="r" b="b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8360" bIns="1836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9" name=""/>
            <p:cNvSpPr/>
            <p:nvPr/>
          </p:nvSpPr>
          <p:spPr>
            <a:xfrm>
              <a:off x="9236160" y="4912920"/>
              <a:ext cx="54720" cy="68040"/>
            </a:xfrm>
            <a:custGeom>
              <a:avLst/>
              <a:gdLst/>
              <a:ahLst/>
              <a:rect l="0" t="0" r="r" b="b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3040" bIns="2304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0" name=""/>
            <p:cNvSpPr/>
            <p:nvPr/>
          </p:nvSpPr>
          <p:spPr>
            <a:xfrm>
              <a:off x="9243360" y="4930920"/>
              <a:ext cx="30600" cy="38160"/>
            </a:xfrm>
            <a:custGeom>
              <a:avLst/>
              <a:gdLst/>
              <a:ahLst/>
              <a:rect l="0" t="0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6840" bIns="-684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1" name=""/>
            <p:cNvSpPr/>
            <p:nvPr/>
          </p:nvSpPr>
          <p:spPr>
            <a:xfrm>
              <a:off x="9135360" y="4915800"/>
              <a:ext cx="52200" cy="63360"/>
            </a:xfrm>
            <a:custGeom>
              <a:avLst/>
              <a:gdLst/>
              <a:ahLst/>
              <a:rect l="0" t="0" r="r" b="b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8360" bIns="1836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2" name=""/>
            <p:cNvSpPr/>
            <p:nvPr/>
          </p:nvSpPr>
          <p:spPr>
            <a:xfrm>
              <a:off x="9131400" y="4913280"/>
              <a:ext cx="55440" cy="67320"/>
            </a:xfrm>
            <a:custGeom>
              <a:avLst/>
              <a:gdLst/>
              <a:ahLst/>
              <a:rect l="0" t="0" r="r" b="b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2320" bIns="2232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3" name=""/>
            <p:cNvSpPr/>
            <p:nvPr/>
          </p:nvSpPr>
          <p:spPr>
            <a:xfrm>
              <a:off x="9148320" y="4930920"/>
              <a:ext cx="30600" cy="38160"/>
            </a:xfrm>
            <a:custGeom>
              <a:avLst/>
              <a:gdLst/>
              <a:ahLst/>
              <a:rect l="0" t="0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6840" bIns="-684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4" name=""/>
            <p:cNvSpPr/>
            <p:nvPr/>
          </p:nvSpPr>
          <p:spPr>
            <a:xfrm>
              <a:off x="9195480" y="4998600"/>
              <a:ext cx="31320" cy="26280"/>
            </a:xfrm>
            <a:custGeom>
              <a:avLst/>
              <a:gdLst/>
              <a:ahLst/>
              <a:rect l="0" t="0" r="r" b="b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8720" bIns="-1872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5" name=""/>
            <p:cNvSpPr/>
            <p:nvPr/>
          </p:nvSpPr>
          <p:spPr>
            <a:xfrm>
              <a:off x="9151560" y="4976640"/>
              <a:ext cx="118080" cy="42480"/>
            </a:xfrm>
            <a:custGeom>
              <a:avLst/>
              <a:gdLst/>
              <a:ahLst/>
              <a:rect l="0" t="0" r="r" b="b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520" bIns="-252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6" name=""/>
            <p:cNvSpPr/>
            <p:nvPr/>
          </p:nvSpPr>
          <p:spPr>
            <a:xfrm>
              <a:off x="9188280" y="4968720"/>
              <a:ext cx="45000" cy="21600"/>
            </a:xfrm>
            <a:custGeom>
              <a:avLst/>
              <a:gdLst/>
              <a:ahLst/>
              <a:rect l="0" t="0" r="r" b="b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3400" bIns="-234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3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6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4.png"/><Relationship Id="rId8" Type="http://schemas.openxmlformats.org/officeDocument/2006/relationships/image" Target="../media/image9.png"/><Relationship Id="rId9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6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5.png"/><Relationship Id="rId8" Type="http://schemas.openxmlformats.org/officeDocument/2006/relationships/image" Target="../media/image8.png"/><Relationship Id="rId9" Type="http://schemas.openxmlformats.org/officeDocument/2006/relationships/image" Target="../media/image6.png"/><Relationship Id="rId10" Type="http://schemas.openxmlformats.org/officeDocument/2006/relationships/image" Target="../media/image6.png"/><Relationship Id="rId11" Type="http://schemas.openxmlformats.org/officeDocument/2006/relationships/image" Target="../media/image6.png"/><Relationship Id="rId12" Type="http://schemas.openxmlformats.org/officeDocument/2006/relationships/image" Target="../media/image10.png"/><Relationship Id="rId13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cfns.otp888.com/pages/viewpage.action?pageId=52789324" TargetMode="External"/><Relationship Id="rId2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Jira / </a:t>
            </a:r>
            <a:r>
              <a:rPr b="0" lang="zh-TW" sz="33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開發流程優化建議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subTitle"/>
          </p:nvPr>
        </p:nvSpPr>
        <p:spPr>
          <a:xfrm>
            <a:off x="540000" y="1371600"/>
            <a:ext cx="6660000" cy="283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集中管理系統相關需求與任務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issue</a:t>
            </a:r>
            <a:r>
              <a:rPr b="0" lang="zh-TW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類型定義與派工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Jira</a:t>
            </a:r>
            <a:r>
              <a:rPr b="0" lang="zh-TW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相關異動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開發流程梳理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後續工作與討論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"/>
          <p:cNvSpPr/>
          <p:nvPr/>
        </p:nvSpPr>
        <p:spPr>
          <a:xfrm>
            <a:off x="8100000" y="5220000"/>
            <a:ext cx="1980000" cy="450000"/>
          </a:xfrm>
          <a:prstGeom prst="rect">
            <a:avLst/>
          </a:prstGeom>
          <a:noFill/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2023/03/05 V1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Jira</a:t>
            </a: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相關異動</a:t>
            </a: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-</a:t>
            </a: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自動更新</a:t>
            </a: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issue</a:t>
            </a: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狀態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8" name="" descr=""/>
          <p:cNvPicPr/>
          <p:nvPr/>
        </p:nvPicPr>
        <p:blipFill>
          <a:blip r:embed="rId1"/>
          <a:stretch/>
        </p:blipFill>
        <p:spPr>
          <a:xfrm>
            <a:off x="540000" y="900000"/>
            <a:ext cx="6731280" cy="1980000"/>
          </a:xfrm>
          <a:prstGeom prst="rect">
            <a:avLst/>
          </a:prstGeom>
          <a:ln w="18000">
            <a:noFill/>
          </a:ln>
        </p:spPr>
      </p:pic>
      <p:pic>
        <p:nvPicPr>
          <p:cNvPr id="539" name="" descr=""/>
          <p:cNvPicPr/>
          <p:nvPr/>
        </p:nvPicPr>
        <p:blipFill>
          <a:blip r:embed="rId2"/>
          <a:stretch/>
        </p:blipFill>
        <p:spPr>
          <a:xfrm>
            <a:off x="2160000" y="1980000"/>
            <a:ext cx="7286400" cy="1620000"/>
          </a:xfrm>
          <a:prstGeom prst="rect">
            <a:avLst/>
          </a:prstGeom>
          <a:ln w="18000">
            <a:noFill/>
          </a:ln>
        </p:spPr>
      </p:pic>
      <p:pic>
        <p:nvPicPr>
          <p:cNvPr id="540" name="" descr=""/>
          <p:cNvPicPr/>
          <p:nvPr/>
        </p:nvPicPr>
        <p:blipFill>
          <a:blip r:embed="rId3"/>
          <a:stretch/>
        </p:blipFill>
        <p:spPr>
          <a:xfrm>
            <a:off x="4217760" y="3294360"/>
            <a:ext cx="5862240" cy="2105640"/>
          </a:xfrm>
          <a:prstGeom prst="rect">
            <a:avLst/>
          </a:prstGeom>
          <a:ln w="18000">
            <a:noFill/>
          </a:ln>
        </p:spPr>
      </p:pic>
      <p:sp>
        <p:nvSpPr>
          <p:cNvPr id="541" name=""/>
          <p:cNvSpPr/>
          <p:nvPr/>
        </p:nvSpPr>
        <p:spPr>
          <a:xfrm>
            <a:off x="2772000" y="2268000"/>
            <a:ext cx="1188000" cy="180000"/>
          </a:xfrm>
          <a:prstGeom prst="rect">
            <a:avLst/>
          </a:prstGeom>
          <a:noFill/>
          <a:ln w="18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Jira</a:t>
            </a: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相關異動</a:t>
            </a: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-issue</a:t>
            </a: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查看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3" name="" descr=""/>
          <p:cNvPicPr/>
          <p:nvPr/>
        </p:nvPicPr>
        <p:blipFill>
          <a:blip r:embed="rId1"/>
          <a:stretch/>
        </p:blipFill>
        <p:spPr>
          <a:xfrm>
            <a:off x="540000" y="985320"/>
            <a:ext cx="8785080" cy="3514680"/>
          </a:xfrm>
          <a:prstGeom prst="rect">
            <a:avLst/>
          </a:prstGeom>
          <a:ln w="18000">
            <a:noFill/>
          </a:ln>
        </p:spPr>
      </p:pic>
      <p:sp>
        <p:nvSpPr>
          <p:cNvPr id="544" name=""/>
          <p:cNvSpPr/>
          <p:nvPr/>
        </p:nvSpPr>
        <p:spPr>
          <a:xfrm>
            <a:off x="0" y="5220360"/>
            <a:ext cx="2340000" cy="3596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※</a:t>
            </a:r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後續提供欄位對照</a:t>
            </a:r>
            <a:endParaRPr b="0" lang="en-US" sz="18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開發流程梳理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"/>
          <p:cNvSpPr/>
          <p:nvPr/>
        </p:nvSpPr>
        <p:spPr>
          <a:xfrm>
            <a:off x="2196000" y="1152000"/>
            <a:ext cx="720000" cy="380880"/>
          </a:xfrm>
          <a:prstGeom prst="rect">
            <a:avLst/>
          </a:prstGeom>
          <a:solidFill>
            <a:srgbClr val="b4c7dc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故事</a:t>
            </a:r>
            <a:endParaRPr b="0" lang="en-US" sz="18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  <p:sp>
        <p:nvSpPr>
          <p:cNvPr id="547" name=""/>
          <p:cNvSpPr/>
          <p:nvPr/>
        </p:nvSpPr>
        <p:spPr>
          <a:xfrm>
            <a:off x="4271040" y="1143360"/>
            <a:ext cx="1056960" cy="380880"/>
          </a:xfrm>
          <a:prstGeom prst="rect">
            <a:avLst/>
          </a:prstGeom>
          <a:solidFill>
            <a:srgbClr val="e8f2a1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營運異常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"/>
          <p:cNvSpPr/>
          <p:nvPr/>
        </p:nvSpPr>
        <p:spPr>
          <a:xfrm>
            <a:off x="2928240" y="2592360"/>
            <a:ext cx="3365640" cy="570960"/>
          </a:xfrm>
          <a:prstGeom prst="rect">
            <a:avLst/>
          </a:prstGeom>
          <a:solidFill>
            <a:srgbClr val="ffffff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指派</a:t>
            </a:r>
            <a:r>
              <a:rPr b="0" lang="en-US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RD Head</a:t>
            </a:r>
            <a:endParaRPr b="0" lang="en-US" sz="18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建立子任務 或 原單分派</a:t>
            </a:r>
            <a:endParaRPr b="0" lang="en-US" sz="18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  <p:sp>
        <p:nvSpPr>
          <p:cNvPr id="549" name=""/>
          <p:cNvSpPr/>
          <p:nvPr/>
        </p:nvSpPr>
        <p:spPr>
          <a:xfrm>
            <a:off x="2890440" y="1914840"/>
            <a:ext cx="1177560" cy="317160"/>
          </a:xfrm>
          <a:prstGeom prst="rect">
            <a:avLst/>
          </a:prstGeom>
          <a:solidFill>
            <a:srgbClr val="ffffff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需求確認</a:t>
            </a:r>
            <a:endParaRPr b="0" lang="en-US" sz="18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  <p:sp>
        <p:nvSpPr>
          <p:cNvPr id="550" name=""/>
          <p:cNvSpPr/>
          <p:nvPr/>
        </p:nvSpPr>
        <p:spPr>
          <a:xfrm>
            <a:off x="2928240" y="3417120"/>
            <a:ext cx="3365640" cy="31716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微軟正黑體"/>
              </a:rPr>
              <a:t>定義版本任務</a:t>
            </a:r>
            <a:endParaRPr b="0" lang="en-US" sz="1800" spc="-1" strike="noStrike">
              <a:solidFill>
                <a:srgbClr val="000000"/>
              </a:solidFill>
              <a:latin typeface="微軟正黑體"/>
            </a:endParaRPr>
          </a:p>
        </p:txBody>
      </p:sp>
      <p:sp>
        <p:nvSpPr>
          <p:cNvPr id="551" name=""/>
          <p:cNvSpPr/>
          <p:nvPr/>
        </p:nvSpPr>
        <p:spPr>
          <a:xfrm>
            <a:off x="2928240" y="3417120"/>
            <a:ext cx="3365640" cy="31716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微軟正黑體"/>
              </a:rPr>
              <a:t>定義版本任務</a:t>
            </a:r>
            <a:endParaRPr b="0" lang="en-US" sz="1800" spc="-1" strike="noStrike">
              <a:solidFill>
                <a:srgbClr val="000000"/>
              </a:solidFill>
              <a:latin typeface="微軟正黑體"/>
            </a:endParaRPr>
          </a:p>
        </p:txBody>
      </p:sp>
      <p:sp>
        <p:nvSpPr>
          <p:cNvPr id="552" name=""/>
          <p:cNvSpPr/>
          <p:nvPr/>
        </p:nvSpPr>
        <p:spPr>
          <a:xfrm>
            <a:off x="3444480" y="3996720"/>
            <a:ext cx="1298520" cy="317160"/>
          </a:xfrm>
          <a:prstGeom prst="rect">
            <a:avLst/>
          </a:prstGeom>
          <a:solidFill>
            <a:srgbClr val="ffffff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執行 </a:t>
            </a:r>
            <a:r>
              <a:rPr b="0" lang="en-US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sprint 1</a:t>
            </a:r>
            <a:endParaRPr b="0" lang="en-US" sz="18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  <p:sp>
        <p:nvSpPr>
          <p:cNvPr id="553" name=""/>
          <p:cNvSpPr/>
          <p:nvPr/>
        </p:nvSpPr>
        <p:spPr>
          <a:xfrm>
            <a:off x="2928240" y="3417120"/>
            <a:ext cx="3365640" cy="317160"/>
          </a:xfrm>
          <a:prstGeom prst="rect">
            <a:avLst/>
          </a:prstGeom>
          <a:solidFill>
            <a:srgbClr val="ffffff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定義當期版本與任務</a:t>
            </a:r>
            <a:endParaRPr b="0" lang="en-US" sz="18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  <p:sp>
        <p:nvSpPr>
          <p:cNvPr id="554" name=""/>
          <p:cNvSpPr/>
          <p:nvPr/>
        </p:nvSpPr>
        <p:spPr>
          <a:xfrm>
            <a:off x="4743000" y="4377240"/>
            <a:ext cx="1298160" cy="317160"/>
          </a:xfrm>
          <a:prstGeom prst="rect">
            <a:avLst/>
          </a:prstGeom>
          <a:solidFill>
            <a:srgbClr val="ffffff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執行 </a:t>
            </a:r>
            <a:r>
              <a:rPr b="0" lang="en-US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sprint 2</a:t>
            </a:r>
            <a:endParaRPr b="0" lang="en-US" sz="18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  <p:cxnSp>
        <p:nvCxnSpPr>
          <p:cNvPr id="555" name=""/>
          <p:cNvCxnSpPr>
            <a:stCxn id="552" idx="3"/>
            <a:endCxn id="554" idx="0"/>
          </p:cNvCxnSpPr>
          <p:nvPr/>
        </p:nvCxnSpPr>
        <p:spPr>
          <a:xfrm>
            <a:off x="4743000" y="4155120"/>
            <a:ext cx="649440" cy="222480"/>
          </a:xfrm>
          <a:prstGeom prst="bentConnector2">
            <a:avLst/>
          </a:prstGeom>
          <a:ln w="18000">
            <a:solidFill>
              <a:srgbClr val="74b531"/>
            </a:solidFill>
            <a:round/>
            <a:tailEnd len="med" type="triangle" w="med"/>
          </a:ln>
        </p:spPr>
      </p:cxnSp>
      <p:sp>
        <p:nvSpPr>
          <p:cNvPr id="556" name=""/>
          <p:cNvSpPr/>
          <p:nvPr/>
        </p:nvSpPr>
        <p:spPr>
          <a:xfrm>
            <a:off x="2934360" y="4968000"/>
            <a:ext cx="3365640" cy="317160"/>
          </a:xfrm>
          <a:prstGeom prst="rect">
            <a:avLst/>
          </a:prstGeom>
          <a:solidFill>
            <a:srgbClr val="ffffff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版本更新</a:t>
            </a:r>
            <a:endParaRPr b="0" lang="en-US" sz="18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  <p:cxnSp>
        <p:nvCxnSpPr>
          <p:cNvPr id="557" name=""/>
          <p:cNvCxnSpPr>
            <a:stCxn id="549" idx="2"/>
            <a:endCxn id="548" idx="0"/>
          </p:cNvCxnSpPr>
          <p:nvPr/>
        </p:nvCxnSpPr>
        <p:spPr>
          <a:xfrm flipH="1" rot="16200000">
            <a:off x="3864960" y="1846080"/>
            <a:ext cx="360720" cy="1132200"/>
          </a:xfrm>
          <a:prstGeom prst="bentConnector3">
            <a:avLst>
              <a:gd name="adj1" fmla="val 49950"/>
            </a:avLst>
          </a:prstGeom>
          <a:ln w="18000">
            <a:solidFill>
              <a:srgbClr val="74b531"/>
            </a:solidFill>
            <a:round/>
            <a:tailEnd len="med" type="triangle" w="med"/>
          </a:ln>
        </p:spPr>
      </p:cxnSp>
      <p:sp>
        <p:nvSpPr>
          <p:cNvPr id="558" name=""/>
          <p:cNvSpPr/>
          <p:nvPr/>
        </p:nvSpPr>
        <p:spPr>
          <a:xfrm>
            <a:off x="4213440" y="1080000"/>
            <a:ext cx="2374560" cy="507600"/>
          </a:xfrm>
          <a:prstGeom prst="rect">
            <a:avLst/>
          </a:prstGeom>
          <a:noFill/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59" name=""/>
          <p:cNvCxnSpPr>
            <a:stCxn id="558" idx="2"/>
            <a:endCxn id="548" idx="0"/>
          </p:cNvCxnSpPr>
          <p:nvPr/>
        </p:nvCxnSpPr>
        <p:spPr>
          <a:xfrm rot="5400000">
            <a:off x="4503240" y="1694880"/>
            <a:ext cx="1005120" cy="790200"/>
          </a:xfrm>
          <a:prstGeom prst="bentConnector3">
            <a:avLst>
              <a:gd name="adj1" fmla="val 50017"/>
            </a:avLst>
          </a:prstGeom>
          <a:ln w="18000">
            <a:solidFill>
              <a:srgbClr val="74b531"/>
            </a:solidFill>
            <a:round/>
            <a:tailEnd len="med" type="triangle" w="med"/>
          </a:ln>
        </p:spPr>
      </p:cxnSp>
      <p:cxnSp>
        <p:nvCxnSpPr>
          <p:cNvPr id="560" name=""/>
          <p:cNvCxnSpPr>
            <a:stCxn id="548" idx="2"/>
            <a:endCxn id="553" idx="0"/>
          </p:cNvCxnSpPr>
          <p:nvPr/>
        </p:nvCxnSpPr>
        <p:spPr>
          <a:xfrm rot="16200000">
            <a:off x="4484160" y="3290040"/>
            <a:ext cx="254160" cy="360"/>
          </a:xfrm>
          <a:prstGeom prst="bentConnector2">
            <a:avLst/>
          </a:prstGeom>
          <a:ln w="18000">
            <a:solidFill>
              <a:srgbClr val="74b531"/>
            </a:solidFill>
            <a:round/>
            <a:tailEnd len="med" type="triangle" w="med"/>
          </a:ln>
        </p:spPr>
      </p:cxnSp>
      <p:sp>
        <p:nvSpPr>
          <p:cNvPr id="561" name=""/>
          <p:cNvSpPr/>
          <p:nvPr/>
        </p:nvSpPr>
        <p:spPr>
          <a:xfrm>
            <a:off x="3024000" y="3933000"/>
            <a:ext cx="3204000" cy="824760"/>
          </a:xfrm>
          <a:prstGeom prst="rect">
            <a:avLst/>
          </a:prstGeom>
          <a:noFill/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軟正黑體"/>
            </a:endParaRPr>
          </a:p>
        </p:txBody>
      </p:sp>
      <p:sp>
        <p:nvSpPr>
          <p:cNvPr id="562" name=""/>
          <p:cNvSpPr/>
          <p:nvPr/>
        </p:nvSpPr>
        <p:spPr>
          <a:xfrm>
            <a:off x="3096000" y="1152000"/>
            <a:ext cx="720000" cy="380880"/>
          </a:xfrm>
          <a:prstGeom prst="rect">
            <a:avLst/>
          </a:prstGeom>
          <a:solidFill>
            <a:srgbClr val="b4c7dc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改進</a:t>
            </a:r>
            <a:endParaRPr b="0" lang="en-US" sz="18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  <p:sp>
        <p:nvSpPr>
          <p:cNvPr id="563" name=""/>
          <p:cNvSpPr/>
          <p:nvPr/>
        </p:nvSpPr>
        <p:spPr>
          <a:xfrm>
            <a:off x="4264200" y="1143360"/>
            <a:ext cx="1056960" cy="380880"/>
          </a:xfrm>
          <a:prstGeom prst="rect">
            <a:avLst/>
          </a:prstGeom>
          <a:solidFill>
            <a:srgbClr val="e8f2a1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營運異常</a:t>
            </a:r>
            <a:endParaRPr b="0" lang="en-US" sz="18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  <p:sp>
        <p:nvSpPr>
          <p:cNvPr id="564" name=""/>
          <p:cNvSpPr/>
          <p:nvPr/>
        </p:nvSpPr>
        <p:spPr>
          <a:xfrm>
            <a:off x="3672000" y="4484880"/>
            <a:ext cx="864000" cy="195120"/>
          </a:xfrm>
          <a:prstGeom prst="rect">
            <a:avLst/>
          </a:prstGeom>
          <a:solidFill>
            <a:srgbClr val="e8f2a1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TW" sz="12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測試異常</a:t>
            </a:r>
            <a:endParaRPr b="0" lang="en-US" sz="12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  <p:sp>
        <p:nvSpPr>
          <p:cNvPr id="565" name=""/>
          <p:cNvSpPr/>
          <p:nvPr/>
        </p:nvSpPr>
        <p:spPr>
          <a:xfrm>
            <a:off x="5423040" y="1152000"/>
            <a:ext cx="1056960" cy="380880"/>
          </a:xfrm>
          <a:prstGeom prst="rect">
            <a:avLst/>
          </a:prstGeom>
          <a:solidFill>
            <a:srgbClr val="e8f2a1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其他異常</a:t>
            </a:r>
            <a:endParaRPr b="0" lang="en-US" sz="18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  <p:sp>
        <p:nvSpPr>
          <p:cNvPr id="566" name=""/>
          <p:cNvSpPr/>
          <p:nvPr/>
        </p:nvSpPr>
        <p:spPr>
          <a:xfrm>
            <a:off x="2088000" y="1080000"/>
            <a:ext cx="1834560" cy="507600"/>
          </a:xfrm>
          <a:prstGeom prst="rect">
            <a:avLst/>
          </a:prstGeom>
          <a:noFill/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67" name=""/>
          <p:cNvCxnSpPr>
            <a:stCxn id="566" idx="2"/>
            <a:endCxn id="549" idx="0"/>
          </p:cNvCxnSpPr>
          <p:nvPr/>
        </p:nvCxnSpPr>
        <p:spPr>
          <a:xfrm flipH="1" rot="16200000">
            <a:off x="3078720" y="1514160"/>
            <a:ext cx="327600" cy="474120"/>
          </a:xfrm>
          <a:prstGeom prst="bentConnector3">
            <a:avLst>
              <a:gd name="adj1" fmla="val 49944"/>
            </a:avLst>
          </a:prstGeom>
          <a:ln w="18000">
            <a:solidFill>
              <a:srgbClr val="74b531"/>
            </a:solidFill>
            <a:round/>
            <a:tailEnd len="med" type="triangle" w="med"/>
          </a:ln>
        </p:spPr>
      </p:cxnSp>
      <p:cxnSp>
        <p:nvCxnSpPr>
          <p:cNvPr id="568" name=""/>
          <p:cNvCxnSpPr>
            <a:stCxn id="552" idx="2"/>
            <a:endCxn id="564" idx="0"/>
          </p:cNvCxnSpPr>
          <p:nvPr/>
        </p:nvCxnSpPr>
        <p:spPr>
          <a:xfrm flipH="1" rot="16200000">
            <a:off x="4013280" y="4393800"/>
            <a:ext cx="171360" cy="10800"/>
          </a:xfrm>
          <a:prstGeom prst="bentConnector3">
            <a:avLst>
              <a:gd name="adj1" fmla="val 49894"/>
            </a:avLst>
          </a:prstGeom>
          <a:ln w="18000">
            <a:solidFill>
              <a:srgbClr val="74b531"/>
            </a:solidFill>
            <a:round/>
            <a:tailEnd len="med" type="triangle" w="med"/>
          </a:ln>
        </p:spPr>
      </p:cxnSp>
      <p:cxnSp>
        <p:nvCxnSpPr>
          <p:cNvPr id="569" name=""/>
          <p:cNvCxnSpPr>
            <a:stCxn id="564" idx="1"/>
            <a:endCxn id="552" idx="1"/>
          </p:cNvCxnSpPr>
          <p:nvPr/>
        </p:nvCxnSpPr>
        <p:spPr>
          <a:xfrm rot="10800000">
            <a:off x="3444480" y="4154760"/>
            <a:ext cx="227880" cy="427680"/>
          </a:xfrm>
          <a:prstGeom prst="bentConnector3">
            <a:avLst>
              <a:gd name="adj1" fmla="val 183227"/>
            </a:avLst>
          </a:prstGeom>
          <a:ln w="18000">
            <a:solidFill>
              <a:srgbClr val="74b531"/>
            </a:solidFill>
            <a:round/>
            <a:tailEnd len="med" type="triangle" w="med"/>
          </a:ln>
        </p:spPr>
      </p:cxnSp>
      <p:cxnSp>
        <p:nvCxnSpPr>
          <p:cNvPr id="570" name=""/>
          <p:cNvCxnSpPr>
            <a:stCxn id="553" idx="2"/>
            <a:endCxn id="561" idx="0"/>
          </p:cNvCxnSpPr>
          <p:nvPr/>
        </p:nvCxnSpPr>
        <p:spPr>
          <a:xfrm flipH="1" rot="16200000">
            <a:off x="4519080" y="3826080"/>
            <a:ext cx="199080" cy="15480"/>
          </a:xfrm>
          <a:prstGeom prst="bentConnector3">
            <a:avLst>
              <a:gd name="adj1" fmla="val 49818"/>
            </a:avLst>
          </a:prstGeom>
          <a:ln w="18000">
            <a:solidFill>
              <a:srgbClr val="74b531"/>
            </a:solidFill>
            <a:round/>
            <a:tailEnd len="med" type="triangle" w="med"/>
          </a:ln>
        </p:spPr>
      </p:cxnSp>
      <p:cxnSp>
        <p:nvCxnSpPr>
          <p:cNvPr id="571" name=""/>
          <p:cNvCxnSpPr>
            <a:stCxn id="561" idx="2"/>
            <a:endCxn id="556" idx="0"/>
          </p:cNvCxnSpPr>
          <p:nvPr/>
        </p:nvCxnSpPr>
        <p:spPr>
          <a:xfrm rot="5400000">
            <a:off x="4516200" y="4858560"/>
            <a:ext cx="210600" cy="9360"/>
          </a:xfrm>
          <a:prstGeom prst="bentConnector3">
            <a:avLst>
              <a:gd name="adj1" fmla="val 49828"/>
            </a:avLst>
          </a:prstGeom>
          <a:ln w="18000">
            <a:solidFill>
              <a:srgbClr val="74b531"/>
            </a:solidFill>
            <a:round/>
            <a:tailEnd len="med" type="triangle" w="med"/>
          </a:ln>
        </p:spPr>
      </p:cxnSp>
      <p:cxnSp>
        <p:nvCxnSpPr>
          <p:cNvPr id="572" name=""/>
          <p:cNvCxnSpPr>
            <a:stCxn id="556" idx="1"/>
            <a:endCxn id="548" idx="1"/>
          </p:cNvCxnSpPr>
          <p:nvPr/>
        </p:nvCxnSpPr>
        <p:spPr>
          <a:xfrm rot="10800000">
            <a:off x="2927880" y="2877840"/>
            <a:ext cx="6480" cy="2248920"/>
          </a:xfrm>
          <a:prstGeom prst="bentConnector3">
            <a:avLst>
              <a:gd name="adj1" fmla="val 6770588"/>
            </a:avLst>
          </a:prstGeom>
          <a:ln w="18000">
            <a:solidFill>
              <a:srgbClr val="74b531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開發流程梳理</a:t>
            </a: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-</a:t>
            </a: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開發前期 釐清需求並排定優先序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4" name="" descr=""/>
          <p:cNvPicPr/>
          <p:nvPr/>
        </p:nvPicPr>
        <p:blipFill>
          <a:blip r:embed="rId1"/>
          <a:stretch/>
        </p:blipFill>
        <p:spPr>
          <a:xfrm>
            <a:off x="1874520" y="990360"/>
            <a:ext cx="5686560" cy="40482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開發流程梳理</a:t>
            </a: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-</a:t>
            </a: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開發前期 釐清需求並排定優先序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6" name="" descr=""/>
          <p:cNvPicPr/>
          <p:nvPr/>
        </p:nvPicPr>
        <p:blipFill>
          <a:blip r:embed="rId1"/>
          <a:stretch/>
        </p:blipFill>
        <p:spPr>
          <a:xfrm>
            <a:off x="540000" y="1980000"/>
            <a:ext cx="3512160" cy="1913400"/>
          </a:xfrm>
          <a:prstGeom prst="rect">
            <a:avLst/>
          </a:prstGeom>
          <a:ln w="18000">
            <a:noFill/>
          </a:ln>
        </p:spPr>
      </p:pic>
      <p:pic>
        <p:nvPicPr>
          <p:cNvPr id="577" name="" descr=""/>
          <p:cNvPicPr/>
          <p:nvPr/>
        </p:nvPicPr>
        <p:blipFill>
          <a:blip r:embed="rId2"/>
          <a:stretch/>
        </p:blipFill>
        <p:spPr>
          <a:xfrm>
            <a:off x="7200000" y="2071800"/>
            <a:ext cx="2340000" cy="1708200"/>
          </a:xfrm>
          <a:prstGeom prst="rect">
            <a:avLst/>
          </a:prstGeom>
          <a:ln w="18000">
            <a:noFill/>
          </a:ln>
        </p:spPr>
      </p:pic>
      <p:pic>
        <p:nvPicPr>
          <p:cNvPr id="578" name="" descr=""/>
          <p:cNvPicPr/>
          <p:nvPr/>
        </p:nvPicPr>
        <p:blipFill>
          <a:blip r:embed="rId3"/>
          <a:stretch/>
        </p:blipFill>
        <p:spPr>
          <a:xfrm>
            <a:off x="4320000" y="1980000"/>
            <a:ext cx="2656440" cy="2216880"/>
          </a:xfrm>
          <a:prstGeom prst="rect">
            <a:avLst/>
          </a:prstGeom>
          <a:ln w="18000">
            <a:noFill/>
          </a:ln>
        </p:spPr>
      </p:pic>
      <p:sp>
        <p:nvSpPr>
          <p:cNvPr id="579" name=""/>
          <p:cNvSpPr/>
          <p:nvPr/>
        </p:nvSpPr>
        <p:spPr>
          <a:xfrm>
            <a:off x="4320000" y="2520000"/>
            <a:ext cx="540000" cy="360000"/>
          </a:xfrm>
          <a:prstGeom prst="rect">
            <a:avLst/>
          </a:prstGeom>
          <a:solidFill>
            <a:srgbClr val="ffffff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開發流程梳理</a:t>
            </a: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-</a:t>
            </a: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開發中期 </a:t>
            </a: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Sprint</a:t>
            </a: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增加檢核點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"/>
          <p:cNvSpPr/>
          <p:nvPr/>
        </p:nvSpPr>
        <p:spPr>
          <a:xfrm>
            <a:off x="1404000" y="1620360"/>
            <a:ext cx="2970000" cy="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"/>
          <p:cNvSpPr/>
          <p:nvPr/>
        </p:nvSpPr>
        <p:spPr>
          <a:xfrm>
            <a:off x="3924000" y="1152360"/>
            <a:ext cx="540000" cy="4500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"/>
          <p:cNvSpPr/>
          <p:nvPr/>
        </p:nvSpPr>
        <p:spPr>
          <a:xfrm>
            <a:off x="4410000" y="2106360"/>
            <a:ext cx="2970000" cy="0"/>
          </a:xfrm>
          <a:prstGeom prst="line">
            <a:avLst/>
          </a:prstGeom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"/>
          <p:cNvSpPr/>
          <p:nvPr/>
        </p:nvSpPr>
        <p:spPr>
          <a:xfrm>
            <a:off x="7110000" y="1656360"/>
            <a:ext cx="630000" cy="4500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D10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"/>
          <p:cNvSpPr/>
          <p:nvPr/>
        </p:nvSpPr>
        <p:spPr>
          <a:xfrm>
            <a:off x="4230000" y="1656360"/>
            <a:ext cx="540000" cy="4500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"/>
          <p:cNvSpPr/>
          <p:nvPr/>
        </p:nvSpPr>
        <p:spPr>
          <a:xfrm flipV="1">
            <a:off x="5940000" y="2106360"/>
            <a:ext cx="0" cy="270000"/>
          </a:xfrm>
          <a:prstGeom prst="line">
            <a:avLst/>
          </a:prstGeom>
          <a:ln w="1800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"/>
          <p:cNvSpPr/>
          <p:nvPr/>
        </p:nvSpPr>
        <p:spPr>
          <a:xfrm>
            <a:off x="3924000" y="1152360"/>
            <a:ext cx="540000" cy="4500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"/>
          <p:cNvSpPr/>
          <p:nvPr/>
        </p:nvSpPr>
        <p:spPr>
          <a:xfrm>
            <a:off x="1134000" y="1170360"/>
            <a:ext cx="540000" cy="4500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"/>
          <p:cNvSpPr/>
          <p:nvPr/>
        </p:nvSpPr>
        <p:spPr>
          <a:xfrm>
            <a:off x="5670000" y="2250000"/>
            <a:ext cx="540000" cy="4500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D8</a:t>
            </a:r>
            <a:endParaRPr b="0" lang="en-US" sz="1800" spc="-1" strike="noStrike">
              <a:solidFill>
                <a:srgbClr val="000000"/>
              </a:solidFill>
              <a:highlight>
                <a:srgbClr val="ffff00"/>
              </a:highlight>
              <a:latin typeface="Arial"/>
            </a:endParaRPr>
          </a:p>
        </p:txBody>
      </p:sp>
      <p:sp>
        <p:nvSpPr>
          <p:cNvPr id="590" name=""/>
          <p:cNvSpPr txBox="1"/>
          <p:nvPr/>
        </p:nvSpPr>
        <p:spPr>
          <a:xfrm>
            <a:off x="180000" y="2880000"/>
            <a:ext cx="7560000" cy="16257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D1 </a:t>
            </a:r>
            <a:r>
              <a:rPr b="0" lang="en-US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: </a:t>
            </a:r>
            <a:r>
              <a:rPr b="0" lang="en-US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sprint</a:t>
            </a:r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開始，</a:t>
            </a:r>
            <a:r>
              <a:rPr b="0" lang="en-US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RD</a:t>
            </a:r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進行開發</a:t>
            </a:r>
            <a:r>
              <a:rPr b="0" lang="en-US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QA</a:t>
            </a:r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設計測試案例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800" spc="-1" strike="noStrike">
                <a:solidFill>
                  <a:srgbClr val="c9211e"/>
                </a:solidFill>
                <a:latin typeface="微軟正黑體"/>
                <a:ea typeface="微軟正黑體"/>
              </a:rPr>
              <a:t>D8 </a:t>
            </a:r>
            <a:r>
              <a:rPr b="0" lang="en-US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: </a:t>
            </a:r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評估無法結束的任務是否延後一個</a:t>
            </a:r>
            <a:r>
              <a:rPr b="0" lang="en-US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sprint</a:t>
            </a:r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或加速排除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         </a:t>
            </a:r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同時建立下一個</a:t>
            </a:r>
            <a:r>
              <a:rPr b="0" lang="en-US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sprint</a:t>
            </a:r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版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D10 : sprint</a:t>
            </a:r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結束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QA</a:t>
            </a:r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依據</a:t>
            </a:r>
            <a:r>
              <a:rPr b="0" lang="en-US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sprint verification </a:t>
            </a:r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驗證</a:t>
            </a:r>
            <a:r>
              <a:rPr b="0" lang="en-US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QAT</a:t>
            </a:r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環境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"/>
          <p:cNvSpPr/>
          <p:nvPr/>
        </p:nvSpPr>
        <p:spPr>
          <a:xfrm>
            <a:off x="1134000" y="972000"/>
            <a:ext cx="6606000" cy="1620000"/>
          </a:xfrm>
          <a:prstGeom prst="rect">
            <a:avLst/>
          </a:prstGeom>
          <a:noFill/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Sprint 1</a:t>
            </a:r>
            <a:endParaRPr b="1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592" name=""/>
          <p:cNvSpPr/>
          <p:nvPr/>
        </p:nvSpPr>
        <p:spPr>
          <a:xfrm>
            <a:off x="6210000" y="2592000"/>
            <a:ext cx="2160000" cy="1097640"/>
          </a:xfrm>
          <a:prstGeom prst="rect">
            <a:avLst/>
          </a:prstGeom>
          <a:noFill/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Sprint 2</a:t>
            </a:r>
            <a:endParaRPr b="1" lang="en-US" sz="1800" spc="-1" strike="noStrike">
              <a:solidFill>
                <a:srgbClr val="ff0000"/>
              </a:solidFill>
              <a:latin typeface="Arial"/>
            </a:endParaRPr>
          </a:p>
          <a:p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              </a:t>
            </a:r>
            <a:endParaRPr b="1" lang="en-US" sz="1800" spc="-1" strike="noStrike">
              <a:solidFill>
                <a:srgbClr val="ff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....................&gt;&gt;</a:t>
            </a:r>
            <a:endParaRPr b="1" lang="en-US" sz="1800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zh-TW" sz="3300" spc="-1" strike="noStrike">
                <a:solidFill>
                  <a:srgbClr val="000000"/>
                </a:solidFill>
                <a:latin typeface="Arial"/>
              </a:rPr>
              <a:t>快速回顧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solidFill>
                  <a:srgbClr val="000000"/>
                </a:solidFill>
                <a:latin typeface="Arial"/>
              </a:rPr>
              <a:t>依照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issue</a:t>
            </a:r>
            <a:r>
              <a:rPr b="0" lang="zh-TW" sz="2400" spc="-1" strike="noStrike">
                <a:solidFill>
                  <a:srgbClr val="000000"/>
                </a:solidFill>
                <a:latin typeface="Arial"/>
              </a:rPr>
              <a:t>類型集中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OTP Board</a:t>
            </a:r>
            <a:r>
              <a:rPr b="0" lang="zh-TW" sz="2400" spc="-1" strike="noStrike">
                <a:solidFill>
                  <a:srgbClr val="000000"/>
                </a:solidFill>
                <a:latin typeface="Arial"/>
              </a:rPr>
              <a:t>開單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zh-TW" sz="2400" spc="-1" strike="noStrike">
                <a:solidFill>
                  <a:srgbClr val="000000"/>
                </a:solidFill>
                <a:latin typeface="Arial"/>
              </a:rPr>
              <a:t>主單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+</a:t>
            </a:r>
            <a:r>
              <a:rPr b="0" lang="zh-TW" sz="2400" spc="-1" strike="noStrike">
                <a:solidFill>
                  <a:srgbClr val="000000"/>
                </a:solidFill>
                <a:latin typeface="Arial"/>
              </a:rPr>
              <a:t>子單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solidFill>
                  <a:srgbClr val="000000"/>
                </a:solidFill>
                <a:latin typeface="Arial"/>
              </a:rPr>
              <a:t>營運異常也要開單紀錄原因與處置方式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sprint</a:t>
            </a:r>
            <a:r>
              <a:rPr b="0" lang="zh-TW" sz="2400" spc="-1" strike="noStrike">
                <a:solidFill>
                  <a:srgbClr val="000000"/>
                </a:solidFill>
                <a:latin typeface="Arial"/>
              </a:rPr>
              <a:t>第二周中期檢核目前尚未完成的任務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後續工作與討論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PlaceHolder 2"/>
          <p:cNvSpPr>
            <a:spLocks noGrp="1"/>
          </p:cNvSpPr>
          <p:nvPr>
            <p:ph/>
          </p:nvPr>
        </p:nvSpPr>
        <p:spPr>
          <a:xfrm>
            <a:off x="36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盤點現階段未完成需求</a:t>
            </a: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/</a:t>
            </a: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任務，標註</a:t>
            </a:r>
            <a:r>
              <a:rPr b="0" lang="zh-TW" sz="2400" spc="-1" strike="noStrike" u="sng">
                <a:solidFill>
                  <a:srgbClr val="000000"/>
                </a:solidFill>
                <a:uFillTx/>
                <a:latin typeface="微軟正黑體"/>
                <a:ea typeface="微軟正黑體"/>
              </a:rPr>
              <a:t>優先級</a:t>
            </a: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與</a:t>
            </a:r>
            <a:r>
              <a:rPr b="0" lang="zh-TW" sz="2400" spc="-1" strike="noStrike" u="sng">
                <a:solidFill>
                  <a:srgbClr val="000000"/>
                </a:solidFill>
                <a:uFillTx/>
                <a:latin typeface="微軟正黑體"/>
                <a:ea typeface="微軟正黑體"/>
              </a:rPr>
              <a:t>嚴重程度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與系統有關的單，轉移至</a:t>
            </a: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OTP Board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調整現有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微軟正黑體"/>
                <a:ea typeface="微軟正黑體"/>
              </a:rPr>
              <a:t>issue</a:t>
            </a:r>
            <a:r>
              <a:rPr b="0" lang="zh-TW" sz="2400" spc="-1" strike="noStrike" u="sng">
                <a:solidFill>
                  <a:srgbClr val="000000"/>
                </a:solidFill>
                <a:uFillTx/>
                <a:latin typeface="微軟正黑體"/>
                <a:ea typeface="微軟正黑體"/>
              </a:rPr>
              <a:t>類型</a:t>
            </a: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符合分類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調整</a:t>
            </a: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Jira</a:t>
            </a: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符合以上結論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7" name="" descr=""/>
          <p:cNvPicPr/>
          <p:nvPr/>
        </p:nvPicPr>
        <p:blipFill>
          <a:blip r:embed="rId1"/>
          <a:stretch/>
        </p:blipFill>
        <p:spPr>
          <a:xfrm>
            <a:off x="4680000" y="2340000"/>
            <a:ext cx="970200" cy="12600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zh-TW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集中管理系統相關需求與任務</a:t>
            </a:r>
            <a:r>
              <a:rPr b="0" lang="en-US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-</a:t>
            </a: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OTP board</a:t>
            </a: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開單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4140000" y="2700000"/>
            <a:ext cx="4500000" cy="23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marL="393120" indent="0">
              <a:spcBef>
                <a:spcPts val="1060"/>
              </a:spcBef>
              <a:buNone/>
            </a:pPr>
            <a:r>
              <a:rPr b="1" lang="zh-TW" sz="2400" spc="-1" strike="noStrike">
                <a:solidFill>
                  <a:srgbClr val="c9211e"/>
                </a:solidFill>
                <a:latin typeface="微軟正黑體"/>
                <a:ea typeface="微軟正黑體"/>
              </a:rPr>
              <a:t>常開立</a:t>
            </a:r>
            <a:r>
              <a:rPr b="1" lang="en-US" sz="2400" spc="-1" strike="noStrike">
                <a:solidFill>
                  <a:srgbClr val="c9211e"/>
                </a:solidFill>
                <a:latin typeface="微軟正黑體"/>
                <a:ea typeface="微軟正黑體"/>
              </a:rPr>
              <a:t>issue</a:t>
            </a:r>
            <a:r>
              <a:rPr b="1" lang="zh-TW" sz="2400" spc="-1" strike="noStrike">
                <a:solidFill>
                  <a:srgbClr val="c9211e"/>
                </a:solidFill>
                <a:latin typeface="微軟正黑體"/>
                <a:ea typeface="微軟正黑體"/>
              </a:rPr>
              <a:t>類型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93120" indent="-29484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RISK : </a:t>
            </a: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故事</a:t>
            </a: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/</a:t>
            </a: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改進</a:t>
            </a: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/</a:t>
            </a: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異常</a:t>
            </a: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/</a:t>
            </a: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營運異常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93120" indent="-29484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RD : </a:t>
            </a: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任務</a:t>
            </a: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/</a:t>
            </a: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子任務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93120" indent="-29484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QA : </a:t>
            </a: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改進</a:t>
            </a: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/</a:t>
            </a: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異常</a:t>
            </a: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/</a:t>
            </a: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子異常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93120" indent="-29484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INFRA : </a:t>
            </a: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營運異常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"/>
          <p:cNvSpPr/>
          <p:nvPr/>
        </p:nvSpPr>
        <p:spPr>
          <a:xfrm>
            <a:off x="1578240" y="2562840"/>
            <a:ext cx="1144440" cy="74088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OTP board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"/>
          <p:cNvSpPr/>
          <p:nvPr/>
        </p:nvSpPr>
        <p:spPr>
          <a:xfrm>
            <a:off x="180360" y="2832480"/>
            <a:ext cx="826200" cy="60588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QA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"/>
          <p:cNvSpPr/>
          <p:nvPr/>
        </p:nvSpPr>
        <p:spPr>
          <a:xfrm>
            <a:off x="752400" y="1620000"/>
            <a:ext cx="825840" cy="60624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"/>
          <p:cNvSpPr/>
          <p:nvPr/>
        </p:nvSpPr>
        <p:spPr>
          <a:xfrm>
            <a:off x="2531880" y="1620000"/>
            <a:ext cx="826200" cy="60624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RISK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"/>
          <p:cNvSpPr/>
          <p:nvPr/>
        </p:nvSpPr>
        <p:spPr>
          <a:xfrm>
            <a:off x="3250080" y="2993760"/>
            <a:ext cx="889920" cy="60624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INFRA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"/>
          <p:cNvSpPr/>
          <p:nvPr/>
        </p:nvSpPr>
        <p:spPr>
          <a:xfrm flipV="1">
            <a:off x="1006560" y="2967120"/>
            <a:ext cx="572040" cy="134640"/>
          </a:xfrm>
          <a:prstGeom prst="line">
            <a:avLst/>
          </a:prstGeom>
          <a:ln w="18000">
            <a:solidFill>
              <a:srgbClr val="74b5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"/>
          <p:cNvSpPr/>
          <p:nvPr/>
        </p:nvSpPr>
        <p:spPr>
          <a:xfrm>
            <a:off x="1451520" y="2158920"/>
            <a:ext cx="381240" cy="404280"/>
          </a:xfrm>
          <a:prstGeom prst="line">
            <a:avLst/>
          </a:prstGeom>
          <a:ln w="18000">
            <a:solidFill>
              <a:srgbClr val="74b5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"/>
          <p:cNvSpPr/>
          <p:nvPr/>
        </p:nvSpPr>
        <p:spPr>
          <a:xfrm flipH="1">
            <a:off x="2341080" y="2158920"/>
            <a:ext cx="317880" cy="404280"/>
          </a:xfrm>
          <a:prstGeom prst="line">
            <a:avLst/>
          </a:prstGeom>
          <a:ln w="18000">
            <a:solidFill>
              <a:srgbClr val="74b5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"/>
          <p:cNvSpPr/>
          <p:nvPr/>
        </p:nvSpPr>
        <p:spPr>
          <a:xfrm flipH="1" flipV="1">
            <a:off x="2722680" y="3034440"/>
            <a:ext cx="572040" cy="201960"/>
          </a:xfrm>
          <a:prstGeom prst="line">
            <a:avLst/>
          </a:prstGeom>
          <a:ln w="18000">
            <a:solidFill>
              <a:srgbClr val="74b5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/>
          </p:nvPr>
        </p:nvSpPr>
        <p:spPr>
          <a:xfrm>
            <a:off x="4140000" y="1008000"/>
            <a:ext cx="396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060"/>
              </a:spcBef>
              <a:buNone/>
            </a:pPr>
            <a:r>
              <a:rPr b="1" lang="en-US" sz="2400" spc="-1" strike="noStrike">
                <a:solidFill>
                  <a:srgbClr val="c9211e"/>
                </a:solidFill>
                <a:latin typeface="Arial"/>
              </a:rPr>
              <a:t>Main issue    Sub issue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8" name="" descr=""/>
          <p:cNvPicPr/>
          <p:nvPr/>
        </p:nvPicPr>
        <p:blipFill>
          <a:blip r:embed="rId1"/>
          <a:stretch/>
        </p:blipFill>
        <p:spPr>
          <a:xfrm>
            <a:off x="4860000" y="1368000"/>
            <a:ext cx="970200" cy="1260000"/>
          </a:xfrm>
          <a:prstGeom prst="rect">
            <a:avLst/>
          </a:prstGeom>
          <a:ln w="18000">
            <a:noFill/>
          </a:ln>
        </p:spPr>
      </p:pic>
      <p:pic>
        <p:nvPicPr>
          <p:cNvPr id="389" name="" descr=""/>
          <p:cNvPicPr/>
          <p:nvPr/>
        </p:nvPicPr>
        <p:blipFill>
          <a:blip r:embed="rId2"/>
          <a:stretch/>
        </p:blipFill>
        <p:spPr>
          <a:xfrm>
            <a:off x="6456600" y="1368000"/>
            <a:ext cx="923400" cy="9234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540000" y="524880"/>
            <a:ext cx="9000000" cy="75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issue</a:t>
            </a: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類型定義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684000" y="144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marL="289440" indent="0">
              <a:spcBef>
                <a:spcPts val="1060"/>
              </a:spcBef>
              <a:buNone/>
            </a:pPr>
            <a:r>
              <a:rPr b="1" lang="zh-TW" sz="2400" spc="-1" strike="noStrike" u="sng">
                <a:solidFill>
                  <a:srgbClr val="000000"/>
                </a:solidFill>
                <a:uFillTx/>
                <a:latin typeface="微軟正黑體"/>
                <a:ea typeface="微軟正黑體"/>
              </a:rPr>
              <a:t>故事 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微軟正黑體"/>
                <a:ea typeface="微軟正黑體"/>
              </a:rPr>
              <a:t>/ </a:t>
            </a:r>
            <a:r>
              <a:rPr b="1" lang="zh-TW" sz="2400" spc="-1" strike="noStrike" u="sng">
                <a:solidFill>
                  <a:srgbClr val="000000"/>
                </a:solidFill>
                <a:uFillTx/>
                <a:latin typeface="微軟正黑體"/>
                <a:ea typeface="微軟正黑體"/>
              </a:rPr>
              <a:t>改進 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微軟正黑體"/>
                <a:ea typeface="微軟正黑體"/>
              </a:rPr>
              <a:t>:(Risk QA</a:t>
            </a:r>
            <a:r>
              <a:rPr b="1" lang="zh-TW" sz="2400" spc="-1" strike="noStrike" u="sng">
                <a:solidFill>
                  <a:srgbClr val="000000"/>
                </a:solidFill>
                <a:uFillTx/>
                <a:latin typeface="微軟正黑體"/>
                <a:ea typeface="微軟正黑體"/>
              </a:rPr>
              <a:t>操作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微軟正黑體"/>
                <a:ea typeface="微軟正黑體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9440" indent="0">
              <a:spcBef>
                <a:spcPts val="1060"/>
              </a:spcBef>
              <a:buNone/>
            </a:pP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屬於需求類型如新增功能、優化、重構，</a:t>
            </a: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RD</a:t>
            </a: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可依內容大小直接分派或開立子任務分派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9440" indent="0">
              <a:spcBef>
                <a:spcPts val="1060"/>
              </a:spcBef>
              <a:buNone/>
            </a:pPr>
            <a:r>
              <a:rPr b="1" lang="zh-TW" sz="2400" spc="-1" strike="noStrike" u="sng">
                <a:solidFill>
                  <a:srgbClr val="000000"/>
                </a:solidFill>
                <a:uFillTx/>
                <a:latin typeface="微軟正黑體"/>
                <a:ea typeface="微軟正黑體"/>
              </a:rPr>
              <a:t>需求討論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微軟正黑體"/>
                <a:ea typeface="微軟正黑體"/>
              </a:rPr>
              <a:t> 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微軟正黑體"/>
                <a:ea typeface="微軟正黑體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9440" indent="0">
              <a:spcBef>
                <a:spcPts val="1060"/>
              </a:spcBef>
              <a:buNone/>
            </a:pP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屬於</a:t>
            </a: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sub issue</a:t>
            </a: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，需多次討論釐清的需求可開此單紀錄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9440" indent="0">
              <a:spcBef>
                <a:spcPts val="1060"/>
              </a:spcBef>
              <a:buNone/>
            </a:pPr>
            <a:r>
              <a:rPr b="1" lang="zh-TW" sz="2400" spc="-1" strike="noStrike" u="sng">
                <a:solidFill>
                  <a:srgbClr val="000000"/>
                </a:solidFill>
                <a:uFillTx/>
                <a:latin typeface="微軟正黑體"/>
                <a:ea typeface="微軟正黑體"/>
              </a:rPr>
              <a:t>任務 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微軟正黑體"/>
                <a:ea typeface="微軟正黑體"/>
              </a:rPr>
              <a:t>/ </a:t>
            </a:r>
            <a:r>
              <a:rPr b="1" lang="zh-TW" sz="2400" spc="-1" strike="noStrike" u="sng">
                <a:solidFill>
                  <a:srgbClr val="000000"/>
                </a:solidFill>
                <a:uFillTx/>
                <a:latin typeface="微軟正黑體"/>
                <a:ea typeface="微軟正黑體"/>
              </a:rPr>
              <a:t>子任務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微軟正黑體"/>
                <a:ea typeface="微軟正黑體"/>
              </a:rPr>
              <a:t> 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微軟正黑體"/>
                <a:ea typeface="微軟正黑體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9440" indent="0">
              <a:spcBef>
                <a:spcPts val="1060"/>
              </a:spcBef>
              <a:buNone/>
            </a:pP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屬於實際執行的最小單位，一人一任務為原則，若任務太大可拆分子任務分派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9440" indent="0">
              <a:spcBef>
                <a:spcPts val="1060"/>
              </a:spcBef>
              <a:buNone/>
            </a:pPr>
            <a:r>
              <a:rPr b="1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異常 </a:t>
            </a:r>
            <a:r>
              <a:rPr b="1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9440" indent="0">
              <a:spcBef>
                <a:spcPts val="1060"/>
              </a:spcBef>
              <a:buNone/>
            </a:pPr>
            <a:r>
              <a:rPr b="0" lang="zh-TW" sz="2400" spc="-1" strike="noStrike" u="sng">
                <a:solidFill>
                  <a:srgbClr val="000000"/>
                </a:solidFill>
                <a:uFillTx/>
                <a:latin typeface="微軟正黑體"/>
                <a:ea typeface="微軟正黑體"/>
              </a:rPr>
              <a:t>營運異常</a:t>
            </a: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：營運環境發生的異常事故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9440" indent="0">
              <a:spcBef>
                <a:spcPts val="1060"/>
              </a:spcBef>
              <a:buNone/>
            </a:pPr>
            <a:r>
              <a:rPr b="0" lang="zh-TW" sz="2400" spc="-1" strike="noStrike" u="sng">
                <a:solidFill>
                  <a:srgbClr val="000000"/>
                </a:solidFill>
                <a:uFillTx/>
                <a:latin typeface="微軟正黑體"/>
                <a:ea typeface="微軟正黑體"/>
              </a:rPr>
              <a:t>測試異常</a:t>
            </a: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: </a:t>
            </a: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屬於</a:t>
            </a: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sub issue</a:t>
            </a: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，</a:t>
            </a: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sprint</a:t>
            </a: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期間測試問題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9440" indent="0">
              <a:spcBef>
                <a:spcPts val="1060"/>
              </a:spcBef>
              <a:buNone/>
            </a:pPr>
            <a:r>
              <a:rPr b="0" lang="zh-TW" sz="2400" spc="-1" strike="noStrike" u="sng">
                <a:solidFill>
                  <a:srgbClr val="000000"/>
                </a:solidFill>
                <a:uFillTx/>
                <a:latin typeface="微軟正黑體"/>
                <a:ea typeface="微軟正黑體"/>
              </a:rPr>
              <a:t>其他異常</a:t>
            </a: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：前兩類異常外發現的異常問題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9440"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2" name="" descr=""/>
          <p:cNvPicPr/>
          <p:nvPr/>
        </p:nvPicPr>
        <p:blipFill>
          <a:blip r:embed="rId1"/>
          <a:stretch/>
        </p:blipFill>
        <p:spPr>
          <a:xfrm>
            <a:off x="631800" y="4682880"/>
            <a:ext cx="304200" cy="285120"/>
          </a:xfrm>
          <a:prstGeom prst="rect">
            <a:avLst/>
          </a:prstGeom>
          <a:ln w="18000">
            <a:noFill/>
          </a:ln>
        </p:spPr>
      </p:pic>
      <p:pic>
        <p:nvPicPr>
          <p:cNvPr id="393" name="" descr=""/>
          <p:cNvPicPr/>
          <p:nvPr/>
        </p:nvPicPr>
        <p:blipFill>
          <a:blip r:embed="rId2"/>
          <a:stretch/>
        </p:blipFill>
        <p:spPr>
          <a:xfrm>
            <a:off x="631800" y="3996000"/>
            <a:ext cx="247320" cy="256680"/>
          </a:xfrm>
          <a:prstGeom prst="rect">
            <a:avLst/>
          </a:prstGeom>
          <a:ln w="18000">
            <a:noFill/>
          </a:ln>
        </p:spPr>
      </p:pic>
      <p:pic>
        <p:nvPicPr>
          <p:cNvPr id="394" name="" descr=""/>
          <p:cNvPicPr/>
          <p:nvPr/>
        </p:nvPicPr>
        <p:blipFill>
          <a:blip r:embed="rId3"/>
          <a:stretch/>
        </p:blipFill>
        <p:spPr>
          <a:xfrm>
            <a:off x="631800" y="4356000"/>
            <a:ext cx="275760" cy="247320"/>
          </a:xfrm>
          <a:prstGeom prst="rect">
            <a:avLst/>
          </a:prstGeom>
          <a:ln w="18000">
            <a:noFill/>
          </a:ln>
        </p:spPr>
      </p:pic>
      <p:pic>
        <p:nvPicPr>
          <p:cNvPr id="395" name="" descr=""/>
          <p:cNvPicPr/>
          <p:nvPr/>
        </p:nvPicPr>
        <p:blipFill>
          <a:blip r:embed="rId4"/>
          <a:stretch/>
        </p:blipFill>
        <p:spPr>
          <a:xfrm>
            <a:off x="648000" y="2916000"/>
            <a:ext cx="266040" cy="256680"/>
          </a:xfrm>
          <a:prstGeom prst="rect">
            <a:avLst/>
          </a:prstGeom>
          <a:ln w="18000">
            <a:noFill/>
          </a:ln>
        </p:spPr>
      </p:pic>
      <p:pic>
        <p:nvPicPr>
          <p:cNvPr id="396" name="" descr=""/>
          <p:cNvPicPr/>
          <p:nvPr/>
        </p:nvPicPr>
        <p:blipFill>
          <a:blip r:embed="rId5"/>
          <a:stretch/>
        </p:blipFill>
        <p:spPr>
          <a:xfrm>
            <a:off x="360000" y="2916000"/>
            <a:ext cx="275760" cy="275760"/>
          </a:xfrm>
          <a:prstGeom prst="rect">
            <a:avLst/>
          </a:prstGeom>
          <a:ln w="18000">
            <a:noFill/>
          </a:ln>
        </p:spPr>
      </p:pic>
      <p:pic>
        <p:nvPicPr>
          <p:cNvPr id="397" name="" descr=""/>
          <p:cNvPicPr/>
          <p:nvPr/>
        </p:nvPicPr>
        <p:blipFill>
          <a:blip r:embed="rId6"/>
          <a:stretch/>
        </p:blipFill>
        <p:spPr>
          <a:xfrm>
            <a:off x="360000" y="1440000"/>
            <a:ext cx="275760" cy="237600"/>
          </a:xfrm>
          <a:prstGeom prst="rect">
            <a:avLst/>
          </a:prstGeom>
          <a:ln w="18000">
            <a:noFill/>
          </a:ln>
        </p:spPr>
      </p:pic>
      <p:pic>
        <p:nvPicPr>
          <p:cNvPr id="398" name="" descr=""/>
          <p:cNvPicPr/>
          <p:nvPr/>
        </p:nvPicPr>
        <p:blipFill>
          <a:blip r:embed="rId7"/>
          <a:stretch/>
        </p:blipFill>
        <p:spPr>
          <a:xfrm>
            <a:off x="700560" y="1476000"/>
            <a:ext cx="199440" cy="180000"/>
          </a:xfrm>
          <a:prstGeom prst="rect">
            <a:avLst/>
          </a:prstGeom>
          <a:ln w="18000">
            <a:noFill/>
          </a:ln>
        </p:spPr>
      </p:pic>
      <p:sp>
        <p:nvSpPr>
          <p:cNvPr id="399" name=""/>
          <p:cNvSpPr/>
          <p:nvPr/>
        </p:nvSpPr>
        <p:spPr>
          <a:xfrm>
            <a:off x="705960" y="8211240"/>
            <a:ext cx="1452240" cy="55764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【改進】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信息優化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00" name=""/>
          <p:cNvCxnSpPr>
            <a:stCxn id="399" idx="3"/>
            <a:endCxn id="401" idx="2"/>
          </p:cNvCxnSpPr>
          <p:nvPr/>
        </p:nvCxnSpPr>
        <p:spPr>
          <a:xfrm flipV="1">
            <a:off x="2158200" y="8480880"/>
            <a:ext cx="506160" cy="9360"/>
          </a:xfrm>
          <a:prstGeom prst="bentConnector3">
            <a:avLst>
              <a:gd name="adj1" fmla="val 50035"/>
            </a:avLst>
          </a:prstGeom>
          <a:ln w="18000">
            <a:solidFill>
              <a:srgbClr val="74b531"/>
            </a:solidFill>
            <a:round/>
          </a:ln>
        </p:spPr>
      </p:cxnSp>
      <p:sp>
        <p:nvSpPr>
          <p:cNvPr id="401" name=""/>
          <p:cNvSpPr/>
          <p:nvPr/>
        </p:nvSpPr>
        <p:spPr>
          <a:xfrm>
            <a:off x="2664000" y="8250120"/>
            <a:ext cx="952560" cy="46116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"/>
          <p:cNvSpPr/>
          <p:nvPr/>
        </p:nvSpPr>
        <p:spPr>
          <a:xfrm>
            <a:off x="3980520" y="8240760"/>
            <a:ext cx="1705320" cy="55764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【營運異常】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報價未顯示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03" name=""/>
          <p:cNvCxnSpPr>
            <a:stCxn id="402" idx="3"/>
            <a:endCxn id="404" idx="2"/>
          </p:cNvCxnSpPr>
          <p:nvPr/>
        </p:nvCxnSpPr>
        <p:spPr>
          <a:xfrm flipV="1">
            <a:off x="5685840" y="8510400"/>
            <a:ext cx="253080" cy="9360"/>
          </a:xfrm>
          <a:prstGeom prst="bentConnector3">
            <a:avLst>
              <a:gd name="adj1" fmla="val 50000"/>
            </a:avLst>
          </a:prstGeom>
          <a:ln w="18000">
            <a:solidFill>
              <a:srgbClr val="74b531"/>
            </a:solidFill>
            <a:round/>
          </a:ln>
        </p:spPr>
      </p:cxnSp>
      <p:sp>
        <p:nvSpPr>
          <p:cNvPr id="404" name=""/>
          <p:cNvSpPr/>
          <p:nvPr/>
        </p:nvSpPr>
        <p:spPr>
          <a:xfrm>
            <a:off x="5938560" y="8279640"/>
            <a:ext cx="1041840" cy="46116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5" name="" descr=""/>
          <p:cNvPicPr/>
          <p:nvPr/>
        </p:nvPicPr>
        <p:blipFill>
          <a:blip r:embed="rId8"/>
          <a:stretch/>
        </p:blipFill>
        <p:spPr>
          <a:xfrm>
            <a:off x="684000" y="2181960"/>
            <a:ext cx="275760" cy="2660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派工範例</a:t>
            </a: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-1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"/>
          <p:cNvSpPr/>
          <p:nvPr/>
        </p:nvSpPr>
        <p:spPr>
          <a:xfrm>
            <a:off x="8232120" y="1954440"/>
            <a:ext cx="952560" cy="46116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Zon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"/>
          <p:cNvSpPr/>
          <p:nvPr/>
        </p:nvSpPr>
        <p:spPr>
          <a:xfrm>
            <a:off x="8231760" y="2685960"/>
            <a:ext cx="952560" cy="46116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"/>
          <p:cNvSpPr/>
          <p:nvPr/>
        </p:nvSpPr>
        <p:spPr>
          <a:xfrm>
            <a:off x="8323920" y="3334680"/>
            <a:ext cx="952560" cy="46116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"/>
          <p:cNvSpPr/>
          <p:nvPr/>
        </p:nvSpPr>
        <p:spPr>
          <a:xfrm>
            <a:off x="8304120" y="3987360"/>
            <a:ext cx="1055880" cy="46116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Dennis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11" name=""/>
          <p:cNvCxnSpPr>
            <a:endCxn id="407" idx="2"/>
          </p:cNvCxnSpPr>
          <p:nvPr/>
        </p:nvCxnSpPr>
        <p:spPr>
          <a:xfrm>
            <a:off x="7815240" y="2181960"/>
            <a:ext cx="417240" cy="3600"/>
          </a:xfrm>
          <a:prstGeom prst="bentConnector3">
            <a:avLst>
              <a:gd name="adj1" fmla="val 27374"/>
            </a:avLst>
          </a:prstGeom>
          <a:ln w="18000">
            <a:solidFill>
              <a:srgbClr val="74b531"/>
            </a:solidFill>
            <a:round/>
          </a:ln>
        </p:spPr>
      </p:cxnSp>
      <p:cxnSp>
        <p:nvCxnSpPr>
          <p:cNvPr id="412" name=""/>
          <p:cNvCxnSpPr>
            <a:endCxn id="408" idx="2"/>
          </p:cNvCxnSpPr>
          <p:nvPr/>
        </p:nvCxnSpPr>
        <p:spPr>
          <a:xfrm>
            <a:off x="7800480" y="2896560"/>
            <a:ext cx="431640" cy="20520"/>
          </a:xfrm>
          <a:prstGeom prst="bentConnector3">
            <a:avLst>
              <a:gd name="adj1" fmla="val 28130"/>
            </a:avLst>
          </a:prstGeom>
          <a:ln w="18000">
            <a:solidFill>
              <a:srgbClr val="74b531"/>
            </a:solidFill>
            <a:round/>
          </a:ln>
        </p:spPr>
      </p:cxnSp>
      <p:cxnSp>
        <p:nvCxnSpPr>
          <p:cNvPr id="413" name=""/>
          <p:cNvCxnSpPr>
            <a:endCxn id="409" idx="2"/>
          </p:cNvCxnSpPr>
          <p:nvPr/>
        </p:nvCxnSpPr>
        <p:spPr>
          <a:xfrm>
            <a:off x="7815600" y="3551400"/>
            <a:ext cx="508680" cy="14400"/>
          </a:xfrm>
          <a:prstGeom prst="bentConnector3">
            <a:avLst>
              <a:gd name="adj1" fmla="val 31373"/>
            </a:avLst>
          </a:prstGeom>
          <a:ln w="18000">
            <a:solidFill>
              <a:srgbClr val="74b531"/>
            </a:solidFill>
            <a:round/>
          </a:ln>
        </p:spPr>
      </p:cxnSp>
      <p:cxnSp>
        <p:nvCxnSpPr>
          <p:cNvPr id="414" name=""/>
          <p:cNvCxnSpPr>
            <a:endCxn id="410" idx="2"/>
          </p:cNvCxnSpPr>
          <p:nvPr/>
        </p:nvCxnSpPr>
        <p:spPr>
          <a:xfrm flipV="1">
            <a:off x="7830360" y="4218120"/>
            <a:ext cx="474120" cy="3600"/>
          </a:xfrm>
          <a:prstGeom prst="bentConnector3">
            <a:avLst>
              <a:gd name="adj1" fmla="val 30015"/>
            </a:avLst>
          </a:prstGeom>
          <a:ln w="18000">
            <a:solidFill>
              <a:srgbClr val="74b531"/>
            </a:solidFill>
            <a:round/>
          </a:ln>
        </p:spPr>
      </p:cxnSp>
      <p:sp>
        <p:nvSpPr>
          <p:cNvPr id="415" name=""/>
          <p:cNvSpPr/>
          <p:nvPr/>
        </p:nvSpPr>
        <p:spPr>
          <a:xfrm>
            <a:off x="4443840" y="1908360"/>
            <a:ext cx="1092240" cy="55764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【故事】</a:t>
            </a:r>
            <a:endParaRPr b="0" lang="en-US" sz="18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止營止損</a:t>
            </a:r>
            <a:endParaRPr b="0" lang="en-US" sz="18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  <p:sp>
        <p:nvSpPr>
          <p:cNvPr id="416" name=""/>
          <p:cNvSpPr/>
          <p:nvPr/>
        </p:nvSpPr>
        <p:spPr>
          <a:xfrm>
            <a:off x="6560640" y="1902960"/>
            <a:ext cx="1452240" cy="55764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【子任務】</a:t>
            </a:r>
            <a:endParaRPr b="0" lang="en-US" sz="18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UI</a:t>
            </a:r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設計</a:t>
            </a:r>
            <a:endParaRPr b="0" lang="en-US" sz="18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  <p:sp>
        <p:nvSpPr>
          <p:cNvPr id="417" name=""/>
          <p:cNvSpPr/>
          <p:nvPr/>
        </p:nvSpPr>
        <p:spPr>
          <a:xfrm>
            <a:off x="6545880" y="2617560"/>
            <a:ext cx="1452240" cy="55764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【子任務】</a:t>
            </a:r>
            <a:endParaRPr b="0" lang="en-US" sz="18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前端開發</a:t>
            </a:r>
            <a:endParaRPr b="0" lang="en-US" sz="18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  <p:sp>
        <p:nvSpPr>
          <p:cNvPr id="418" name=""/>
          <p:cNvSpPr/>
          <p:nvPr/>
        </p:nvSpPr>
        <p:spPr>
          <a:xfrm>
            <a:off x="6561000" y="3272400"/>
            <a:ext cx="1452240" cy="55764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【子任務】</a:t>
            </a:r>
            <a:endParaRPr b="0" lang="en-US" sz="18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後端開發</a:t>
            </a:r>
            <a:endParaRPr b="0" lang="en-US" sz="18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  <p:sp>
        <p:nvSpPr>
          <p:cNvPr id="419" name=""/>
          <p:cNvSpPr/>
          <p:nvPr/>
        </p:nvSpPr>
        <p:spPr>
          <a:xfrm>
            <a:off x="6575760" y="3942360"/>
            <a:ext cx="1452240" cy="55764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【子異常】</a:t>
            </a:r>
            <a:endParaRPr b="0" lang="en-US" sz="18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測試異常</a:t>
            </a:r>
            <a:endParaRPr b="0" lang="en-US" sz="18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  <p:cxnSp>
        <p:nvCxnSpPr>
          <p:cNvPr id="420" name=""/>
          <p:cNvCxnSpPr>
            <a:stCxn id="415" idx="3"/>
            <a:endCxn id="416" idx="1"/>
          </p:cNvCxnSpPr>
          <p:nvPr/>
        </p:nvCxnSpPr>
        <p:spPr>
          <a:xfrm flipV="1">
            <a:off x="5536080" y="2181600"/>
            <a:ext cx="1024920" cy="5760"/>
          </a:xfrm>
          <a:prstGeom prst="bentConnector3">
            <a:avLst>
              <a:gd name="adj1" fmla="val 50000"/>
            </a:avLst>
          </a:prstGeom>
          <a:ln w="18000">
            <a:solidFill>
              <a:srgbClr val="74b531"/>
            </a:solidFill>
            <a:round/>
          </a:ln>
        </p:spPr>
      </p:cxnSp>
      <p:cxnSp>
        <p:nvCxnSpPr>
          <p:cNvPr id="421" name=""/>
          <p:cNvCxnSpPr>
            <a:stCxn id="415" idx="3"/>
            <a:endCxn id="417" idx="1"/>
          </p:cNvCxnSpPr>
          <p:nvPr/>
        </p:nvCxnSpPr>
        <p:spPr>
          <a:xfrm>
            <a:off x="5536080" y="2187000"/>
            <a:ext cx="1010160" cy="709560"/>
          </a:xfrm>
          <a:prstGeom prst="bentConnector3">
            <a:avLst>
              <a:gd name="adj1" fmla="val 50017"/>
            </a:avLst>
          </a:prstGeom>
          <a:ln w="18000">
            <a:solidFill>
              <a:srgbClr val="74b531"/>
            </a:solidFill>
            <a:round/>
          </a:ln>
        </p:spPr>
      </p:cxnSp>
      <p:cxnSp>
        <p:nvCxnSpPr>
          <p:cNvPr id="422" name=""/>
          <p:cNvCxnSpPr>
            <a:stCxn id="415" idx="3"/>
            <a:endCxn id="418" idx="1"/>
          </p:cNvCxnSpPr>
          <p:nvPr/>
        </p:nvCxnSpPr>
        <p:spPr>
          <a:xfrm>
            <a:off x="5536080" y="2187000"/>
            <a:ext cx="1025280" cy="1364400"/>
          </a:xfrm>
          <a:prstGeom prst="bentConnector3">
            <a:avLst>
              <a:gd name="adj1" fmla="val 50017"/>
            </a:avLst>
          </a:prstGeom>
          <a:ln w="18000">
            <a:solidFill>
              <a:srgbClr val="74b531"/>
            </a:solidFill>
            <a:round/>
          </a:ln>
        </p:spPr>
      </p:cxnSp>
      <p:cxnSp>
        <p:nvCxnSpPr>
          <p:cNvPr id="423" name=""/>
          <p:cNvCxnSpPr>
            <a:stCxn id="415" idx="3"/>
            <a:endCxn id="419" idx="1"/>
          </p:cNvCxnSpPr>
          <p:nvPr/>
        </p:nvCxnSpPr>
        <p:spPr>
          <a:xfrm>
            <a:off x="5536080" y="2187000"/>
            <a:ext cx="1040040" cy="2034360"/>
          </a:xfrm>
          <a:prstGeom prst="bentConnector3">
            <a:avLst>
              <a:gd name="adj1" fmla="val 50000"/>
            </a:avLst>
          </a:prstGeom>
          <a:ln w="18000">
            <a:solidFill>
              <a:srgbClr val="74b531"/>
            </a:solidFill>
            <a:round/>
          </a:ln>
        </p:spPr>
      </p:cxnSp>
      <p:sp>
        <p:nvSpPr>
          <p:cNvPr id="424" name=""/>
          <p:cNvSpPr/>
          <p:nvPr/>
        </p:nvSpPr>
        <p:spPr>
          <a:xfrm>
            <a:off x="705960" y="8226000"/>
            <a:ext cx="1452240" cy="55764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【改進】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信息優化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25" name=""/>
          <p:cNvCxnSpPr>
            <a:stCxn id="424" idx="3"/>
            <a:endCxn id="426" idx="2"/>
          </p:cNvCxnSpPr>
          <p:nvPr/>
        </p:nvCxnSpPr>
        <p:spPr>
          <a:xfrm flipV="1">
            <a:off x="2158200" y="8495640"/>
            <a:ext cx="506160" cy="9360"/>
          </a:xfrm>
          <a:prstGeom prst="bentConnector3">
            <a:avLst>
              <a:gd name="adj1" fmla="val 50035"/>
            </a:avLst>
          </a:prstGeom>
          <a:ln w="18000">
            <a:solidFill>
              <a:srgbClr val="74b531"/>
            </a:solidFill>
            <a:round/>
          </a:ln>
        </p:spPr>
      </p:cxnSp>
      <p:sp>
        <p:nvSpPr>
          <p:cNvPr id="426" name=""/>
          <p:cNvSpPr/>
          <p:nvPr/>
        </p:nvSpPr>
        <p:spPr>
          <a:xfrm>
            <a:off x="2664000" y="8264880"/>
            <a:ext cx="952560" cy="46116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"/>
          <p:cNvSpPr/>
          <p:nvPr/>
        </p:nvSpPr>
        <p:spPr>
          <a:xfrm>
            <a:off x="705960" y="8211240"/>
            <a:ext cx="1452240" cy="55764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【改進】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信息優化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28" name=""/>
          <p:cNvCxnSpPr>
            <a:stCxn id="427" idx="3"/>
            <a:endCxn id="429" idx="2"/>
          </p:cNvCxnSpPr>
          <p:nvPr/>
        </p:nvCxnSpPr>
        <p:spPr>
          <a:xfrm flipV="1">
            <a:off x="2158200" y="8480880"/>
            <a:ext cx="506160" cy="9360"/>
          </a:xfrm>
          <a:prstGeom prst="bentConnector3">
            <a:avLst>
              <a:gd name="adj1" fmla="val 50035"/>
            </a:avLst>
          </a:prstGeom>
          <a:ln w="18000">
            <a:solidFill>
              <a:srgbClr val="74b531"/>
            </a:solidFill>
            <a:round/>
          </a:ln>
        </p:spPr>
      </p:cxnSp>
      <p:sp>
        <p:nvSpPr>
          <p:cNvPr id="429" name=""/>
          <p:cNvSpPr/>
          <p:nvPr/>
        </p:nvSpPr>
        <p:spPr>
          <a:xfrm>
            <a:off x="2664000" y="8250120"/>
            <a:ext cx="952560" cy="46116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"/>
          <p:cNvSpPr/>
          <p:nvPr/>
        </p:nvSpPr>
        <p:spPr>
          <a:xfrm>
            <a:off x="3980520" y="8240760"/>
            <a:ext cx="1705320" cy="55764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【營運異常】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報價未顯示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31" name=""/>
          <p:cNvCxnSpPr>
            <a:stCxn id="430" idx="3"/>
            <a:endCxn id="432" idx="2"/>
          </p:cNvCxnSpPr>
          <p:nvPr/>
        </p:nvCxnSpPr>
        <p:spPr>
          <a:xfrm flipV="1">
            <a:off x="5685840" y="8510400"/>
            <a:ext cx="253080" cy="9360"/>
          </a:xfrm>
          <a:prstGeom prst="bentConnector3">
            <a:avLst>
              <a:gd name="adj1" fmla="val 50000"/>
            </a:avLst>
          </a:prstGeom>
          <a:ln w="18000">
            <a:solidFill>
              <a:srgbClr val="74b531"/>
            </a:solidFill>
            <a:round/>
          </a:ln>
        </p:spPr>
      </p:cxnSp>
      <p:sp>
        <p:nvSpPr>
          <p:cNvPr id="432" name=""/>
          <p:cNvSpPr/>
          <p:nvPr/>
        </p:nvSpPr>
        <p:spPr>
          <a:xfrm>
            <a:off x="5938560" y="8279640"/>
            <a:ext cx="1041840" cy="46116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"/>
          <p:cNvSpPr/>
          <p:nvPr/>
        </p:nvSpPr>
        <p:spPr>
          <a:xfrm>
            <a:off x="705960" y="8211240"/>
            <a:ext cx="1452240" cy="55764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【改進】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信息優化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34" name=""/>
          <p:cNvCxnSpPr>
            <a:stCxn id="433" idx="3"/>
            <a:endCxn id="435" idx="2"/>
          </p:cNvCxnSpPr>
          <p:nvPr/>
        </p:nvCxnSpPr>
        <p:spPr>
          <a:xfrm flipV="1">
            <a:off x="2158200" y="8480880"/>
            <a:ext cx="506160" cy="9360"/>
          </a:xfrm>
          <a:prstGeom prst="bentConnector3">
            <a:avLst>
              <a:gd name="adj1" fmla="val 50035"/>
            </a:avLst>
          </a:prstGeom>
          <a:ln w="18000">
            <a:solidFill>
              <a:srgbClr val="74b531"/>
            </a:solidFill>
            <a:round/>
          </a:ln>
        </p:spPr>
      </p:cxnSp>
      <p:sp>
        <p:nvSpPr>
          <p:cNvPr id="435" name=""/>
          <p:cNvSpPr/>
          <p:nvPr/>
        </p:nvSpPr>
        <p:spPr>
          <a:xfrm>
            <a:off x="2664000" y="8250120"/>
            <a:ext cx="952560" cy="46116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"/>
          <p:cNvSpPr/>
          <p:nvPr/>
        </p:nvSpPr>
        <p:spPr>
          <a:xfrm>
            <a:off x="3980520" y="8240760"/>
            <a:ext cx="1705320" cy="55764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【營運異常】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報價未顯示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37" name=""/>
          <p:cNvCxnSpPr>
            <a:stCxn id="436" idx="3"/>
            <a:endCxn id="438" idx="2"/>
          </p:cNvCxnSpPr>
          <p:nvPr/>
        </p:nvCxnSpPr>
        <p:spPr>
          <a:xfrm flipV="1">
            <a:off x="5685840" y="8510400"/>
            <a:ext cx="253080" cy="9360"/>
          </a:xfrm>
          <a:prstGeom prst="bentConnector3">
            <a:avLst>
              <a:gd name="adj1" fmla="val 50000"/>
            </a:avLst>
          </a:prstGeom>
          <a:ln w="18000">
            <a:solidFill>
              <a:srgbClr val="74b531"/>
            </a:solidFill>
            <a:round/>
          </a:ln>
        </p:spPr>
      </p:cxnSp>
      <p:sp>
        <p:nvSpPr>
          <p:cNvPr id="438" name=""/>
          <p:cNvSpPr/>
          <p:nvPr/>
        </p:nvSpPr>
        <p:spPr>
          <a:xfrm>
            <a:off x="5938560" y="8279640"/>
            <a:ext cx="1041840" cy="46116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"/>
          <p:cNvSpPr/>
          <p:nvPr/>
        </p:nvSpPr>
        <p:spPr>
          <a:xfrm>
            <a:off x="705960" y="8211240"/>
            <a:ext cx="1452240" cy="55764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【改進】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信息優化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40" name=""/>
          <p:cNvCxnSpPr>
            <a:stCxn id="439" idx="3"/>
            <a:endCxn id="441" idx="2"/>
          </p:cNvCxnSpPr>
          <p:nvPr/>
        </p:nvCxnSpPr>
        <p:spPr>
          <a:xfrm flipV="1">
            <a:off x="2158200" y="8480880"/>
            <a:ext cx="506160" cy="9360"/>
          </a:xfrm>
          <a:prstGeom prst="bentConnector3">
            <a:avLst>
              <a:gd name="adj1" fmla="val 50035"/>
            </a:avLst>
          </a:prstGeom>
          <a:ln w="18000">
            <a:solidFill>
              <a:srgbClr val="74b531"/>
            </a:solidFill>
            <a:round/>
          </a:ln>
        </p:spPr>
      </p:cxnSp>
      <p:sp>
        <p:nvSpPr>
          <p:cNvPr id="441" name=""/>
          <p:cNvSpPr/>
          <p:nvPr/>
        </p:nvSpPr>
        <p:spPr>
          <a:xfrm>
            <a:off x="2664000" y="8250120"/>
            <a:ext cx="952560" cy="46116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"/>
          <p:cNvSpPr/>
          <p:nvPr/>
        </p:nvSpPr>
        <p:spPr>
          <a:xfrm>
            <a:off x="3980520" y="8240760"/>
            <a:ext cx="1705320" cy="55764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【營運異常】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報價未顯示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43" name=""/>
          <p:cNvCxnSpPr>
            <a:stCxn id="442" idx="3"/>
            <a:endCxn id="444" idx="2"/>
          </p:cNvCxnSpPr>
          <p:nvPr/>
        </p:nvCxnSpPr>
        <p:spPr>
          <a:xfrm flipV="1">
            <a:off x="5685840" y="8510400"/>
            <a:ext cx="253080" cy="9360"/>
          </a:xfrm>
          <a:prstGeom prst="bentConnector3">
            <a:avLst>
              <a:gd name="adj1" fmla="val 50000"/>
            </a:avLst>
          </a:prstGeom>
          <a:ln w="18000">
            <a:solidFill>
              <a:srgbClr val="74b531"/>
            </a:solidFill>
            <a:round/>
          </a:ln>
        </p:spPr>
      </p:cxnSp>
      <p:sp>
        <p:nvSpPr>
          <p:cNvPr id="444" name=""/>
          <p:cNvSpPr/>
          <p:nvPr/>
        </p:nvSpPr>
        <p:spPr>
          <a:xfrm>
            <a:off x="5938560" y="8279640"/>
            <a:ext cx="1041840" cy="46116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5" name="" descr=""/>
          <p:cNvPicPr/>
          <p:nvPr/>
        </p:nvPicPr>
        <p:blipFill>
          <a:blip r:embed="rId1"/>
          <a:stretch/>
        </p:blipFill>
        <p:spPr>
          <a:xfrm>
            <a:off x="6282360" y="3942360"/>
            <a:ext cx="275760" cy="247320"/>
          </a:xfrm>
          <a:prstGeom prst="rect">
            <a:avLst/>
          </a:prstGeom>
          <a:ln w="18000">
            <a:noFill/>
          </a:ln>
        </p:spPr>
      </p:pic>
      <p:pic>
        <p:nvPicPr>
          <p:cNvPr id="446" name="" descr=""/>
          <p:cNvPicPr/>
          <p:nvPr/>
        </p:nvPicPr>
        <p:blipFill>
          <a:blip r:embed="rId2"/>
          <a:stretch/>
        </p:blipFill>
        <p:spPr>
          <a:xfrm>
            <a:off x="4155840" y="1944360"/>
            <a:ext cx="275760" cy="237600"/>
          </a:xfrm>
          <a:prstGeom prst="rect">
            <a:avLst/>
          </a:prstGeom>
          <a:ln w="18000">
            <a:noFill/>
          </a:ln>
        </p:spPr>
      </p:pic>
      <p:pic>
        <p:nvPicPr>
          <p:cNvPr id="447" name="" descr=""/>
          <p:cNvPicPr/>
          <p:nvPr/>
        </p:nvPicPr>
        <p:blipFill>
          <a:blip r:embed="rId3"/>
          <a:stretch/>
        </p:blipFill>
        <p:spPr>
          <a:xfrm>
            <a:off x="6264360" y="1903320"/>
            <a:ext cx="266040" cy="256680"/>
          </a:xfrm>
          <a:prstGeom prst="rect">
            <a:avLst/>
          </a:prstGeom>
          <a:ln w="18000">
            <a:noFill/>
          </a:ln>
        </p:spPr>
      </p:pic>
      <p:pic>
        <p:nvPicPr>
          <p:cNvPr id="448" name="" descr=""/>
          <p:cNvPicPr/>
          <p:nvPr/>
        </p:nvPicPr>
        <p:blipFill>
          <a:blip r:embed="rId4"/>
          <a:stretch/>
        </p:blipFill>
        <p:spPr>
          <a:xfrm>
            <a:off x="6243840" y="2617560"/>
            <a:ext cx="266040" cy="256680"/>
          </a:xfrm>
          <a:prstGeom prst="rect">
            <a:avLst/>
          </a:prstGeom>
          <a:ln w="18000">
            <a:noFill/>
          </a:ln>
        </p:spPr>
      </p:pic>
      <p:pic>
        <p:nvPicPr>
          <p:cNvPr id="449" name="" descr=""/>
          <p:cNvPicPr/>
          <p:nvPr/>
        </p:nvPicPr>
        <p:blipFill>
          <a:blip r:embed="rId5"/>
          <a:stretch/>
        </p:blipFill>
        <p:spPr>
          <a:xfrm>
            <a:off x="6264000" y="3266280"/>
            <a:ext cx="266040" cy="256680"/>
          </a:xfrm>
          <a:prstGeom prst="rect">
            <a:avLst/>
          </a:prstGeom>
          <a:ln w="18000">
            <a:noFill/>
          </a:ln>
        </p:spPr>
      </p:pic>
      <p:sp>
        <p:nvSpPr>
          <p:cNvPr id="450" name=""/>
          <p:cNvSpPr/>
          <p:nvPr/>
        </p:nvSpPr>
        <p:spPr>
          <a:xfrm>
            <a:off x="4623840" y="1188360"/>
            <a:ext cx="540000" cy="3600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Case 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1" name="" descr=""/>
          <p:cNvPicPr/>
          <p:nvPr/>
        </p:nvPicPr>
        <p:blipFill>
          <a:blip r:embed="rId6"/>
          <a:stretch/>
        </p:blipFill>
        <p:spPr>
          <a:xfrm>
            <a:off x="6243840" y="1128960"/>
            <a:ext cx="275760" cy="266040"/>
          </a:xfrm>
          <a:prstGeom prst="rect">
            <a:avLst/>
          </a:prstGeom>
          <a:ln w="18000">
            <a:noFill/>
          </a:ln>
        </p:spPr>
      </p:pic>
      <p:sp>
        <p:nvSpPr>
          <p:cNvPr id="452" name=""/>
          <p:cNvSpPr/>
          <p:nvPr/>
        </p:nvSpPr>
        <p:spPr>
          <a:xfrm>
            <a:off x="6555600" y="1116360"/>
            <a:ext cx="1452240" cy="55764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【需求討論】</a:t>
            </a:r>
            <a:endParaRPr b="0" lang="en-US" sz="18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前期需求會議</a:t>
            </a:r>
            <a:endParaRPr b="0" lang="en-US" sz="18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  <p:cxnSp>
        <p:nvCxnSpPr>
          <p:cNvPr id="453" name=""/>
          <p:cNvCxnSpPr>
            <a:stCxn id="415" idx="3"/>
            <a:endCxn id="452" idx="1"/>
          </p:cNvCxnSpPr>
          <p:nvPr/>
        </p:nvCxnSpPr>
        <p:spPr>
          <a:xfrm flipV="1">
            <a:off x="5536080" y="1395000"/>
            <a:ext cx="1019880" cy="792360"/>
          </a:xfrm>
          <a:prstGeom prst="bentConnector3">
            <a:avLst>
              <a:gd name="adj1" fmla="val 50000"/>
            </a:avLst>
          </a:prstGeom>
          <a:ln w="18000">
            <a:solidFill>
              <a:srgbClr val="74b531"/>
            </a:solidFill>
            <a:round/>
          </a:ln>
        </p:spPr>
      </p:cxnSp>
      <p:sp>
        <p:nvSpPr>
          <p:cNvPr id="454" name=""/>
          <p:cNvSpPr/>
          <p:nvPr/>
        </p:nvSpPr>
        <p:spPr>
          <a:xfrm>
            <a:off x="8207280" y="1152360"/>
            <a:ext cx="952560" cy="46116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Peter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55" name=""/>
          <p:cNvCxnSpPr>
            <a:stCxn id="452" idx="3"/>
            <a:endCxn id="454" idx="2"/>
          </p:cNvCxnSpPr>
          <p:nvPr/>
        </p:nvCxnSpPr>
        <p:spPr>
          <a:xfrm flipV="1">
            <a:off x="8007840" y="1383120"/>
            <a:ext cx="199800" cy="12240"/>
          </a:xfrm>
          <a:prstGeom prst="bentConnector3">
            <a:avLst>
              <a:gd name="adj1" fmla="val 50000"/>
            </a:avLst>
          </a:prstGeom>
          <a:ln w="18000">
            <a:solidFill>
              <a:srgbClr val="74b531"/>
            </a:solidFill>
            <a:round/>
          </a:ln>
        </p:spPr>
      </p:cxnSp>
      <p:cxnSp>
        <p:nvCxnSpPr>
          <p:cNvPr id="456" name=""/>
          <p:cNvCxnSpPr/>
          <p:nvPr/>
        </p:nvCxnSpPr>
        <p:spPr>
          <a:xfrm flipV="1">
            <a:off x="2532240" y="2075760"/>
            <a:ext cx="402120" cy="3600"/>
          </a:xfrm>
          <a:prstGeom prst="bentConnector3">
            <a:avLst>
              <a:gd name="adj1" fmla="val 50000"/>
            </a:avLst>
          </a:prstGeom>
          <a:ln w="18000">
            <a:solidFill>
              <a:srgbClr val="74b531"/>
            </a:solidFill>
            <a:round/>
          </a:ln>
        </p:spPr>
      </p:cxnSp>
      <p:cxnSp>
        <p:nvCxnSpPr>
          <p:cNvPr id="457" name=""/>
          <p:cNvCxnSpPr/>
          <p:nvPr/>
        </p:nvCxnSpPr>
        <p:spPr>
          <a:xfrm flipV="1">
            <a:off x="2532240" y="2075400"/>
            <a:ext cx="402120" cy="3600"/>
          </a:xfrm>
          <a:prstGeom prst="bentConnector3">
            <a:avLst>
              <a:gd name="adj1" fmla="val 50000"/>
            </a:avLst>
          </a:prstGeom>
          <a:ln w="18000">
            <a:solidFill>
              <a:srgbClr val="74b531"/>
            </a:solidFill>
            <a:round/>
          </a:ln>
        </p:spPr>
      </p:cxnSp>
      <p:sp>
        <p:nvSpPr>
          <p:cNvPr id="458" name=""/>
          <p:cNvSpPr/>
          <p:nvPr/>
        </p:nvSpPr>
        <p:spPr>
          <a:xfrm>
            <a:off x="887400" y="1800000"/>
            <a:ext cx="1272600" cy="55764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【改進】</a:t>
            </a:r>
            <a:endParaRPr b="0" lang="en-US" sz="18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 </a:t>
            </a:r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信息優化</a:t>
            </a:r>
            <a:endParaRPr b="0" lang="en-US" sz="18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  <p:sp>
        <p:nvSpPr>
          <p:cNvPr id="459" name=""/>
          <p:cNvSpPr/>
          <p:nvPr/>
        </p:nvSpPr>
        <p:spPr>
          <a:xfrm>
            <a:off x="2718360" y="1844640"/>
            <a:ext cx="1026000" cy="46116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60" name=""/>
          <p:cNvCxnSpPr>
            <a:stCxn id="458" idx="3"/>
            <a:endCxn id="459" idx="2"/>
          </p:cNvCxnSpPr>
          <p:nvPr/>
        </p:nvCxnSpPr>
        <p:spPr>
          <a:xfrm flipV="1">
            <a:off x="2160000" y="2075400"/>
            <a:ext cx="558720" cy="3600"/>
          </a:xfrm>
          <a:prstGeom prst="bentConnector3">
            <a:avLst>
              <a:gd name="adj1" fmla="val 49967"/>
            </a:avLst>
          </a:prstGeom>
          <a:ln w="18000">
            <a:solidFill>
              <a:srgbClr val="74b531"/>
            </a:solidFill>
            <a:round/>
          </a:ln>
        </p:spPr>
      </p:cxnSp>
      <p:sp>
        <p:nvSpPr>
          <p:cNvPr id="461" name=""/>
          <p:cNvSpPr/>
          <p:nvPr/>
        </p:nvSpPr>
        <p:spPr>
          <a:xfrm>
            <a:off x="900000" y="3042360"/>
            <a:ext cx="1260000" cy="55764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【營運異常】</a:t>
            </a:r>
            <a:endParaRPr b="0" lang="en-US" sz="18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報價未顯示</a:t>
            </a:r>
            <a:endParaRPr b="0" lang="en-US" sz="18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  <p:sp>
        <p:nvSpPr>
          <p:cNvPr id="462" name=""/>
          <p:cNvSpPr/>
          <p:nvPr/>
        </p:nvSpPr>
        <p:spPr>
          <a:xfrm>
            <a:off x="2718000" y="3087000"/>
            <a:ext cx="1026000" cy="46116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微軟正黑體"/>
              </a:rPr>
              <a:t>Ma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63" name=""/>
          <p:cNvCxnSpPr>
            <a:stCxn id="461" idx="3"/>
            <a:endCxn id="462" idx="2"/>
          </p:cNvCxnSpPr>
          <p:nvPr/>
        </p:nvCxnSpPr>
        <p:spPr>
          <a:xfrm flipV="1">
            <a:off x="2160000" y="3317760"/>
            <a:ext cx="558360" cy="3600"/>
          </a:xfrm>
          <a:prstGeom prst="bentConnector3">
            <a:avLst>
              <a:gd name="adj1" fmla="val 50000"/>
            </a:avLst>
          </a:prstGeom>
          <a:ln w="18000">
            <a:solidFill>
              <a:srgbClr val="74b531"/>
            </a:solidFill>
            <a:round/>
          </a:ln>
        </p:spPr>
      </p:cxnSp>
      <p:pic>
        <p:nvPicPr>
          <p:cNvPr id="464" name="" descr=""/>
          <p:cNvPicPr/>
          <p:nvPr/>
        </p:nvPicPr>
        <p:blipFill>
          <a:blip r:embed="rId7"/>
          <a:stretch/>
        </p:blipFill>
        <p:spPr>
          <a:xfrm>
            <a:off x="669600" y="3060000"/>
            <a:ext cx="230400" cy="239040"/>
          </a:xfrm>
          <a:prstGeom prst="rect">
            <a:avLst/>
          </a:prstGeom>
          <a:ln w="18000">
            <a:noFill/>
          </a:ln>
        </p:spPr>
      </p:pic>
      <p:pic>
        <p:nvPicPr>
          <p:cNvPr id="465" name="" descr=""/>
          <p:cNvPicPr/>
          <p:nvPr/>
        </p:nvPicPr>
        <p:blipFill>
          <a:blip r:embed="rId8"/>
          <a:stretch/>
        </p:blipFill>
        <p:spPr>
          <a:xfrm rot="21502800">
            <a:off x="602640" y="1803600"/>
            <a:ext cx="280080" cy="244080"/>
          </a:xfrm>
          <a:prstGeom prst="rect">
            <a:avLst/>
          </a:prstGeom>
          <a:ln w="18000">
            <a:noFill/>
          </a:ln>
        </p:spPr>
      </p:pic>
      <p:sp>
        <p:nvSpPr>
          <p:cNvPr id="466" name=""/>
          <p:cNvSpPr/>
          <p:nvPr/>
        </p:nvSpPr>
        <p:spPr>
          <a:xfrm>
            <a:off x="540000" y="1260000"/>
            <a:ext cx="540000" cy="3600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Case 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"/>
          <p:cNvSpPr/>
          <p:nvPr/>
        </p:nvSpPr>
        <p:spPr>
          <a:xfrm>
            <a:off x="540000" y="2520000"/>
            <a:ext cx="540000" cy="3600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Case 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派工範例</a:t>
            </a: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-2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"/>
          <p:cNvSpPr/>
          <p:nvPr/>
        </p:nvSpPr>
        <p:spPr>
          <a:xfrm>
            <a:off x="3842280" y="2233440"/>
            <a:ext cx="857880" cy="43668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Zon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"/>
          <p:cNvSpPr/>
          <p:nvPr/>
        </p:nvSpPr>
        <p:spPr>
          <a:xfrm>
            <a:off x="3841920" y="2926080"/>
            <a:ext cx="857880" cy="43668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"/>
          <p:cNvSpPr/>
          <p:nvPr/>
        </p:nvSpPr>
        <p:spPr>
          <a:xfrm>
            <a:off x="3925080" y="3540240"/>
            <a:ext cx="857880" cy="43668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72" name=""/>
          <p:cNvCxnSpPr>
            <a:endCxn id="469" idx="2"/>
          </p:cNvCxnSpPr>
          <p:nvPr/>
        </p:nvCxnSpPr>
        <p:spPr>
          <a:xfrm>
            <a:off x="3466800" y="2449080"/>
            <a:ext cx="375840" cy="3240"/>
          </a:xfrm>
          <a:prstGeom prst="bentConnector3">
            <a:avLst>
              <a:gd name="adj1" fmla="val 24832"/>
            </a:avLst>
          </a:prstGeom>
          <a:ln w="18000">
            <a:solidFill>
              <a:srgbClr val="74b531"/>
            </a:solidFill>
            <a:round/>
          </a:ln>
        </p:spPr>
      </p:cxnSp>
      <p:cxnSp>
        <p:nvCxnSpPr>
          <p:cNvPr id="473" name=""/>
          <p:cNvCxnSpPr>
            <a:endCxn id="470" idx="2"/>
          </p:cNvCxnSpPr>
          <p:nvPr/>
        </p:nvCxnSpPr>
        <p:spPr>
          <a:xfrm>
            <a:off x="3453480" y="3125520"/>
            <a:ext cx="388800" cy="19440"/>
          </a:xfrm>
          <a:prstGeom prst="bentConnector3">
            <a:avLst>
              <a:gd name="adj1" fmla="val 25671"/>
            </a:avLst>
          </a:prstGeom>
          <a:ln w="18000">
            <a:solidFill>
              <a:srgbClr val="74b531"/>
            </a:solidFill>
            <a:round/>
          </a:ln>
        </p:spPr>
      </p:cxnSp>
      <p:cxnSp>
        <p:nvCxnSpPr>
          <p:cNvPr id="474" name=""/>
          <p:cNvCxnSpPr>
            <a:endCxn id="471" idx="2"/>
          </p:cNvCxnSpPr>
          <p:nvPr/>
        </p:nvCxnSpPr>
        <p:spPr>
          <a:xfrm>
            <a:off x="3467160" y="3745440"/>
            <a:ext cx="458280" cy="13680"/>
          </a:xfrm>
          <a:prstGeom prst="bentConnector3">
            <a:avLst>
              <a:gd name="adj1" fmla="val 29323"/>
            </a:avLst>
          </a:prstGeom>
          <a:ln w="18000">
            <a:solidFill>
              <a:srgbClr val="74b531"/>
            </a:solidFill>
            <a:round/>
          </a:ln>
        </p:spPr>
      </p:cxnSp>
      <p:cxnSp>
        <p:nvCxnSpPr>
          <p:cNvPr id="475" name=""/>
          <p:cNvCxnSpPr>
            <a:endCxn id="476" idx="2"/>
          </p:cNvCxnSpPr>
          <p:nvPr/>
        </p:nvCxnSpPr>
        <p:spPr>
          <a:xfrm>
            <a:off x="3480480" y="4379760"/>
            <a:ext cx="459720" cy="5760"/>
          </a:xfrm>
          <a:prstGeom prst="bentConnector3">
            <a:avLst>
              <a:gd name="adj1" fmla="val 29467"/>
            </a:avLst>
          </a:prstGeom>
          <a:ln w="18000">
            <a:solidFill>
              <a:srgbClr val="74b531"/>
            </a:solidFill>
            <a:round/>
          </a:ln>
        </p:spPr>
      </p:cxnSp>
      <p:sp>
        <p:nvSpPr>
          <p:cNvPr id="477" name=""/>
          <p:cNvSpPr/>
          <p:nvPr/>
        </p:nvSpPr>
        <p:spPr>
          <a:xfrm>
            <a:off x="430560" y="2189880"/>
            <a:ext cx="983880" cy="52812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【故事】</a:t>
            </a:r>
            <a:endParaRPr b="0" lang="en-US" sz="18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 algn="ctr"/>
            <a:r>
              <a:rPr b="0" lang="zh-TW" sz="1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止營止損</a:t>
            </a:r>
            <a:r>
              <a:rPr b="0" lang="en-US" sz="1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-</a:t>
            </a:r>
            <a:r>
              <a:rPr b="0" lang="zh-TW" sz="1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第一階段</a:t>
            </a:r>
            <a:endParaRPr b="0" lang="en-US" sz="14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  <p:sp>
        <p:nvSpPr>
          <p:cNvPr id="478" name=""/>
          <p:cNvSpPr/>
          <p:nvPr/>
        </p:nvSpPr>
        <p:spPr>
          <a:xfrm>
            <a:off x="2337120" y="2184840"/>
            <a:ext cx="1307880" cy="52776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【子任務】</a:t>
            </a:r>
            <a:endParaRPr b="0" lang="en-US" sz="18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UI</a:t>
            </a:r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設計</a:t>
            </a:r>
            <a:endParaRPr b="0" lang="en-US" sz="18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  <p:sp>
        <p:nvSpPr>
          <p:cNvPr id="479" name=""/>
          <p:cNvSpPr/>
          <p:nvPr/>
        </p:nvSpPr>
        <p:spPr>
          <a:xfrm>
            <a:off x="2323800" y="2861280"/>
            <a:ext cx="1307880" cy="52812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【子任務】</a:t>
            </a:r>
            <a:endParaRPr b="0" lang="en-US" sz="18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前端開發</a:t>
            </a:r>
            <a:endParaRPr b="0" lang="en-US" sz="18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  <p:sp>
        <p:nvSpPr>
          <p:cNvPr id="480" name=""/>
          <p:cNvSpPr/>
          <p:nvPr/>
        </p:nvSpPr>
        <p:spPr>
          <a:xfrm>
            <a:off x="2337480" y="3481200"/>
            <a:ext cx="1307880" cy="52812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【子任務】</a:t>
            </a:r>
            <a:endParaRPr b="0" lang="en-US" sz="18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後端開發</a:t>
            </a:r>
            <a:endParaRPr b="0" lang="en-US" sz="18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  <p:sp>
        <p:nvSpPr>
          <p:cNvPr id="481" name=""/>
          <p:cNvSpPr/>
          <p:nvPr/>
        </p:nvSpPr>
        <p:spPr>
          <a:xfrm>
            <a:off x="2350800" y="4115520"/>
            <a:ext cx="1307880" cy="52812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【子異常】</a:t>
            </a:r>
            <a:endParaRPr b="0" lang="en-US" sz="18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測試異常</a:t>
            </a:r>
            <a:endParaRPr b="0" lang="en-US" sz="18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  <p:cxnSp>
        <p:nvCxnSpPr>
          <p:cNvPr id="482" name=""/>
          <p:cNvCxnSpPr>
            <a:stCxn id="477" idx="3"/>
            <a:endCxn id="478" idx="1"/>
          </p:cNvCxnSpPr>
          <p:nvPr/>
        </p:nvCxnSpPr>
        <p:spPr>
          <a:xfrm flipV="1">
            <a:off x="1414440" y="2448720"/>
            <a:ext cx="923040" cy="5400"/>
          </a:xfrm>
          <a:prstGeom prst="bentConnector3">
            <a:avLst>
              <a:gd name="adj1" fmla="val 62934"/>
            </a:avLst>
          </a:prstGeom>
          <a:ln w="18000">
            <a:solidFill>
              <a:srgbClr val="74b531"/>
            </a:solidFill>
            <a:round/>
          </a:ln>
        </p:spPr>
      </p:cxnSp>
      <p:cxnSp>
        <p:nvCxnSpPr>
          <p:cNvPr id="483" name=""/>
          <p:cNvCxnSpPr>
            <a:stCxn id="477" idx="3"/>
            <a:endCxn id="479" idx="1"/>
          </p:cNvCxnSpPr>
          <p:nvPr/>
        </p:nvCxnSpPr>
        <p:spPr>
          <a:xfrm>
            <a:off x="1414440" y="2453760"/>
            <a:ext cx="909720" cy="671760"/>
          </a:xfrm>
          <a:prstGeom prst="bentConnector3">
            <a:avLst>
              <a:gd name="adj1" fmla="val 63143"/>
            </a:avLst>
          </a:prstGeom>
          <a:ln w="18000">
            <a:solidFill>
              <a:srgbClr val="74b531"/>
            </a:solidFill>
            <a:round/>
          </a:ln>
        </p:spPr>
      </p:cxnSp>
      <p:cxnSp>
        <p:nvCxnSpPr>
          <p:cNvPr id="484" name=""/>
          <p:cNvCxnSpPr>
            <a:stCxn id="477" idx="3"/>
            <a:endCxn id="480" idx="1"/>
          </p:cNvCxnSpPr>
          <p:nvPr/>
        </p:nvCxnSpPr>
        <p:spPr>
          <a:xfrm>
            <a:off x="1414440" y="2453760"/>
            <a:ext cx="923400" cy="1291680"/>
          </a:xfrm>
          <a:prstGeom prst="bentConnector3">
            <a:avLst>
              <a:gd name="adj1" fmla="val 62948"/>
            </a:avLst>
          </a:prstGeom>
          <a:ln w="18000">
            <a:solidFill>
              <a:srgbClr val="74b531"/>
            </a:solidFill>
            <a:round/>
          </a:ln>
        </p:spPr>
      </p:cxnSp>
      <p:cxnSp>
        <p:nvCxnSpPr>
          <p:cNvPr id="485" name=""/>
          <p:cNvCxnSpPr>
            <a:stCxn id="477" idx="3"/>
            <a:endCxn id="481" idx="1"/>
          </p:cNvCxnSpPr>
          <p:nvPr/>
        </p:nvCxnSpPr>
        <p:spPr>
          <a:xfrm>
            <a:off x="1414440" y="2453760"/>
            <a:ext cx="936720" cy="1926000"/>
          </a:xfrm>
          <a:prstGeom prst="bentConnector3">
            <a:avLst>
              <a:gd name="adj1" fmla="val 62745"/>
            </a:avLst>
          </a:prstGeom>
          <a:ln w="18000">
            <a:solidFill>
              <a:srgbClr val="74b531"/>
            </a:solidFill>
            <a:round/>
          </a:ln>
        </p:spPr>
      </p:cxnSp>
      <p:pic>
        <p:nvPicPr>
          <p:cNvPr id="486" name="" descr=""/>
          <p:cNvPicPr/>
          <p:nvPr/>
        </p:nvPicPr>
        <p:blipFill>
          <a:blip r:embed="rId1"/>
          <a:stretch/>
        </p:blipFill>
        <p:spPr>
          <a:xfrm>
            <a:off x="2086560" y="4115520"/>
            <a:ext cx="248400" cy="234360"/>
          </a:xfrm>
          <a:prstGeom prst="rect">
            <a:avLst/>
          </a:prstGeom>
          <a:ln w="18000">
            <a:noFill/>
          </a:ln>
        </p:spPr>
      </p:pic>
      <p:pic>
        <p:nvPicPr>
          <p:cNvPr id="487" name="" descr=""/>
          <p:cNvPicPr/>
          <p:nvPr/>
        </p:nvPicPr>
        <p:blipFill>
          <a:blip r:embed="rId2"/>
          <a:stretch/>
        </p:blipFill>
        <p:spPr>
          <a:xfrm>
            <a:off x="171360" y="2224080"/>
            <a:ext cx="248400" cy="225000"/>
          </a:xfrm>
          <a:prstGeom prst="rect">
            <a:avLst/>
          </a:prstGeom>
          <a:ln w="18000">
            <a:noFill/>
          </a:ln>
        </p:spPr>
      </p:pic>
      <p:pic>
        <p:nvPicPr>
          <p:cNvPr id="488" name="" descr=""/>
          <p:cNvPicPr/>
          <p:nvPr/>
        </p:nvPicPr>
        <p:blipFill>
          <a:blip r:embed="rId3"/>
          <a:stretch/>
        </p:blipFill>
        <p:spPr>
          <a:xfrm>
            <a:off x="2070360" y="2185200"/>
            <a:ext cx="239400" cy="243000"/>
          </a:xfrm>
          <a:prstGeom prst="rect">
            <a:avLst/>
          </a:prstGeom>
          <a:ln w="18000">
            <a:noFill/>
          </a:ln>
        </p:spPr>
      </p:pic>
      <p:pic>
        <p:nvPicPr>
          <p:cNvPr id="489" name="" descr=""/>
          <p:cNvPicPr/>
          <p:nvPr/>
        </p:nvPicPr>
        <p:blipFill>
          <a:blip r:embed="rId4"/>
          <a:stretch/>
        </p:blipFill>
        <p:spPr>
          <a:xfrm>
            <a:off x="2051640" y="2861280"/>
            <a:ext cx="239760" cy="243000"/>
          </a:xfrm>
          <a:prstGeom prst="rect">
            <a:avLst/>
          </a:prstGeom>
          <a:ln w="18000">
            <a:noFill/>
          </a:ln>
        </p:spPr>
      </p:pic>
      <p:pic>
        <p:nvPicPr>
          <p:cNvPr id="490" name="" descr=""/>
          <p:cNvPicPr/>
          <p:nvPr/>
        </p:nvPicPr>
        <p:blipFill>
          <a:blip r:embed="rId5"/>
          <a:stretch/>
        </p:blipFill>
        <p:spPr>
          <a:xfrm>
            <a:off x="2070000" y="3475440"/>
            <a:ext cx="239400" cy="243000"/>
          </a:xfrm>
          <a:prstGeom prst="rect">
            <a:avLst/>
          </a:prstGeom>
          <a:ln w="18000">
            <a:noFill/>
          </a:ln>
        </p:spPr>
      </p:pic>
      <p:sp>
        <p:nvSpPr>
          <p:cNvPr id="491" name=""/>
          <p:cNvSpPr/>
          <p:nvPr/>
        </p:nvSpPr>
        <p:spPr>
          <a:xfrm>
            <a:off x="592920" y="1188000"/>
            <a:ext cx="487080" cy="588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Case 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2" name="" descr=""/>
          <p:cNvPicPr/>
          <p:nvPr/>
        </p:nvPicPr>
        <p:blipFill>
          <a:blip r:embed="rId6"/>
          <a:stretch/>
        </p:blipFill>
        <p:spPr>
          <a:xfrm>
            <a:off x="2051640" y="1451880"/>
            <a:ext cx="248400" cy="252000"/>
          </a:xfrm>
          <a:prstGeom prst="rect">
            <a:avLst/>
          </a:prstGeom>
          <a:ln w="18000">
            <a:noFill/>
          </a:ln>
        </p:spPr>
      </p:pic>
      <p:sp>
        <p:nvSpPr>
          <p:cNvPr id="493" name=""/>
          <p:cNvSpPr/>
          <p:nvPr/>
        </p:nvSpPr>
        <p:spPr>
          <a:xfrm>
            <a:off x="2332440" y="1440000"/>
            <a:ext cx="1307880" cy="52812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【需求討論】</a:t>
            </a:r>
            <a:endParaRPr b="0" lang="en-US" sz="18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前期需求會議</a:t>
            </a:r>
            <a:endParaRPr b="0" lang="en-US" sz="18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  <p:cxnSp>
        <p:nvCxnSpPr>
          <p:cNvPr id="494" name=""/>
          <p:cNvCxnSpPr>
            <a:stCxn id="477" idx="3"/>
            <a:endCxn id="493" idx="1"/>
          </p:cNvCxnSpPr>
          <p:nvPr/>
        </p:nvCxnSpPr>
        <p:spPr>
          <a:xfrm flipV="1">
            <a:off x="1414440" y="1703880"/>
            <a:ext cx="918360" cy="750240"/>
          </a:xfrm>
          <a:prstGeom prst="bentConnector3">
            <a:avLst>
              <a:gd name="adj1" fmla="val 62588"/>
            </a:avLst>
          </a:prstGeom>
          <a:ln w="18000">
            <a:solidFill>
              <a:srgbClr val="74b531"/>
            </a:solidFill>
            <a:round/>
          </a:ln>
        </p:spPr>
      </p:cxnSp>
      <p:sp>
        <p:nvSpPr>
          <p:cNvPr id="495" name=""/>
          <p:cNvSpPr/>
          <p:nvPr/>
        </p:nvSpPr>
        <p:spPr>
          <a:xfrm>
            <a:off x="3819960" y="1474200"/>
            <a:ext cx="857880" cy="43668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Peter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96" name=""/>
          <p:cNvCxnSpPr>
            <a:stCxn id="493" idx="3"/>
            <a:endCxn id="495" idx="2"/>
          </p:cNvCxnSpPr>
          <p:nvPr/>
        </p:nvCxnSpPr>
        <p:spPr>
          <a:xfrm flipV="1">
            <a:off x="3640320" y="1692720"/>
            <a:ext cx="180000" cy="11520"/>
          </a:xfrm>
          <a:prstGeom prst="bentConnector3">
            <a:avLst>
              <a:gd name="adj1" fmla="val 52505"/>
            </a:avLst>
          </a:prstGeom>
          <a:ln w="18000">
            <a:solidFill>
              <a:srgbClr val="74b531"/>
            </a:solidFill>
            <a:round/>
          </a:ln>
        </p:spPr>
      </p:cxnSp>
      <p:sp>
        <p:nvSpPr>
          <p:cNvPr id="497" name=""/>
          <p:cNvSpPr/>
          <p:nvPr/>
        </p:nvSpPr>
        <p:spPr>
          <a:xfrm>
            <a:off x="8813160" y="2197800"/>
            <a:ext cx="860040" cy="41724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Zon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"/>
          <p:cNvSpPr/>
          <p:nvPr/>
        </p:nvSpPr>
        <p:spPr>
          <a:xfrm>
            <a:off x="8812800" y="2859480"/>
            <a:ext cx="860040" cy="41688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"/>
          <p:cNvSpPr/>
          <p:nvPr/>
        </p:nvSpPr>
        <p:spPr>
          <a:xfrm>
            <a:off x="8895960" y="3446280"/>
            <a:ext cx="860040" cy="41688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00" name=""/>
          <p:cNvCxnSpPr>
            <a:endCxn id="497" idx="2"/>
          </p:cNvCxnSpPr>
          <p:nvPr/>
        </p:nvCxnSpPr>
        <p:spPr>
          <a:xfrm>
            <a:off x="8436600" y="2403720"/>
            <a:ext cx="376920" cy="3240"/>
          </a:xfrm>
          <a:prstGeom prst="bentConnector3">
            <a:avLst>
              <a:gd name="adj1" fmla="val 24856"/>
            </a:avLst>
          </a:prstGeom>
          <a:ln w="18000">
            <a:solidFill>
              <a:srgbClr val="74b531"/>
            </a:solidFill>
            <a:round/>
          </a:ln>
        </p:spPr>
      </p:cxnSp>
      <p:cxnSp>
        <p:nvCxnSpPr>
          <p:cNvPr id="501" name=""/>
          <p:cNvCxnSpPr>
            <a:endCxn id="498" idx="2"/>
          </p:cNvCxnSpPr>
          <p:nvPr/>
        </p:nvCxnSpPr>
        <p:spPr>
          <a:xfrm>
            <a:off x="8423280" y="3049920"/>
            <a:ext cx="389880" cy="18360"/>
          </a:xfrm>
          <a:prstGeom prst="bentConnector3">
            <a:avLst>
              <a:gd name="adj1" fmla="val 25693"/>
            </a:avLst>
          </a:prstGeom>
          <a:ln w="18000">
            <a:solidFill>
              <a:srgbClr val="74b531"/>
            </a:solidFill>
            <a:round/>
          </a:ln>
        </p:spPr>
      </p:cxnSp>
      <p:cxnSp>
        <p:nvCxnSpPr>
          <p:cNvPr id="502" name=""/>
          <p:cNvCxnSpPr>
            <a:endCxn id="499" idx="2"/>
          </p:cNvCxnSpPr>
          <p:nvPr/>
        </p:nvCxnSpPr>
        <p:spPr>
          <a:xfrm>
            <a:off x="8436960" y="3642120"/>
            <a:ext cx="459360" cy="12960"/>
          </a:xfrm>
          <a:prstGeom prst="bentConnector3">
            <a:avLst>
              <a:gd name="adj1" fmla="val 29411"/>
            </a:avLst>
          </a:prstGeom>
          <a:ln w="18000">
            <a:solidFill>
              <a:srgbClr val="74b531"/>
            </a:solidFill>
            <a:round/>
          </a:ln>
        </p:spPr>
      </p:cxnSp>
      <p:cxnSp>
        <p:nvCxnSpPr>
          <p:cNvPr id="503" name=""/>
          <p:cNvCxnSpPr/>
          <p:nvPr/>
        </p:nvCxnSpPr>
        <p:spPr>
          <a:xfrm flipV="1">
            <a:off x="8450280" y="4245120"/>
            <a:ext cx="428040" cy="3240"/>
          </a:xfrm>
          <a:prstGeom prst="bentConnector3">
            <a:avLst>
              <a:gd name="adj1" fmla="val 30050"/>
            </a:avLst>
          </a:prstGeom>
          <a:ln w="18000">
            <a:solidFill>
              <a:srgbClr val="74b531"/>
            </a:solidFill>
            <a:round/>
          </a:ln>
        </p:spPr>
      </p:cxnSp>
      <p:sp>
        <p:nvSpPr>
          <p:cNvPr id="504" name=""/>
          <p:cNvSpPr/>
          <p:nvPr/>
        </p:nvSpPr>
        <p:spPr>
          <a:xfrm>
            <a:off x="5392440" y="2156400"/>
            <a:ext cx="986400" cy="50400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【故事】</a:t>
            </a:r>
            <a:endParaRPr b="0" lang="en-US" sz="18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 algn="ctr">
              <a:lnSpc>
                <a:spcPct val="100000"/>
              </a:lnSpc>
            </a:pPr>
            <a:r>
              <a:rPr b="0" lang="zh-TW" sz="1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止營止損</a:t>
            </a:r>
            <a:r>
              <a:rPr b="0" lang="en-US" sz="1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-</a:t>
            </a:r>
            <a:r>
              <a:rPr b="0" lang="zh-TW" sz="1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第二階段</a:t>
            </a:r>
            <a:endParaRPr b="0" lang="en-US" sz="14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  <p:sp>
        <p:nvSpPr>
          <p:cNvPr id="505" name=""/>
          <p:cNvSpPr/>
          <p:nvPr/>
        </p:nvSpPr>
        <p:spPr>
          <a:xfrm>
            <a:off x="7303680" y="2151360"/>
            <a:ext cx="1311480" cy="50436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【子任務】</a:t>
            </a:r>
            <a:endParaRPr b="0" lang="en-US" sz="18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UI</a:t>
            </a:r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設計</a:t>
            </a:r>
            <a:endParaRPr b="0" lang="en-US" sz="18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  <p:sp>
        <p:nvSpPr>
          <p:cNvPr id="506" name=""/>
          <p:cNvSpPr/>
          <p:nvPr/>
        </p:nvSpPr>
        <p:spPr>
          <a:xfrm>
            <a:off x="7290360" y="2797560"/>
            <a:ext cx="1311480" cy="50436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【子任務】</a:t>
            </a:r>
            <a:endParaRPr b="0" lang="en-US" sz="18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前端開發</a:t>
            </a:r>
            <a:endParaRPr b="0" lang="en-US" sz="18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  <p:sp>
        <p:nvSpPr>
          <p:cNvPr id="507" name=""/>
          <p:cNvSpPr/>
          <p:nvPr/>
        </p:nvSpPr>
        <p:spPr>
          <a:xfrm>
            <a:off x="7304040" y="3389760"/>
            <a:ext cx="1311480" cy="50436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【子任務】</a:t>
            </a:r>
            <a:endParaRPr b="0" lang="en-US" sz="18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後端開發</a:t>
            </a:r>
            <a:endParaRPr b="0" lang="en-US" sz="18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  <p:sp>
        <p:nvSpPr>
          <p:cNvPr id="508" name=""/>
          <p:cNvSpPr/>
          <p:nvPr/>
        </p:nvSpPr>
        <p:spPr>
          <a:xfrm>
            <a:off x="7317360" y="3995640"/>
            <a:ext cx="1311480" cy="50436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【子異常】</a:t>
            </a:r>
            <a:endParaRPr b="0" lang="en-US" sz="18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測試異常</a:t>
            </a:r>
            <a:endParaRPr b="0" lang="en-US" sz="18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  <p:cxnSp>
        <p:nvCxnSpPr>
          <p:cNvPr id="509" name=""/>
          <p:cNvCxnSpPr>
            <a:stCxn id="504" idx="3"/>
            <a:endCxn id="505" idx="1"/>
          </p:cNvCxnSpPr>
          <p:nvPr/>
        </p:nvCxnSpPr>
        <p:spPr>
          <a:xfrm flipV="1">
            <a:off x="6378840" y="2403360"/>
            <a:ext cx="925200" cy="5400"/>
          </a:xfrm>
          <a:prstGeom prst="bentConnector3">
            <a:avLst>
              <a:gd name="adj1" fmla="val 62864"/>
            </a:avLst>
          </a:prstGeom>
          <a:ln w="18000">
            <a:solidFill>
              <a:srgbClr val="74b531"/>
            </a:solidFill>
            <a:round/>
          </a:ln>
        </p:spPr>
      </p:cxnSp>
      <p:cxnSp>
        <p:nvCxnSpPr>
          <p:cNvPr id="510" name=""/>
          <p:cNvCxnSpPr>
            <a:stCxn id="504" idx="3"/>
            <a:endCxn id="506" idx="1"/>
          </p:cNvCxnSpPr>
          <p:nvPr/>
        </p:nvCxnSpPr>
        <p:spPr>
          <a:xfrm>
            <a:off x="6378840" y="2408400"/>
            <a:ext cx="911880" cy="641520"/>
          </a:xfrm>
          <a:prstGeom prst="bentConnector3">
            <a:avLst>
              <a:gd name="adj1" fmla="val 63072"/>
            </a:avLst>
          </a:prstGeom>
          <a:ln w="18000">
            <a:solidFill>
              <a:srgbClr val="74b531"/>
            </a:solidFill>
            <a:round/>
          </a:ln>
        </p:spPr>
      </p:cxnSp>
      <p:cxnSp>
        <p:nvCxnSpPr>
          <p:cNvPr id="511" name=""/>
          <p:cNvCxnSpPr>
            <a:stCxn id="504" idx="3"/>
            <a:endCxn id="507" idx="1"/>
          </p:cNvCxnSpPr>
          <p:nvPr/>
        </p:nvCxnSpPr>
        <p:spPr>
          <a:xfrm>
            <a:off x="6378840" y="2408400"/>
            <a:ext cx="925560" cy="1233720"/>
          </a:xfrm>
          <a:prstGeom prst="bentConnector3">
            <a:avLst>
              <a:gd name="adj1" fmla="val 62879"/>
            </a:avLst>
          </a:prstGeom>
          <a:ln w="18000">
            <a:solidFill>
              <a:srgbClr val="74b531"/>
            </a:solidFill>
            <a:round/>
          </a:ln>
        </p:spPr>
      </p:cxnSp>
      <p:cxnSp>
        <p:nvCxnSpPr>
          <p:cNvPr id="512" name=""/>
          <p:cNvCxnSpPr>
            <a:stCxn id="504" idx="3"/>
            <a:endCxn id="508" idx="1"/>
          </p:cNvCxnSpPr>
          <p:nvPr/>
        </p:nvCxnSpPr>
        <p:spPr>
          <a:xfrm>
            <a:off x="6378840" y="2408400"/>
            <a:ext cx="938880" cy="1839600"/>
          </a:xfrm>
          <a:prstGeom prst="bentConnector3">
            <a:avLst>
              <a:gd name="adj1" fmla="val 62677"/>
            </a:avLst>
          </a:prstGeom>
          <a:ln w="18000">
            <a:solidFill>
              <a:srgbClr val="74b531"/>
            </a:solidFill>
            <a:round/>
          </a:ln>
        </p:spPr>
      </p:cxnSp>
      <p:pic>
        <p:nvPicPr>
          <p:cNvPr id="513" name="" descr=""/>
          <p:cNvPicPr/>
          <p:nvPr/>
        </p:nvPicPr>
        <p:blipFill>
          <a:blip r:embed="rId7"/>
          <a:stretch/>
        </p:blipFill>
        <p:spPr>
          <a:xfrm>
            <a:off x="7052400" y="3995640"/>
            <a:ext cx="249120" cy="223560"/>
          </a:xfrm>
          <a:prstGeom prst="rect">
            <a:avLst/>
          </a:prstGeom>
          <a:ln w="18000">
            <a:noFill/>
          </a:ln>
        </p:spPr>
      </p:pic>
      <p:pic>
        <p:nvPicPr>
          <p:cNvPr id="514" name="" descr=""/>
          <p:cNvPicPr/>
          <p:nvPr/>
        </p:nvPicPr>
        <p:blipFill>
          <a:blip r:embed="rId8"/>
          <a:stretch/>
        </p:blipFill>
        <p:spPr>
          <a:xfrm>
            <a:off x="5168160" y="2156400"/>
            <a:ext cx="224280" cy="203760"/>
          </a:xfrm>
          <a:prstGeom prst="rect">
            <a:avLst/>
          </a:prstGeom>
          <a:ln w="18000">
            <a:noFill/>
          </a:ln>
        </p:spPr>
      </p:pic>
      <p:pic>
        <p:nvPicPr>
          <p:cNvPr id="515" name="" descr=""/>
          <p:cNvPicPr/>
          <p:nvPr/>
        </p:nvPicPr>
        <p:blipFill>
          <a:blip r:embed="rId9"/>
          <a:stretch/>
        </p:blipFill>
        <p:spPr>
          <a:xfrm>
            <a:off x="7036200" y="2151720"/>
            <a:ext cx="240480" cy="232200"/>
          </a:xfrm>
          <a:prstGeom prst="rect">
            <a:avLst/>
          </a:prstGeom>
          <a:ln w="18000">
            <a:noFill/>
          </a:ln>
        </p:spPr>
      </p:pic>
      <p:pic>
        <p:nvPicPr>
          <p:cNvPr id="516" name="" descr=""/>
          <p:cNvPicPr/>
          <p:nvPr/>
        </p:nvPicPr>
        <p:blipFill>
          <a:blip r:embed="rId10"/>
          <a:stretch/>
        </p:blipFill>
        <p:spPr>
          <a:xfrm>
            <a:off x="7017840" y="2797560"/>
            <a:ext cx="240120" cy="232200"/>
          </a:xfrm>
          <a:prstGeom prst="rect">
            <a:avLst/>
          </a:prstGeom>
          <a:ln w="18000">
            <a:noFill/>
          </a:ln>
        </p:spPr>
      </p:pic>
      <p:pic>
        <p:nvPicPr>
          <p:cNvPr id="517" name="" descr=""/>
          <p:cNvPicPr/>
          <p:nvPr/>
        </p:nvPicPr>
        <p:blipFill>
          <a:blip r:embed="rId11"/>
          <a:stretch/>
        </p:blipFill>
        <p:spPr>
          <a:xfrm>
            <a:off x="7035840" y="3384360"/>
            <a:ext cx="240480" cy="232200"/>
          </a:xfrm>
          <a:prstGeom prst="rect">
            <a:avLst/>
          </a:prstGeom>
          <a:ln w="18000">
            <a:noFill/>
          </a:ln>
        </p:spPr>
      </p:pic>
      <p:pic>
        <p:nvPicPr>
          <p:cNvPr id="518" name="" descr=""/>
          <p:cNvPicPr/>
          <p:nvPr/>
        </p:nvPicPr>
        <p:blipFill>
          <a:blip r:embed="rId12"/>
          <a:stretch/>
        </p:blipFill>
        <p:spPr>
          <a:xfrm>
            <a:off x="7017840" y="1451520"/>
            <a:ext cx="249120" cy="240480"/>
          </a:xfrm>
          <a:prstGeom prst="rect">
            <a:avLst/>
          </a:prstGeom>
          <a:ln w="18000">
            <a:noFill/>
          </a:ln>
        </p:spPr>
      </p:pic>
      <p:sp>
        <p:nvSpPr>
          <p:cNvPr id="519" name=""/>
          <p:cNvSpPr/>
          <p:nvPr/>
        </p:nvSpPr>
        <p:spPr>
          <a:xfrm>
            <a:off x="7299360" y="1440000"/>
            <a:ext cx="1311120" cy="50436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【需求討論】</a:t>
            </a:r>
            <a:endParaRPr b="0" lang="en-US" sz="18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 algn="ctr"/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前期需求會議</a:t>
            </a:r>
            <a:endParaRPr b="0" lang="en-US" sz="18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  <p:cxnSp>
        <p:nvCxnSpPr>
          <p:cNvPr id="520" name=""/>
          <p:cNvCxnSpPr>
            <a:stCxn id="504" idx="3"/>
            <a:endCxn id="519" idx="1"/>
          </p:cNvCxnSpPr>
          <p:nvPr/>
        </p:nvCxnSpPr>
        <p:spPr>
          <a:xfrm flipV="1">
            <a:off x="6378840" y="1692000"/>
            <a:ext cx="920880" cy="716760"/>
          </a:xfrm>
          <a:prstGeom prst="bentConnector3">
            <a:avLst>
              <a:gd name="adj1" fmla="val 62612"/>
            </a:avLst>
          </a:prstGeom>
          <a:ln w="18000">
            <a:solidFill>
              <a:srgbClr val="74b531"/>
            </a:solidFill>
            <a:round/>
          </a:ln>
        </p:spPr>
      </p:cxnSp>
      <p:sp>
        <p:nvSpPr>
          <p:cNvPr id="521" name=""/>
          <p:cNvSpPr/>
          <p:nvPr/>
        </p:nvSpPr>
        <p:spPr>
          <a:xfrm>
            <a:off x="8790480" y="1472400"/>
            <a:ext cx="860040" cy="41724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Peter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22" name=""/>
          <p:cNvCxnSpPr>
            <a:stCxn id="519" idx="3"/>
            <a:endCxn id="521" idx="2"/>
          </p:cNvCxnSpPr>
          <p:nvPr/>
        </p:nvCxnSpPr>
        <p:spPr>
          <a:xfrm flipV="1">
            <a:off x="8610480" y="1681200"/>
            <a:ext cx="180360" cy="11160"/>
          </a:xfrm>
          <a:prstGeom prst="bentConnector3">
            <a:avLst>
              <a:gd name="adj1" fmla="val 52200"/>
            </a:avLst>
          </a:prstGeom>
          <a:ln w="18000">
            <a:solidFill>
              <a:srgbClr val="74b531"/>
            </a:solidFill>
            <a:round/>
          </a:ln>
        </p:spPr>
      </p:cxnSp>
      <p:sp>
        <p:nvSpPr>
          <p:cNvPr id="476" name=""/>
          <p:cNvSpPr/>
          <p:nvPr/>
        </p:nvSpPr>
        <p:spPr>
          <a:xfrm>
            <a:off x="3939840" y="4166640"/>
            <a:ext cx="951120" cy="43668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Dennis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"/>
          <p:cNvSpPr/>
          <p:nvPr/>
        </p:nvSpPr>
        <p:spPr>
          <a:xfrm>
            <a:off x="8820000" y="4063320"/>
            <a:ext cx="951120" cy="436680"/>
          </a:xfrm>
          <a:prstGeom prst="ellipse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Dennis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4" name=""/>
          <p:cNvGraphicFramePr/>
          <p:nvPr/>
        </p:nvGraphicFramePr>
        <p:xfrm>
          <a:off x="360000" y="843120"/>
          <a:ext cx="9179640" cy="4713840"/>
        </p:xfrm>
        <a:graphic>
          <a:graphicData uri="http://schemas.openxmlformats.org/drawingml/2006/table">
            <a:tbl>
              <a:tblPr/>
              <a:tblGrid>
                <a:gridCol w="1158840"/>
                <a:gridCol w="1941840"/>
                <a:gridCol w="2186640"/>
                <a:gridCol w="1945800"/>
                <a:gridCol w="1946880"/>
              </a:tblGrid>
              <a:tr h="444600"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5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1" lang="zh-TW" sz="15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需求類</a:t>
                      </a: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issue</a:t>
                      </a:r>
                      <a:endParaRPr b="1" lang="en-US" sz="15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1" lang="zh-TW" sz="15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任務類</a:t>
                      </a: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issue</a:t>
                      </a:r>
                      <a:endParaRPr b="1" lang="en-US" sz="15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zh-TW" sz="15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其他異常</a:t>
                      </a: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issue</a:t>
                      </a:r>
                      <a:endParaRPr b="1" lang="en-US" sz="15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zh-TW" sz="15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營運異常</a:t>
                      </a: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issue</a:t>
                      </a:r>
                      <a:endParaRPr b="1" lang="en-US" sz="15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949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zh-TW" sz="15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概要</a:t>
                      </a:r>
                      <a:endParaRPr b="1" lang="en-US" sz="15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zh-TW" sz="15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[ ]</a:t>
                      </a:r>
                      <a:r>
                        <a:rPr b="0" lang="zh-TW" sz="15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標示關鍵字</a:t>
                      </a:r>
                      <a:r>
                        <a:rPr b="0" lang="zh-TW" sz="15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+ </a:t>
                      </a:r>
                      <a:r>
                        <a:rPr b="0" lang="zh-TW" sz="15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概要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endParaRPr b="0" lang="en-US" sz="15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endParaRPr b="0" lang="en-US" sz="15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endParaRPr b="0" lang="en-US" sz="15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32228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zh-TW" sz="15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描述</a:t>
                      </a:r>
                      <a:endParaRPr b="1" lang="en-US" sz="15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zh-TW" sz="15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朝向滿足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Impact Mapping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  <a:p>
                      <a:pPr algn="ctr"/>
                      <a:r>
                        <a:rPr b="0" lang="zh-TW" sz="15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內容為目標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  <a:p>
                      <a:pPr algn="ct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(</a:t>
                      </a:r>
                      <a:r>
                        <a:rPr b="0" lang="zh-TW" sz="14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主單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  <a:p>
                      <a:endParaRPr b="0" lang="en-US" sz="15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36000" rIns="36000" tIns="36000" bIns="36000" anchor="ctr">
                      <a:noAutofit/>
                    </a:bodyPr>
                    <a:p>
                      <a:endParaRPr b="0" lang="en-US" sz="15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c9211e"/>
                          </a:solidFill>
                          <a:latin typeface="微軟正黑體"/>
                          <a:ea typeface="微軟正黑體"/>
                        </a:rPr>
                        <a:t>Impact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Reproduce 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Steps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Actual Result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Expect Result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  <a:hlinkClick r:id="rId1"/>
                        </a:rPr>
                        <a:t>link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0616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zh-TW" sz="15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優先度</a:t>
                      </a:r>
                      <a:endParaRPr b="1" lang="en-US" sz="15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2100" spc="-1" strike="noStrike">
                          <a:solidFill>
                            <a:srgbClr val="c9211e"/>
                          </a:solidFill>
                          <a:latin typeface="微軟正黑體"/>
                          <a:ea typeface="微軟正黑體"/>
                        </a:rPr>
                        <a:t>*</a:t>
                      </a:r>
                      <a:endParaRPr b="1" lang="en-US" sz="21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2100" spc="-1" strike="noStrike">
                          <a:solidFill>
                            <a:srgbClr val="c9211e"/>
                          </a:solidFill>
                          <a:latin typeface="微軟正黑體"/>
                          <a:ea typeface="微軟正黑體"/>
                        </a:rPr>
                        <a:t>*</a:t>
                      </a:r>
                      <a:endParaRPr b="1" lang="en-US" sz="21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2100" spc="-1" strike="noStrike">
                          <a:solidFill>
                            <a:srgbClr val="c9211e"/>
                          </a:solidFill>
                          <a:latin typeface="微軟正黑體"/>
                          <a:ea typeface="微軟正黑體"/>
                        </a:rPr>
                        <a:t>*</a:t>
                      </a:r>
                      <a:endParaRPr b="1" lang="en-US" sz="21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2100" spc="-1" strike="noStrike">
                          <a:solidFill>
                            <a:srgbClr val="c9211e"/>
                          </a:solidFill>
                          <a:latin typeface="微軟正黑體"/>
                          <a:ea typeface="微軟正黑體"/>
                        </a:rPr>
                        <a:t>*</a:t>
                      </a:r>
                      <a:endParaRPr b="1" lang="en-US" sz="21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0616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zh-TW" sz="15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嚴重度</a:t>
                      </a:r>
                      <a:endParaRPr b="1" lang="en-US" sz="15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2100" spc="-1" strike="noStrike">
                          <a:solidFill>
                            <a:srgbClr val="c9211e"/>
                          </a:solidFill>
                          <a:latin typeface="微軟正黑體"/>
                          <a:ea typeface="微軟正黑體"/>
                        </a:rPr>
                        <a:t>*</a:t>
                      </a:r>
                      <a:endParaRPr b="1" lang="en-US" sz="21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2100" spc="-1" strike="noStrike">
                          <a:solidFill>
                            <a:srgbClr val="c9211e"/>
                          </a:solidFill>
                          <a:latin typeface="微軟正黑體"/>
                          <a:ea typeface="微軟正黑體"/>
                        </a:rPr>
                        <a:t>*</a:t>
                      </a:r>
                      <a:endParaRPr b="1" lang="en-US" sz="21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2100" spc="-1" strike="noStrike">
                          <a:solidFill>
                            <a:srgbClr val="c9211e"/>
                          </a:solidFill>
                          <a:latin typeface="微軟正黑體"/>
                          <a:ea typeface="微軟正黑體"/>
                        </a:rPr>
                        <a:t>*</a:t>
                      </a:r>
                      <a:endParaRPr b="1" lang="en-US" sz="21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2100" spc="-1" strike="noStrike">
                          <a:solidFill>
                            <a:srgbClr val="c9211e"/>
                          </a:solidFill>
                          <a:latin typeface="微軟正黑體"/>
                          <a:ea typeface="微軟正黑體"/>
                        </a:rPr>
                        <a:t>*</a:t>
                      </a:r>
                      <a:endParaRPr b="1" lang="en-US" sz="21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852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zh-TW" sz="15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難易度</a:t>
                      </a:r>
                      <a:endParaRPr b="1" lang="en-US" sz="15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endParaRPr b="0" lang="en-US" sz="15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b">
                      <a:noAutofit/>
                    </a:bodyPr>
                    <a:p>
                      <a:pPr algn="ctr"/>
                      <a:r>
                        <a:rPr b="1" lang="zh-TW" sz="1500" spc="-1" strike="noStrike">
                          <a:solidFill>
                            <a:srgbClr val="c9211e"/>
                          </a:solidFill>
                          <a:latin typeface="微軟正黑體"/>
                          <a:ea typeface="微軟正黑體"/>
                        </a:rPr>
                        <a:t>評估時須更新</a:t>
                      </a:r>
                      <a:endParaRPr b="1" lang="en-US" sz="1500" spc="-1" strike="noStrike">
                        <a:solidFill>
                          <a:srgbClr val="c9211e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b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5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5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852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zh-TW" sz="15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預估時間</a:t>
                      </a:r>
                      <a:endParaRPr b="1" lang="en-US" sz="15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5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zh-TW" sz="1500" spc="-1" strike="noStrike">
                          <a:solidFill>
                            <a:srgbClr val="c9211e"/>
                          </a:solidFill>
                          <a:latin typeface="微軟正黑體"/>
                          <a:ea typeface="微軟正黑體"/>
                        </a:rPr>
                        <a:t>評估時須更新</a:t>
                      </a:r>
                      <a:endParaRPr b="1" lang="en-US" sz="1500" spc="-1" strike="noStrike">
                        <a:solidFill>
                          <a:srgbClr val="c9211e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b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5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5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852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sprint</a:t>
                      </a:r>
                      <a:endParaRPr b="1" lang="en-US" sz="15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5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zh-TW" sz="1500" spc="-1" strike="noStrike">
                          <a:solidFill>
                            <a:srgbClr val="c9211e"/>
                          </a:solidFill>
                          <a:latin typeface="微軟正黑體"/>
                          <a:ea typeface="微軟正黑體"/>
                        </a:rPr>
                        <a:t>執行時須更新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5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5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841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zh-TW" sz="15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備註</a:t>
                      </a:r>
                      <a:endParaRPr b="1" lang="en-US" sz="15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5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5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zh-TW" sz="1500" spc="-1" strike="noStrike">
                          <a:solidFill>
                            <a:srgbClr val="c9211e"/>
                          </a:solidFill>
                          <a:latin typeface="微軟正黑體"/>
                          <a:ea typeface="微軟正黑體"/>
                        </a:rPr>
                        <a:t>需回覆異常原因與處置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endParaRPr b="0" lang="en-US" sz="15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180000" y="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Jira</a:t>
            </a: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相關異動</a:t>
            </a: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-</a:t>
            </a: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開單規範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Jira</a:t>
            </a: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相關異動</a:t>
            </a: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-</a:t>
            </a: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概述範例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/>
          </p:nvPr>
        </p:nvSpPr>
        <p:spPr>
          <a:xfrm>
            <a:off x="360000" y="126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 marL="251280" indent="0">
              <a:lnSpc>
                <a:spcPct val="115000"/>
              </a:lnSpc>
              <a:spcAft>
                <a:spcPts val="1001"/>
              </a:spcAft>
              <a:buNone/>
            </a:pPr>
            <a:r>
              <a:rPr b="1" lang="zh-TW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關鍵字：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51280" indent="0">
              <a:lnSpc>
                <a:spcPct val="115000"/>
              </a:lnSpc>
              <a:spcAft>
                <a:spcPts val="1001"/>
              </a:spcAft>
              <a:buNone/>
            </a:pPr>
            <a:r>
              <a:rPr b="0" lang="zh-TW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第一個</a:t>
            </a:r>
            <a:r>
              <a:rPr b="0" lang="zh-TW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[] =&gt; </a:t>
            </a:r>
            <a:r>
              <a:rPr b="1" lang="zh-TW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團隊</a:t>
            </a:r>
            <a:r>
              <a:rPr b="0" lang="zh-TW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，</a:t>
            </a:r>
            <a:r>
              <a:rPr b="0" lang="zh-TW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C++, JAVA, FE,</a:t>
            </a:r>
            <a:r>
              <a:rPr b="0" lang="zh-TW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UI...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51280" indent="0">
              <a:lnSpc>
                <a:spcPct val="115000"/>
              </a:lnSpc>
              <a:spcAft>
                <a:spcPts val="1001"/>
              </a:spcAft>
              <a:buNone/>
            </a:pPr>
            <a:r>
              <a:rPr b="0" lang="zh-TW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第二個</a:t>
            </a:r>
            <a:r>
              <a:rPr b="0" lang="zh-TW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[] =&gt; </a:t>
            </a:r>
            <a:r>
              <a:rPr b="1" lang="zh-TW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環境</a:t>
            </a:r>
            <a:r>
              <a:rPr b="0" lang="zh-TW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，</a:t>
            </a:r>
            <a:r>
              <a:rPr b="0" lang="zh-TW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WEB, APP, CRM, TS, JGX ...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51280" indent="0">
              <a:lnSpc>
                <a:spcPct val="115000"/>
              </a:lnSpc>
              <a:spcAft>
                <a:spcPts val="1001"/>
              </a:spcAft>
              <a:buNone/>
            </a:pPr>
            <a:r>
              <a:rPr b="0" lang="zh-TW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第三個</a:t>
            </a:r>
            <a:r>
              <a:rPr b="0" lang="zh-TW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[] =&gt; </a:t>
            </a:r>
            <a:r>
              <a:rPr b="1" lang="zh-TW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功能模組</a:t>
            </a:r>
            <a:r>
              <a:rPr b="0" lang="zh-TW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，</a:t>
            </a:r>
            <a:r>
              <a:rPr b="0" lang="zh-TW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CFD, TPSL...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51280" indent="0">
              <a:lnSpc>
                <a:spcPct val="115000"/>
              </a:lnSpc>
              <a:spcAft>
                <a:spcPts val="1001"/>
              </a:spcAft>
              <a:buNone/>
            </a:pPr>
            <a:r>
              <a:rPr b="1" lang="zh-TW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範例：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51280" indent="0">
              <a:lnSpc>
                <a:spcPct val="115000"/>
              </a:lnSpc>
              <a:spcAft>
                <a:spcPts val="1001"/>
              </a:spcAft>
              <a:buNone/>
            </a:pPr>
            <a:r>
              <a:rPr b="0" lang="zh-TW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任務單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51280" indent="0">
              <a:lnSpc>
                <a:spcPct val="115000"/>
              </a:lnSpc>
              <a:spcAft>
                <a:spcPts val="1001"/>
              </a:spcAft>
              <a:buNone/>
            </a:pPr>
            <a:r>
              <a:rPr b="1" lang="zh-TW" sz="2800" spc="-1" strike="noStrike">
                <a:solidFill>
                  <a:srgbClr val="c9211e"/>
                </a:solidFill>
                <a:latin typeface="微軟正黑體"/>
                <a:ea typeface="微軟正黑體"/>
              </a:rPr>
              <a:t>[C++][TS/JGX][</a:t>
            </a:r>
            <a:r>
              <a:rPr b="1" lang="zh-TW" sz="2800" spc="-1" strike="noStrike">
                <a:solidFill>
                  <a:srgbClr val="c9211e"/>
                </a:solidFill>
                <a:latin typeface="微軟正黑體"/>
                <a:ea typeface="微軟正黑體"/>
              </a:rPr>
              <a:t>行情</a:t>
            </a:r>
            <a:r>
              <a:rPr b="1" lang="zh-TW" sz="2800" spc="-1" strike="noStrike">
                <a:solidFill>
                  <a:srgbClr val="c9211e"/>
                </a:solidFill>
                <a:latin typeface="微軟正黑體"/>
                <a:ea typeface="微軟正黑體"/>
              </a:rPr>
              <a:t>]</a:t>
            </a:r>
            <a:r>
              <a:rPr b="0" lang="zh-TW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修正港交所品種</a:t>
            </a:r>
            <a:r>
              <a:rPr b="0" lang="zh-TW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2k, 4k</a:t>
            </a:r>
            <a:r>
              <a:rPr b="0" lang="zh-TW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倉量異常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51280" indent="0">
              <a:lnSpc>
                <a:spcPct val="115000"/>
              </a:lnSpc>
              <a:spcAft>
                <a:spcPts val="1001"/>
              </a:spcAft>
              <a:buNone/>
            </a:pPr>
            <a:r>
              <a:rPr b="1" lang="zh-TW" sz="2800" spc="-1" strike="noStrike">
                <a:solidFill>
                  <a:srgbClr val="c9211e"/>
                </a:solidFill>
                <a:latin typeface="微軟正黑體"/>
                <a:ea typeface="微軟正黑體"/>
              </a:rPr>
              <a:t>[JAVA][CRM][</a:t>
            </a:r>
            <a:r>
              <a:rPr b="1" lang="zh-TW" sz="2800" spc="-1" strike="noStrike">
                <a:solidFill>
                  <a:srgbClr val="c9211e"/>
                </a:solidFill>
                <a:latin typeface="微軟正黑體"/>
                <a:ea typeface="微軟正黑體"/>
              </a:rPr>
              <a:t>傭金</a:t>
            </a:r>
            <a:r>
              <a:rPr b="1" lang="zh-TW" sz="2800" spc="-1" strike="noStrike">
                <a:solidFill>
                  <a:srgbClr val="c9211e"/>
                </a:solidFill>
                <a:latin typeface="微軟正黑體"/>
                <a:ea typeface="微軟正黑體"/>
              </a:rPr>
              <a:t>]</a:t>
            </a:r>
            <a:r>
              <a:rPr b="0" lang="zh-TW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傭金分配功能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51280" indent="0">
              <a:lnSpc>
                <a:spcPct val="115000"/>
              </a:lnSpc>
              <a:spcAft>
                <a:spcPts val="1001"/>
              </a:spcAft>
              <a:buNone/>
            </a:pPr>
            <a:r>
              <a:rPr b="0" lang="zh-TW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需求單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51280" indent="0">
              <a:lnSpc>
                <a:spcPct val="115000"/>
              </a:lnSpc>
              <a:spcAft>
                <a:spcPts val="1001"/>
              </a:spcAft>
              <a:buNone/>
            </a:pPr>
            <a:r>
              <a:rPr b="1" lang="zh-TW" sz="2800" spc="-1" strike="noStrike">
                <a:solidFill>
                  <a:srgbClr val="c9211e"/>
                </a:solidFill>
                <a:latin typeface="微軟正黑體"/>
                <a:ea typeface="微軟正黑體"/>
              </a:rPr>
              <a:t>[WEB/TS][</a:t>
            </a:r>
            <a:r>
              <a:rPr b="1" lang="zh-TW" sz="2800" spc="-1" strike="noStrike">
                <a:solidFill>
                  <a:srgbClr val="c9211e"/>
                </a:solidFill>
                <a:latin typeface="微軟正黑體"/>
                <a:ea typeface="微軟正黑體"/>
              </a:rPr>
              <a:t>優化</a:t>
            </a:r>
            <a:r>
              <a:rPr b="1" lang="zh-TW" sz="2800" spc="-1" strike="noStrike">
                <a:solidFill>
                  <a:srgbClr val="c9211e"/>
                </a:solidFill>
                <a:latin typeface="微軟正黑體"/>
                <a:ea typeface="微軟正黑體"/>
              </a:rPr>
              <a:t>]</a:t>
            </a:r>
            <a:r>
              <a:rPr b="0" lang="zh-TW" sz="2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客戶端資金欄位顯示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"/>
          <p:cNvSpPr/>
          <p:nvPr/>
        </p:nvSpPr>
        <p:spPr>
          <a:xfrm>
            <a:off x="360000" y="5220000"/>
            <a:ext cx="2340000" cy="3596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※</a:t>
            </a:r>
            <a:r>
              <a:rPr b="0" lang="zh-TW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後續提供關鍵字類型</a:t>
            </a:r>
            <a:endParaRPr b="0" lang="en-US" sz="1800" spc="-1" strike="noStrike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  <p:graphicFrame>
        <p:nvGraphicFramePr>
          <p:cNvPr id="529" name=""/>
          <p:cNvGraphicFramePr/>
          <p:nvPr/>
        </p:nvGraphicFramePr>
        <p:xfrm>
          <a:off x="5394240" y="903960"/>
          <a:ext cx="4496760" cy="4051440"/>
        </p:xfrm>
        <a:graphic>
          <a:graphicData uri="http://schemas.openxmlformats.org/drawingml/2006/table">
            <a:tbl>
              <a:tblPr/>
              <a:tblGrid>
                <a:gridCol w="822960"/>
                <a:gridCol w="3674160"/>
              </a:tblGrid>
              <a:tr h="394920">
                <a:tc>
                  <a:txBody>
                    <a:bodyPr lIns="90000" rIns="90000" tIns="45000" bIns="45000" anchor="t">
                      <a:noAutofit/>
                    </a:bodyPr>
                    <a:p>
                      <a:pPr algn="ctr"/>
                      <a:r>
                        <a:rPr b="0" lang="zh-TW" sz="12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功能模塊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8b3"/>
                    </a:solidFill>
                  </a:tcPr>
                </a:tc>
                <a:tc>
                  <a:txBody>
                    <a:bodyPr lIns="90000" rIns="90000" tIns="45000" bIns="45000" anchor="t">
                      <a:noAutofit/>
                    </a:bodyPr>
                    <a:p>
                      <a:pPr algn="ctr"/>
                      <a:r>
                        <a:rPr b="0" lang="zh-TW" sz="12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描述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8b3"/>
                    </a:solidFill>
                  </a:tcPr>
                </a:tc>
              </a:tr>
              <a:tr h="394920">
                <a:tc>
                  <a:txBody>
                    <a:bodyPr lIns="90000" rIns="90000" tIns="45000" bIns="45000" anchor="t">
                      <a:noAutofit/>
                    </a:bodyPr>
                    <a:p>
                      <a:r>
                        <a:rPr b="0" lang="zh-TW" sz="12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行情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8b3"/>
                    </a:solidFill>
                  </a:tcPr>
                </a:tc>
                <a:tc>
                  <a:txBody>
                    <a:bodyPr lIns="90000" rIns="90000" tIns="45000" bIns="45000" anchor="t">
                      <a:noAutofit/>
                    </a:bodyPr>
                    <a:p>
                      <a:r>
                        <a:rPr b="0" lang="zh-TW" sz="12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前台行情相關問題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xBody>
                    <a:bodyPr lIns="90000" rIns="90000" tIns="45000" bIns="45000" anchor="t">
                      <a:noAutofit/>
                    </a:bodyPr>
                    <a:p>
                      <a:r>
                        <a:rPr b="0" lang="zh-TW" sz="12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交易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8b3"/>
                    </a:solidFill>
                  </a:tcPr>
                </a:tc>
                <a:tc>
                  <a:txBody>
                    <a:bodyPr lIns="90000" rIns="90000" tIns="45000" bIns="45000" anchor="t">
                      <a:noAutofit/>
                    </a:bodyPr>
                    <a:p>
                      <a:r>
                        <a:rPr b="0" lang="zh-TW" sz="12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前台交易相關問題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xBody>
                    <a:bodyPr lIns="90000" rIns="90000" tIns="45000" bIns="45000" anchor="t">
                      <a:noAutofit/>
                    </a:bodyPr>
                    <a:p>
                      <a:r>
                        <a:rPr b="0" lang="zh-TW" sz="12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用戶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8b3"/>
                    </a:solidFill>
                  </a:tcPr>
                </a:tc>
                <a:tc>
                  <a:txBody>
                    <a:bodyPr lIns="90000" rIns="90000" tIns="45000" bIns="45000" anchor="t">
                      <a:noAutofit/>
                    </a:bodyPr>
                    <a:p>
                      <a:r>
                        <a:rPr b="0" lang="zh-TW" sz="12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後台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CRM</a:t>
                      </a:r>
                      <a:r>
                        <a:rPr b="0" lang="zh-TW" sz="12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用戶登入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\</a:t>
                      </a:r>
                      <a:r>
                        <a:rPr b="0" lang="zh-TW" sz="12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註冊相關問題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xBody>
                    <a:bodyPr lIns="90000" rIns="90000" tIns="45000" bIns="45000" anchor="t">
                      <a:noAutofit/>
                    </a:bodyPr>
                    <a:p>
                      <a:r>
                        <a:rPr b="0" lang="zh-TW" sz="12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資金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8b3"/>
                    </a:solidFill>
                  </a:tcPr>
                </a:tc>
                <a:tc>
                  <a:txBody>
                    <a:bodyPr lIns="90000" rIns="90000" tIns="45000" bIns="45000" anchor="t">
                      <a:noAutofit/>
                    </a:bodyPr>
                    <a:p>
                      <a:r>
                        <a:rPr b="0" lang="zh-TW" sz="12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後台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CRM</a:t>
                      </a:r>
                      <a:r>
                        <a:rPr b="0" lang="zh-TW" sz="12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資金、出入金相關問題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xBody>
                    <a:bodyPr lIns="90000" rIns="90000" tIns="45000" bIns="45000" anchor="t">
                      <a:noAutofit/>
                    </a:bodyPr>
                    <a:p>
                      <a:r>
                        <a:rPr b="0" lang="zh-TW" sz="12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網關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8b3"/>
                    </a:solidFill>
                  </a:tcPr>
                </a:tc>
                <a:tc>
                  <a:txBody>
                    <a:bodyPr lIns="90000" rIns="90000" tIns="45000" bIns="45000" anchor="t">
                      <a:noAutofit/>
                    </a:bodyPr>
                    <a:p>
                      <a:r>
                        <a:rPr b="0" lang="zh-TW" sz="12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網關相關設定問題，應區分交易或行情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xBody>
                    <a:bodyPr lIns="90000" rIns="90000" tIns="45000" bIns="45000" anchor="t">
                      <a:noAutofit/>
                    </a:bodyPr>
                    <a:p>
                      <a:r>
                        <a:rPr b="0" lang="zh-TW" sz="12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參數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8b3"/>
                    </a:solidFill>
                  </a:tcPr>
                </a:tc>
                <a:tc>
                  <a:txBody>
                    <a:bodyPr lIns="90000" rIns="90000" tIns="45000" bIns="45000" anchor="t">
                      <a:noAutofit/>
                    </a:bodyPr>
                    <a:p>
                      <a:r>
                        <a:rPr b="0" lang="zh-TW" sz="12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後台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CRM</a:t>
                      </a:r>
                      <a:r>
                        <a:rPr b="0" lang="zh-TW" sz="12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品種合約市場、費用個性化等相關設定問題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xBody>
                    <a:bodyPr lIns="90000" rIns="90000" tIns="45000" bIns="45000" anchor="t">
                      <a:noAutofit/>
                    </a:bodyPr>
                    <a:p>
                      <a:r>
                        <a:rPr b="0" lang="zh-TW" sz="12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風控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8b3"/>
                    </a:solidFill>
                  </a:tcPr>
                </a:tc>
                <a:tc>
                  <a:txBody>
                    <a:bodyPr lIns="90000" rIns="90000" tIns="45000" bIns="45000" anchor="t">
                      <a:noAutofit/>
                    </a:bodyPr>
                    <a:p>
                      <a:r>
                        <a:rPr b="0" lang="zh-TW" sz="12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後台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CRM</a:t>
                      </a:r>
                      <a:r>
                        <a:rPr b="0" lang="zh-TW" sz="12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風控規則、強平、持倉計算浮盈相關問題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4920">
                <a:tc>
                  <a:txBody>
                    <a:bodyPr lIns="90000" rIns="90000" tIns="45000" bIns="45000" anchor="t">
                      <a:noAutofit/>
                    </a:bodyPr>
                    <a:p>
                      <a:r>
                        <a:rPr b="0" lang="zh-TW" sz="12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結算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8b3"/>
                    </a:solidFill>
                  </a:tcPr>
                </a:tc>
                <a:tc>
                  <a:txBody>
                    <a:bodyPr lIns="90000" rIns="90000" tIns="45000" bIns="45000" anchor="t">
                      <a:noAutofit/>
                    </a:bodyPr>
                    <a:p>
                      <a:r>
                        <a:rPr b="0" lang="zh-TW" sz="12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後台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CRM</a:t>
                      </a:r>
                      <a:r>
                        <a:rPr b="0" lang="zh-TW" sz="12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結算相關問題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6720">
                <a:tc>
                  <a:txBody>
                    <a:bodyPr lIns="90000" rIns="90000" tIns="45000" bIns="45000" anchor="t">
                      <a:noAutofit/>
                    </a:bodyPr>
                    <a:p>
                      <a:r>
                        <a:rPr b="0" lang="zh-TW" sz="12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上手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8b3"/>
                    </a:solidFill>
                  </a:tcPr>
                </a:tc>
                <a:tc>
                  <a:txBody>
                    <a:bodyPr lIns="90000" rIns="90000" tIns="45000" bIns="45000" anchor="t">
                      <a:noAutofit/>
                    </a:bodyPr>
                    <a:p>
                      <a:r>
                        <a:rPr b="0" lang="zh-TW" sz="12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後台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CRM</a:t>
                      </a:r>
                      <a:r>
                        <a:rPr b="0" lang="zh-TW" sz="12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行情訂閱、歷史行情補錄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微軟正黑體"/>
                        <a:ea typeface="微軟正黑體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Jira</a:t>
            </a: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相關異動</a:t>
            </a: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-workflow</a:t>
            </a: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調整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1" name="" descr=""/>
          <p:cNvPicPr/>
          <p:nvPr/>
        </p:nvPicPr>
        <p:blipFill>
          <a:blip r:embed="rId1"/>
          <a:stretch/>
        </p:blipFill>
        <p:spPr>
          <a:xfrm>
            <a:off x="1620000" y="900000"/>
            <a:ext cx="6642360" cy="4140000"/>
          </a:xfrm>
          <a:prstGeom prst="rect">
            <a:avLst/>
          </a:prstGeom>
          <a:ln w="18000">
            <a:noFill/>
          </a:ln>
        </p:spPr>
      </p:pic>
      <p:sp>
        <p:nvSpPr>
          <p:cNvPr id="532" name=""/>
          <p:cNvSpPr/>
          <p:nvPr/>
        </p:nvSpPr>
        <p:spPr>
          <a:xfrm>
            <a:off x="1260000" y="1188000"/>
            <a:ext cx="1440000" cy="5400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r>
              <a:rPr b="0" lang="zh-TW" sz="1800" spc="-1" strike="noStrike">
                <a:solidFill>
                  <a:srgbClr val="c9211e"/>
                </a:solidFill>
                <a:latin typeface="微軟正黑體"/>
                <a:ea typeface="微軟正黑體"/>
              </a:rPr>
              <a:t>移除</a:t>
            </a:r>
            <a:r>
              <a:rPr b="0" lang="en-US" sz="1800" spc="-1" strike="noStrike">
                <a:solidFill>
                  <a:srgbClr val="c9211e"/>
                </a:solidFill>
                <a:latin typeface="微軟正黑體"/>
                <a:ea typeface="微軟正黑體"/>
              </a:rPr>
              <a:t>UI Design</a:t>
            </a:r>
            <a:r>
              <a:rPr b="0" lang="zh-TW" sz="1800" spc="-1" strike="noStrike">
                <a:solidFill>
                  <a:srgbClr val="c9211e"/>
                </a:solidFill>
                <a:latin typeface="微軟正黑體"/>
                <a:ea typeface="微軟正黑體"/>
              </a:rPr>
              <a:t>，回歸相同流程</a:t>
            </a:r>
            <a:endParaRPr b="0" lang="en-US" sz="1800" spc="-1" strike="noStrike">
              <a:solidFill>
                <a:srgbClr val="c9211e"/>
              </a:solidFill>
              <a:latin typeface="微軟正黑體"/>
              <a:ea typeface="微軟正黑體"/>
            </a:endParaRPr>
          </a:p>
        </p:txBody>
      </p:sp>
      <p:sp>
        <p:nvSpPr>
          <p:cNvPr id="533" name=""/>
          <p:cNvSpPr/>
          <p:nvPr/>
        </p:nvSpPr>
        <p:spPr>
          <a:xfrm>
            <a:off x="5400000" y="2520000"/>
            <a:ext cx="1080000" cy="180000"/>
          </a:xfrm>
          <a:prstGeom prst="rect">
            <a:avLst/>
          </a:prstGeom>
          <a:solidFill>
            <a:srgbClr val="cde8b3"/>
          </a:solidFill>
          <a:ln w="18000">
            <a:solidFill>
              <a:srgbClr val="74b5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200" spc="-1" strike="sngStrike">
                <a:solidFill>
                  <a:srgbClr val="000000"/>
                </a:solidFill>
                <a:latin typeface="Javanese Text"/>
              </a:rPr>
              <a:t>UI Design</a:t>
            </a:r>
            <a:endParaRPr b="0" lang="en-US" sz="1200" spc="-1" strike="sngStrike">
              <a:solidFill>
                <a:srgbClr val="000000"/>
              </a:solidFill>
              <a:latin typeface="Javanese Tex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Jira</a:t>
            </a: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相關異動</a:t>
            </a:r>
            <a:r>
              <a:rPr b="0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-</a:t>
            </a:r>
            <a:r>
              <a:rPr b="0" lang="zh-TW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表單微調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6" name="" descr=""/>
          <p:cNvPicPr/>
          <p:nvPr/>
        </p:nvPicPr>
        <p:blipFill>
          <a:blip r:embed="rId1"/>
          <a:stretch/>
        </p:blipFill>
        <p:spPr>
          <a:xfrm>
            <a:off x="2340000" y="1032480"/>
            <a:ext cx="5580000" cy="42800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</TotalTime>
  <Application>LibreOffice/7.5.0.3$Windows_X86_64 LibreOffice_project/c21113d003cd3efa8c53188764377a8272d9d6de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2023-03-03T09:29:14Z</dcterms:created>
  <dc:creator/>
  <dc:description/>
  <dc:language>zh-TW</dc:language>
  <cp:lastModifiedBy/>
  <dcterms:modified xsi:type="dcterms:W3CDTF">2023-03-06T14:49:24Z</dcterms:modified>
  <cp:revision>62</cp:revision>
  <dc:subject/>
  <dc:title>Forestbird</dc:title>
</cp:coreProperties>
</file>