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3" r:id="rId6"/>
    <p:sldId id="265" r:id="rId7"/>
    <p:sldId id="266" r:id="rId8"/>
    <p:sldId id="259" r:id="rId9"/>
    <p:sldId id="260" r:id="rId10"/>
    <p:sldId id="261" r:id="rId11"/>
    <p:sldId id="269" r:id="rId12"/>
    <p:sldId id="267" r:id="rId13"/>
    <p:sldId id="272" r:id="rId14"/>
    <p:sldId id="270" r:id="rId15"/>
    <p:sldId id="271" r:id="rId16"/>
    <p:sldId id="274" r:id="rId17"/>
    <p:sldId id="285" r:id="rId18"/>
    <p:sldId id="276" r:id="rId19"/>
    <p:sldId id="277" r:id="rId20"/>
    <p:sldId id="278" r:id="rId21"/>
    <p:sldId id="286" r:id="rId22"/>
    <p:sldId id="287" r:id="rId23"/>
    <p:sldId id="280" r:id="rId24"/>
    <p:sldId id="279" r:id="rId25"/>
    <p:sldId id="281" r:id="rId26"/>
    <p:sldId id="282" r:id="rId27"/>
    <p:sldId id="284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F218F-43AD-42DA-95D7-BF91B7A9B16F}" v="36" dt="2023-12-06T08:22:22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7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en Hee Lee" userId="e90e63543e222ebd" providerId="LiveId" clId="{D78F218F-43AD-42DA-95D7-BF91B7A9B16F}"/>
    <pc:docChg chg="undo custSel addSld delSld modSld">
      <pc:chgData name="Kuen Hee Lee" userId="e90e63543e222ebd" providerId="LiveId" clId="{D78F218F-43AD-42DA-95D7-BF91B7A9B16F}" dt="2023-12-06T08:42:54.046" v="538" actId="1076"/>
      <pc:docMkLst>
        <pc:docMk/>
      </pc:docMkLst>
      <pc:sldChg chg="modSp mod">
        <pc:chgData name="Kuen Hee Lee" userId="e90e63543e222ebd" providerId="LiveId" clId="{D78F218F-43AD-42DA-95D7-BF91B7A9B16F}" dt="2023-12-06T08:24:15.652" v="535" actId="20577"/>
        <pc:sldMkLst>
          <pc:docMk/>
          <pc:sldMk cId="2253979568" sldId="257"/>
        </pc:sldMkLst>
        <pc:spChg chg="mod">
          <ac:chgData name="Kuen Hee Lee" userId="e90e63543e222ebd" providerId="LiveId" clId="{D78F218F-43AD-42DA-95D7-BF91B7A9B16F}" dt="2023-12-06T08:24:15.652" v="535" actId="20577"/>
          <ac:spMkLst>
            <pc:docMk/>
            <pc:sldMk cId="2253979568" sldId="257"/>
            <ac:spMk id="3" creationId="{79A89D2B-FC3B-1FC2-60A9-FC78B518BA4D}"/>
          </ac:spMkLst>
        </pc:spChg>
      </pc:sldChg>
      <pc:sldChg chg="modSp mod">
        <pc:chgData name="Kuen Hee Lee" userId="e90e63543e222ebd" providerId="LiveId" clId="{D78F218F-43AD-42DA-95D7-BF91B7A9B16F}" dt="2023-12-06T08:42:54.046" v="538" actId="1076"/>
        <pc:sldMkLst>
          <pc:docMk/>
          <pc:sldMk cId="4040657729" sldId="260"/>
        </pc:sldMkLst>
        <pc:picChg chg="mod">
          <ac:chgData name="Kuen Hee Lee" userId="e90e63543e222ebd" providerId="LiveId" clId="{D78F218F-43AD-42DA-95D7-BF91B7A9B16F}" dt="2023-12-06T08:42:54.046" v="538" actId="1076"/>
          <ac:picMkLst>
            <pc:docMk/>
            <pc:sldMk cId="4040657729" sldId="260"/>
            <ac:picMk id="9" creationId="{6E4C9DDF-43A3-4CE9-70FF-E36B2C58D22F}"/>
          </ac:picMkLst>
        </pc:picChg>
      </pc:sldChg>
      <pc:sldChg chg="modSp mod">
        <pc:chgData name="Kuen Hee Lee" userId="e90e63543e222ebd" providerId="LiveId" clId="{D78F218F-43AD-42DA-95D7-BF91B7A9B16F}" dt="2023-12-06T07:30:48.896" v="17" actId="20577"/>
        <pc:sldMkLst>
          <pc:docMk/>
          <pc:sldMk cId="1251550867" sldId="261"/>
        </pc:sldMkLst>
        <pc:spChg chg="mod">
          <ac:chgData name="Kuen Hee Lee" userId="e90e63543e222ebd" providerId="LiveId" clId="{D78F218F-43AD-42DA-95D7-BF91B7A9B16F}" dt="2023-12-06T07:30:48.896" v="17" actId="20577"/>
          <ac:spMkLst>
            <pc:docMk/>
            <pc:sldMk cId="1251550867" sldId="261"/>
            <ac:spMk id="2" creationId="{ED7F9DF8-1DCB-58BF-1276-39520A7BE513}"/>
          </ac:spMkLst>
        </pc:spChg>
      </pc:sldChg>
      <pc:sldChg chg="modSp mod">
        <pc:chgData name="Kuen Hee Lee" userId="e90e63543e222ebd" providerId="LiveId" clId="{D78F218F-43AD-42DA-95D7-BF91B7A9B16F}" dt="2023-12-06T07:30:23.037" v="16" actId="1076"/>
        <pc:sldMkLst>
          <pc:docMk/>
          <pc:sldMk cId="2881705716" sldId="266"/>
        </pc:sldMkLst>
        <pc:spChg chg="mod">
          <ac:chgData name="Kuen Hee Lee" userId="e90e63543e222ebd" providerId="LiveId" clId="{D78F218F-43AD-42DA-95D7-BF91B7A9B16F}" dt="2023-12-06T07:30:23.037" v="16" actId="1076"/>
          <ac:spMkLst>
            <pc:docMk/>
            <pc:sldMk cId="2881705716" sldId="266"/>
            <ac:spMk id="7" creationId="{AE216D44-55D5-BD2D-B15E-BCEE4354F117}"/>
          </ac:spMkLst>
        </pc:spChg>
      </pc:sldChg>
      <pc:sldChg chg="modSp mod">
        <pc:chgData name="Kuen Hee Lee" userId="e90e63543e222ebd" providerId="LiveId" clId="{D78F218F-43AD-42DA-95D7-BF91B7A9B16F}" dt="2023-12-06T07:31:19.001" v="57" actId="20577"/>
        <pc:sldMkLst>
          <pc:docMk/>
          <pc:sldMk cId="2524665821" sldId="267"/>
        </pc:sldMkLst>
        <pc:spChg chg="mod">
          <ac:chgData name="Kuen Hee Lee" userId="e90e63543e222ebd" providerId="LiveId" clId="{D78F218F-43AD-42DA-95D7-BF91B7A9B16F}" dt="2023-12-06T07:31:19.001" v="57" actId="20577"/>
          <ac:spMkLst>
            <pc:docMk/>
            <pc:sldMk cId="2524665821" sldId="267"/>
            <ac:spMk id="2" creationId="{ED7F9DF8-1DCB-58BF-1276-39520A7BE513}"/>
          </ac:spMkLst>
        </pc:spChg>
      </pc:sldChg>
      <pc:sldChg chg="modSp mod">
        <pc:chgData name="Kuen Hee Lee" userId="e90e63543e222ebd" providerId="LiveId" clId="{D78F218F-43AD-42DA-95D7-BF91B7A9B16F}" dt="2023-12-06T07:31:33.685" v="58" actId="20577"/>
        <pc:sldMkLst>
          <pc:docMk/>
          <pc:sldMk cId="3400595351" sldId="272"/>
        </pc:sldMkLst>
        <pc:spChg chg="mod">
          <ac:chgData name="Kuen Hee Lee" userId="e90e63543e222ebd" providerId="LiveId" clId="{D78F218F-43AD-42DA-95D7-BF91B7A9B16F}" dt="2023-12-06T07:31:33.685" v="58" actId="20577"/>
          <ac:spMkLst>
            <pc:docMk/>
            <pc:sldMk cId="3400595351" sldId="272"/>
            <ac:spMk id="2" creationId="{ED7F9DF8-1DCB-58BF-1276-39520A7BE513}"/>
          </ac:spMkLst>
        </pc:spChg>
      </pc:sldChg>
      <pc:sldChg chg="delSp modSp del mod">
        <pc:chgData name="Kuen Hee Lee" userId="e90e63543e222ebd" providerId="LiveId" clId="{D78F218F-43AD-42DA-95D7-BF91B7A9B16F}" dt="2023-12-06T07:51:45.357" v="62" actId="47"/>
        <pc:sldMkLst>
          <pc:docMk/>
          <pc:sldMk cId="763419520" sldId="273"/>
        </pc:sldMkLst>
        <pc:spChg chg="mod">
          <ac:chgData name="Kuen Hee Lee" userId="e90e63543e222ebd" providerId="LiveId" clId="{D78F218F-43AD-42DA-95D7-BF91B7A9B16F}" dt="2023-12-06T07:48:38.326" v="61" actId="1076"/>
          <ac:spMkLst>
            <pc:docMk/>
            <pc:sldMk cId="763419520" sldId="273"/>
            <ac:spMk id="2" creationId="{ED7F9DF8-1DCB-58BF-1276-39520A7BE513}"/>
          </ac:spMkLst>
        </pc:spChg>
        <pc:spChg chg="del">
          <ac:chgData name="Kuen Hee Lee" userId="e90e63543e222ebd" providerId="LiveId" clId="{D78F218F-43AD-42DA-95D7-BF91B7A9B16F}" dt="2023-12-06T07:48:34.559" v="60" actId="478"/>
          <ac:spMkLst>
            <pc:docMk/>
            <pc:sldMk cId="763419520" sldId="273"/>
            <ac:spMk id="6" creationId="{3A36C0D8-B091-5EE1-6BF7-9DC8FAF47CD7}"/>
          </ac:spMkLst>
        </pc:spChg>
        <pc:spChg chg="del">
          <ac:chgData name="Kuen Hee Lee" userId="e90e63543e222ebd" providerId="LiveId" clId="{D78F218F-43AD-42DA-95D7-BF91B7A9B16F}" dt="2023-12-06T07:48:34.559" v="60" actId="478"/>
          <ac:spMkLst>
            <pc:docMk/>
            <pc:sldMk cId="763419520" sldId="273"/>
            <ac:spMk id="8" creationId="{3EB23C51-510F-6A1C-FD7C-8A68D4F58297}"/>
          </ac:spMkLst>
        </pc:spChg>
        <pc:spChg chg="del">
          <ac:chgData name="Kuen Hee Lee" userId="e90e63543e222ebd" providerId="LiveId" clId="{D78F218F-43AD-42DA-95D7-BF91B7A9B16F}" dt="2023-12-06T07:48:34.559" v="60" actId="478"/>
          <ac:spMkLst>
            <pc:docMk/>
            <pc:sldMk cId="763419520" sldId="273"/>
            <ac:spMk id="13" creationId="{2F89DE07-7F7E-FFD6-F750-B155F2B1E17F}"/>
          </ac:spMkLst>
        </pc:spChg>
        <pc:spChg chg="del">
          <ac:chgData name="Kuen Hee Lee" userId="e90e63543e222ebd" providerId="LiveId" clId="{D78F218F-43AD-42DA-95D7-BF91B7A9B16F}" dt="2023-12-06T07:48:34.559" v="60" actId="478"/>
          <ac:spMkLst>
            <pc:docMk/>
            <pc:sldMk cId="763419520" sldId="273"/>
            <ac:spMk id="15" creationId="{7363B672-D265-CD99-4EB9-60C8F4A50112}"/>
          </ac:spMkLst>
        </pc:spChg>
        <pc:picChg chg="del">
          <ac:chgData name="Kuen Hee Lee" userId="e90e63543e222ebd" providerId="LiveId" clId="{D78F218F-43AD-42DA-95D7-BF91B7A9B16F}" dt="2023-12-06T07:48:34.559" v="60" actId="478"/>
          <ac:picMkLst>
            <pc:docMk/>
            <pc:sldMk cId="763419520" sldId="273"/>
            <ac:picMk id="4" creationId="{0A90484C-4793-CD93-FBD3-7C60B6AA8CE7}"/>
          </ac:picMkLst>
        </pc:picChg>
        <pc:picChg chg="del">
          <ac:chgData name="Kuen Hee Lee" userId="e90e63543e222ebd" providerId="LiveId" clId="{D78F218F-43AD-42DA-95D7-BF91B7A9B16F}" dt="2023-12-06T07:48:34.559" v="60" actId="478"/>
          <ac:picMkLst>
            <pc:docMk/>
            <pc:sldMk cId="763419520" sldId="273"/>
            <ac:picMk id="12" creationId="{1DC09C42-AD36-C5D8-0F8A-B2BBB4535CE6}"/>
          </ac:picMkLst>
        </pc:picChg>
        <pc:cxnChg chg="del">
          <ac:chgData name="Kuen Hee Lee" userId="e90e63543e222ebd" providerId="LiveId" clId="{D78F218F-43AD-42DA-95D7-BF91B7A9B16F}" dt="2023-12-06T07:48:34.559" v="60" actId="478"/>
          <ac:cxnSpMkLst>
            <pc:docMk/>
            <pc:sldMk cId="763419520" sldId="273"/>
            <ac:cxnSpMk id="7" creationId="{3C657636-2E44-4DDD-255C-FB98B864C89F}"/>
          </ac:cxnSpMkLst>
        </pc:cxnChg>
        <pc:cxnChg chg="del">
          <ac:chgData name="Kuen Hee Lee" userId="e90e63543e222ebd" providerId="LiveId" clId="{D78F218F-43AD-42DA-95D7-BF91B7A9B16F}" dt="2023-12-06T07:48:34.559" v="60" actId="478"/>
          <ac:cxnSpMkLst>
            <pc:docMk/>
            <pc:sldMk cId="763419520" sldId="273"/>
            <ac:cxnSpMk id="14" creationId="{9C23D933-B9A3-D198-E72B-84139F2D8267}"/>
          </ac:cxnSpMkLst>
        </pc:cxnChg>
      </pc:sldChg>
      <pc:sldChg chg="modSp mod">
        <pc:chgData name="Kuen Hee Lee" userId="e90e63543e222ebd" providerId="LiveId" clId="{D78F218F-43AD-42DA-95D7-BF91B7A9B16F}" dt="2023-12-06T07:52:07.834" v="136"/>
        <pc:sldMkLst>
          <pc:docMk/>
          <pc:sldMk cId="259084254" sldId="276"/>
        </pc:sldMkLst>
        <pc:spChg chg="mod">
          <ac:chgData name="Kuen Hee Lee" userId="e90e63543e222ebd" providerId="LiveId" clId="{D78F218F-43AD-42DA-95D7-BF91B7A9B16F}" dt="2023-12-06T07:52:07.834" v="136"/>
          <ac:spMkLst>
            <pc:docMk/>
            <pc:sldMk cId="259084254" sldId="276"/>
            <ac:spMk id="3" creationId="{79A89D2B-FC3B-1FC2-60A9-FC78B518BA4D}"/>
          </ac:spMkLst>
        </pc:spChg>
      </pc:sldChg>
      <pc:sldChg chg="modSp mod">
        <pc:chgData name="Kuen Hee Lee" userId="e90e63543e222ebd" providerId="LiveId" clId="{D78F218F-43AD-42DA-95D7-BF91B7A9B16F}" dt="2023-12-06T07:56:06.210" v="168" actId="1076"/>
        <pc:sldMkLst>
          <pc:docMk/>
          <pc:sldMk cId="3689329545" sldId="277"/>
        </pc:sldMkLst>
        <pc:spChg chg="mod">
          <ac:chgData name="Kuen Hee Lee" userId="e90e63543e222ebd" providerId="LiveId" clId="{D78F218F-43AD-42DA-95D7-BF91B7A9B16F}" dt="2023-12-06T07:52:10.058" v="137"/>
          <ac:spMkLst>
            <pc:docMk/>
            <pc:sldMk cId="3689329545" sldId="277"/>
            <ac:spMk id="3" creationId="{79A89D2B-FC3B-1FC2-60A9-FC78B518BA4D}"/>
          </ac:spMkLst>
        </pc:spChg>
        <pc:spChg chg="mod">
          <ac:chgData name="Kuen Hee Lee" userId="e90e63543e222ebd" providerId="LiveId" clId="{D78F218F-43AD-42DA-95D7-BF91B7A9B16F}" dt="2023-12-06T07:56:06.210" v="168" actId="1076"/>
          <ac:spMkLst>
            <pc:docMk/>
            <pc:sldMk cId="3689329545" sldId="277"/>
            <ac:spMk id="31" creationId="{9D01F633-F680-DBC4-7B18-BE80E5774CEA}"/>
          </ac:spMkLst>
        </pc:spChg>
      </pc:sldChg>
      <pc:sldChg chg="modSp mod">
        <pc:chgData name="Kuen Hee Lee" userId="e90e63543e222ebd" providerId="LiveId" clId="{D78F218F-43AD-42DA-95D7-BF91B7A9B16F}" dt="2023-12-06T07:52:13.126" v="138"/>
        <pc:sldMkLst>
          <pc:docMk/>
          <pc:sldMk cId="1248465398" sldId="278"/>
        </pc:sldMkLst>
        <pc:spChg chg="mod">
          <ac:chgData name="Kuen Hee Lee" userId="e90e63543e222ebd" providerId="LiveId" clId="{D78F218F-43AD-42DA-95D7-BF91B7A9B16F}" dt="2023-12-06T07:52:13.126" v="138"/>
          <ac:spMkLst>
            <pc:docMk/>
            <pc:sldMk cId="1248465398" sldId="278"/>
            <ac:spMk id="3" creationId="{79A89D2B-FC3B-1FC2-60A9-FC78B518BA4D}"/>
          </ac:spMkLst>
        </pc:spChg>
      </pc:sldChg>
      <pc:sldChg chg="modSp mod">
        <pc:chgData name="Kuen Hee Lee" userId="e90e63543e222ebd" providerId="LiveId" clId="{D78F218F-43AD-42DA-95D7-BF91B7A9B16F}" dt="2023-12-06T08:07:09.352" v="497"/>
        <pc:sldMkLst>
          <pc:docMk/>
          <pc:sldMk cId="3191163293" sldId="279"/>
        </pc:sldMkLst>
        <pc:spChg chg="mod">
          <ac:chgData name="Kuen Hee Lee" userId="e90e63543e222ebd" providerId="LiveId" clId="{D78F218F-43AD-42DA-95D7-BF91B7A9B16F}" dt="2023-12-06T08:07:09.352" v="497"/>
          <ac:spMkLst>
            <pc:docMk/>
            <pc:sldMk cId="3191163293" sldId="279"/>
            <ac:spMk id="3" creationId="{79A89D2B-FC3B-1FC2-60A9-FC78B518BA4D}"/>
          </ac:spMkLst>
        </pc:spChg>
      </pc:sldChg>
      <pc:sldChg chg="modSp mod">
        <pc:chgData name="Kuen Hee Lee" userId="e90e63543e222ebd" providerId="LiveId" clId="{D78F218F-43AD-42DA-95D7-BF91B7A9B16F}" dt="2023-12-06T08:07:06.064" v="496"/>
        <pc:sldMkLst>
          <pc:docMk/>
          <pc:sldMk cId="614365376" sldId="281"/>
        </pc:sldMkLst>
        <pc:spChg chg="mod">
          <ac:chgData name="Kuen Hee Lee" userId="e90e63543e222ebd" providerId="LiveId" clId="{D78F218F-43AD-42DA-95D7-BF91B7A9B16F}" dt="2023-12-06T08:07:06.064" v="496"/>
          <ac:spMkLst>
            <pc:docMk/>
            <pc:sldMk cId="614365376" sldId="281"/>
            <ac:spMk id="3" creationId="{79A89D2B-FC3B-1FC2-60A9-FC78B518BA4D}"/>
          </ac:spMkLst>
        </pc:spChg>
      </pc:sldChg>
      <pc:sldChg chg="modSp mod">
        <pc:chgData name="Kuen Hee Lee" userId="e90e63543e222ebd" providerId="LiveId" clId="{D78F218F-43AD-42DA-95D7-BF91B7A9B16F}" dt="2023-12-06T08:07:11.296" v="498"/>
        <pc:sldMkLst>
          <pc:docMk/>
          <pc:sldMk cId="637321577" sldId="282"/>
        </pc:sldMkLst>
        <pc:spChg chg="mod">
          <ac:chgData name="Kuen Hee Lee" userId="e90e63543e222ebd" providerId="LiveId" clId="{D78F218F-43AD-42DA-95D7-BF91B7A9B16F}" dt="2023-12-06T08:07:11.296" v="498"/>
          <ac:spMkLst>
            <pc:docMk/>
            <pc:sldMk cId="637321577" sldId="282"/>
            <ac:spMk id="3" creationId="{79A89D2B-FC3B-1FC2-60A9-FC78B518BA4D}"/>
          </ac:spMkLst>
        </pc:spChg>
      </pc:sldChg>
      <pc:sldChg chg="modSp mod">
        <pc:chgData name="Kuen Hee Lee" userId="e90e63543e222ebd" providerId="LiveId" clId="{D78F218F-43AD-42DA-95D7-BF91B7A9B16F}" dt="2023-12-06T08:22:23.792" v="529" actId="20577"/>
        <pc:sldMkLst>
          <pc:docMk/>
          <pc:sldMk cId="2195713557" sldId="283"/>
        </pc:sldMkLst>
        <pc:spChg chg="mod">
          <ac:chgData name="Kuen Hee Lee" userId="e90e63543e222ebd" providerId="LiveId" clId="{D78F218F-43AD-42DA-95D7-BF91B7A9B16F}" dt="2023-12-06T08:22:23.792" v="529" actId="20577"/>
          <ac:spMkLst>
            <pc:docMk/>
            <pc:sldMk cId="2195713557" sldId="283"/>
            <ac:spMk id="3" creationId="{79A89D2B-FC3B-1FC2-60A9-FC78B518BA4D}"/>
          </ac:spMkLst>
        </pc:spChg>
      </pc:sldChg>
      <pc:sldChg chg="modSp add mod">
        <pc:chgData name="Kuen Hee Lee" userId="e90e63543e222ebd" providerId="LiveId" clId="{D78F218F-43AD-42DA-95D7-BF91B7A9B16F}" dt="2023-12-06T07:52:02.180" v="135"/>
        <pc:sldMkLst>
          <pc:docMk/>
          <pc:sldMk cId="3600381173" sldId="285"/>
        </pc:sldMkLst>
        <pc:spChg chg="mod">
          <ac:chgData name="Kuen Hee Lee" userId="e90e63543e222ebd" providerId="LiveId" clId="{D78F218F-43AD-42DA-95D7-BF91B7A9B16F}" dt="2023-12-06T07:52:02.180" v="135"/>
          <ac:spMkLst>
            <pc:docMk/>
            <pc:sldMk cId="3600381173" sldId="285"/>
            <ac:spMk id="3" creationId="{79A89D2B-FC3B-1FC2-60A9-FC78B518BA4D}"/>
          </ac:spMkLst>
        </pc:spChg>
      </pc:sldChg>
      <pc:sldChg chg="addSp delSp modSp add mod">
        <pc:chgData name="Kuen Hee Lee" userId="e90e63543e222ebd" providerId="LiveId" clId="{D78F218F-43AD-42DA-95D7-BF91B7A9B16F}" dt="2023-12-06T08:05:49.023" v="423" actId="14100"/>
        <pc:sldMkLst>
          <pc:docMk/>
          <pc:sldMk cId="1433988921" sldId="286"/>
        </pc:sldMkLst>
        <pc:spChg chg="add mod">
          <ac:chgData name="Kuen Hee Lee" userId="e90e63543e222ebd" providerId="LiveId" clId="{D78F218F-43AD-42DA-95D7-BF91B7A9B16F}" dt="2023-12-06T08:05:49.023" v="423" actId="14100"/>
          <ac:spMkLst>
            <pc:docMk/>
            <pc:sldMk cId="1433988921" sldId="286"/>
            <ac:spMk id="6" creationId="{CF954FF1-3E30-9BDF-825E-21DB9CF4A4E7}"/>
          </ac:spMkLst>
        </pc:spChg>
        <pc:spChg chg="mod">
          <ac:chgData name="Kuen Hee Lee" userId="e90e63543e222ebd" providerId="LiveId" clId="{D78F218F-43AD-42DA-95D7-BF91B7A9B16F}" dt="2023-12-06T08:05:07.395" v="349" actId="14100"/>
          <ac:spMkLst>
            <pc:docMk/>
            <pc:sldMk cId="1433988921" sldId="286"/>
            <ac:spMk id="31" creationId="{9D01F633-F680-DBC4-7B18-BE80E5774CEA}"/>
          </ac:spMkLst>
        </pc:spChg>
        <pc:picChg chg="add mod">
          <ac:chgData name="Kuen Hee Lee" userId="e90e63543e222ebd" providerId="LiveId" clId="{D78F218F-43AD-42DA-95D7-BF91B7A9B16F}" dt="2023-12-06T08:05:00.029" v="346" actId="1076"/>
          <ac:picMkLst>
            <pc:docMk/>
            <pc:sldMk cId="1433988921" sldId="286"/>
            <ac:picMk id="4" creationId="{B476B067-16F5-FC4E-50E8-2F8412794C53}"/>
          </ac:picMkLst>
        </pc:picChg>
        <pc:picChg chg="del">
          <ac:chgData name="Kuen Hee Lee" userId="e90e63543e222ebd" providerId="LiveId" clId="{D78F218F-43AD-42DA-95D7-BF91B7A9B16F}" dt="2023-12-06T07:55:51.278" v="164" actId="478"/>
          <ac:picMkLst>
            <pc:docMk/>
            <pc:sldMk cId="1433988921" sldId="286"/>
            <ac:picMk id="5" creationId="{AEA7E68E-04BF-8314-E626-79D1ABFC85BD}"/>
          </ac:picMkLst>
        </pc:picChg>
      </pc:sldChg>
      <pc:sldChg chg="addSp delSp modSp add del mod">
        <pc:chgData name="Kuen Hee Lee" userId="e90e63543e222ebd" providerId="LiveId" clId="{D78F218F-43AD-42DA-95D7-BF91B7A9B16F}" dt="2023-12-06T07:55:33.140" v="160" actId="2890"/>
        <pc:sldMkLst>
          <pc:docMk/>
          <pc:sldMk cId="2320182273" sldId="286"/>
        </pc:sldMkLst>
        <pc:picChg chg="add del mod">
          <ac:chgData name="Kuen Hee Lee" userId="e90e63543e222ebd" providerId="LiveId" clId="{D78F218F-43AD-42DA-95D7-BF91B7A9B16F}" dt="2023-12-06T07:55:32.018" v="158" actId="22"/>
          <ac:picMkLst>
            <pc:docMk/>
            <pc:sldMk cId="2320182273" sldId="286"/>
            <ac:picMk id="4" creationId="{30C4B3AE-7B3E-5940-F286-5AB6090387E5}"/>
          </ac:picMkLst>
        </pc:picChg>
        <pc:picChg chg="add del">
          <ac:chgData name="Kuen Hee Lee" userId="e90e63543e222ebd" providerId="LiveId" clId="{D78F218F-43AD-42DA-95D7-BF91B7A9B16F}" dt="2023-12-06T07:55:32.548" v="159" actId="478"/>
          <ac:picMkLst>
            <pc:docMk/>
            <pc:sldMk cId="2320182273" sldId="286"/>
            <ac:picMk id="5" creationId="{AEA7E68E-04BF-8314-E626-79D1ABFC85BD}"/>
          </ac:picMkLst>
        </pc:picChg>
        <pc:picChg chg="add del">
          <ac:chgData name="Kuen Hee Lee" userId="e90e63543e222ebd" providerId="LiveId" clId="{D78F218F-43AD-42DA-95D7-BF91B7A9B16F}" dt="2023-12-06T07:55:26.898" v="152" actId="22"/>
          <ac:picMkLst>
            <pc:docMk/>
            <pc:sldMk cId="2320182273" sldId="286"/>
            <ac:picMk id="7" creationId="{EDAF65B3-FDBF-CE20-402A-758F4D1D68DC}"/>
          </ac:picMkLst>
        </pc:picChg>
      </pc:sldChg>
      <pc:sldChg chg="delSp modSp add mod">
        <pc:chgData name="Kuen Hee Lee" userId="e90e63543e222ebd" providerId="LiveId" clId="{D78F218F-43AD-42DA-95D7-BF91B7A9B16F}" dt="2023-12-06T08:05:27.428" v="393" actId="1076"/>
        <pc:sldMkLst>
          <pc:docMk/>
          <pc:sldMk cId="3965986588" sldId="287"/>
        </pc:sldMkLst>
        <pc:spChg chg="mod">
          <ac:chgData name="Kuen Hee Lee" userId="e90e63543e222ebd" providerId="LiveId" clId="{D78F218F-43AD-42DA-95D7-BF91B7A9B16F}" dt="2023-12-06T08:05:27.428" v="393" actId="1076"/>
          <ac:spMkLst>
            <pc:docMk/>
            <pc:sldMk cId="3965986588" sldId="287"/>
            <ac:spMk id="31" creationId="{9D01F633-F680-DBC4-7B18-BE80E5774CEA}"/>
          </ac:spMkLst>
        </pc:spChg>
        <pc:picChg chg="del mod">
          <ac:chgData name="Kuen Hee Lee" userId="e90e63543e222ebd" providerId="LiveId" clId="{D78F218F-43AD-42DA-95D7-BF91B7A9B16F}" dt="2023-12-06T08:03:56.978" v="216" actId="478"/>
          <ac:picMkLst>
            <pc:docMk/>
            <pc:sldMk cId="3965986588" sldId="287"/>
            <ac:picMk id="4" creationId="{B476B067-16F5-FC4E-50E8-2F8412794C53}"/>
          </ac:picMkLst>
        </pc:picChg>
      </pc:sldChg>
      <pc:sldChg chg="add del">
        <pc:chgData name="Kuen Hee Lee" userId="e90e63543e222ebd" providerId="LiveId" clId="{D78F218F-43AD-42DA-95D7-BF91B7A9B16F}" dt="2023-12-06T08:22:09.466" v="500" actId="47"/>
        <pc:sldMkLst>
          <pc:docMk/>
          <pc:sldMk cId="1984612511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40D28-98C6-C762-9929-732354943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7B0317-2BA3-E43E-CB5E-C635CFD39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DDDF6-1422-52B7-1D54-A5C0B5E4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3C3A5-00F3-4009-9D50-57179B2E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E5AA9-0697-101D-2CB2-BCC4A8E0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1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3453D-DD98-FAC6-2F8F-5C87D888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2155C1-CAC2-CEF4-6BCA-34D7176B0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0CE22-6402-B86D-C05A-32BD96B1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981CF-3EC3-DFAE-7E97-A93A7D36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142A1-8E56-85BC-8AA0-6335135C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E2EEAD-5DEB-A712-8A3A-6522E288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D76609-593F-C5D2-880F-D4320AD6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50808-C0E0-759C-39F2-51ADB4B0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3B7FF-1A0D-3A16-89BA-21196B47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4BB13-FDDB-9EFA-D6C7-584FF740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0263C-609F-8C85-7CAF-42D8E0EB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D2E1A-832D-670D-B0EE-7C7F319C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E161D-AE82-751D-6C22-36C4FD9F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6D5B7-D9A6-D8F5-00AF-E9D71083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80D1B-F018-1AAF-8935-36635F12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9E02D-ED4B-FC0E-2553-0FC0A0FA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F62F2-E7F6-3160-C4C2-760C7AC5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0D1E8-C698-EA57-6C00-EE714907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B4106-FD52-CF76-F642-28EF47B4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F32E8-CEBD-F31A-2E1B-96C19622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2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596E3-AB06-4D97-C145-8C92D92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41092-301E-2DFA-ECD8-ADB9CF262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E445D-5836-0D00-F303-1B33B74AF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1D409-0B35-9C71-D006-628B94B6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380B5-B001-E077-8B0E-05C75B1E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DB54C-D3E6-0AC0-3E4C-304C6630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4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64CC2-62CC-05E5-E8C2-7CCB2D59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AEA27-F0CA-89A3-895B-64622590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25BE0-FCAB-DC34-7C10-5A08BDE13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09078F-DFFB-4A9B-CC12-9EBE7A4C6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234F8-8DDE-D18C-AB16-0A581FB7A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838FB0-4B9D-C81A-BD28-EF3A25E3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A4B82B-0791-17F1-AB85-74588B0A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0A558C-3992-7BBC-0919-D93C4738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6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2FB33-9798-2D80-5D22-F718C1E1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109BE9-046B-697B-10E2-3075805B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56644B-7B27-C82B-4EB1-0BCFBE23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1AA600-384E-052E-4B7B-DDBC4AE5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3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B3438B-30D3-ABE6-33FB-FC832E6D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C21848-7A43-8519-4DAB-CEE83D46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E23E1D-7FE3-09EC-70FB-F7120754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64D18-1967-D438-5EC2-1BFA817C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A0950-44FB-D50D-9744-BF202A65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131157-6CC2-7AB2-73E2-36C59585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A4E36-94E1-FFC2-2772-FEF914AA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687ED-4753-78B0-5CB8-B5D84642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64B18-A9A6-E28B-22D8-E2846589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03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64FCA-3D42-F99F-57CE-733C0ED5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09B519-ACBC-F15E-867E-1289B2DE2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064454-357D-532C-7E25-D61E9F9E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11EB6-17C1-212E-2E38-BD66FBD9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8004C-99AC-A7BC-17E0-4DE7E48C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A1165-458C-E350-D062-A753A849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8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23477B-FF70-1ABE-A06A-D0C0B08A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16197-AA5E-5CE9-4B6C-89D4EEA4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60685-EF4C-D456-BD94-0C895C86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D85A5-0D7B-4586-92D8-3CECC90BF4E1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00F5B-1925-F0FC-42F4-38E972347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50C61-9A76-B73C-40B0-336CBF715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4EE6-7D91-4C95-826E-790AF958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9DF8-1DCB-58BF-1276-39520A7B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3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&amp; Spring MVC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579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Bistro - </a:t>
            </a:r>
            <a:r>
              <a:rPr lang="en-US" altLang="ko-KR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Libienz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3989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9DF8-1DCB-58BF-1276-39520A7B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79" y="1965364"/>
            <a:ext cx="11067803" cy="308758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서블릿은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동적인 웹페이지를 위한 기술</a:t>
            </a:r>
            <a:b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서블릿을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사용함으로써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http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 정보를 쉽게 사용할 수 있다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결과를 쉽게 응답으로 변환할 수 있다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개발자들이 비즈니스 로직에 집중할 수 있게 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55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4068" y="3139282"/>
            <a:ext cx="4444708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동작 방식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80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9DF8-1DCB-58BF-1276-39520A7B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636" y="3672444"/>
            <a:ext cx="7151014" cy="308758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서블릿은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이렇게 생겼다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b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3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마다 요청 처리 로직을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 정의 </a:t>
            </a:r>
            <a:b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</a:b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특정 요청을 처리할 수 있는 요리사가 된다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동작 방식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1E595-5F1A-CEE6-1644-81E5685E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18" y="1265050"/>
            <a:ext cx="7200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6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9DF8-1DCB-58BF-1276-39520A7B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813" y="4188759"/>
            <a:ext cx="8478165" cy="2273333"/>
          </a:xfrm>
        </p:spPr>
        <p:txBody>
          <a:bodyPr>
            <a:normAutofit/>
          </a:bodyPr>
          <a:lstStyle/>
          <a:p>
            <a:pPr algn="l"/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Servlet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은 여러 개가 있을 수 있으며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서블릿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 컨테이너에 의해 관리된다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.</a:t>
            </a:r>
            <a:b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</a:br>
            <a:b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</a:b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서블릿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 각각은 자신이 처리하는 요청을 처리하기 위해 메서드를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오버라이드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 한다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.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rPr>
              <a:t> 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동작 방식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1E595-5F1A-CEE6-1644-81E5685E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24" y="2601118"/>
            <a:ext cx="3526076" cy="16557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8B1E7A-FE0D-EE20-B128-0F3AA385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29" y="1878220"/>
            <a:ext cx="3526076" cy="16557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3EDB7D-16F0-00C1-4FD4-95C12B66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13" y="1300452"/>
            <a:ext cx="3526076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9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B9C304B-6005-DBBA-03A3-91F5150F5AE3}"/>
              </a:ext>
            </a:extLst>
          </p:cNvPr>
          <p:cNvSpPr/>
          <p:nvPr/>
        </p:nvSpPr>
        <p:spPr>
          <a:xfrm>
            <a:off x="3885942" y="1093722"/>
            <a:ext cx="7802089" cy="29035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C1D62DB9-D461-A97C-44A4-6041B5CD2500}"/>
              </a:ext>
            </a:extLst>
          </p:cNvPr>
          <p:cNvSpPr txBox="1">
            <a:spLocks/>
          </p:cNvSpPr>
          <p:nvPr/>
        </p:nvSpPr>
        <p:spPr>
          <a:xfrm>
            <a:off x="4096356" y="1204566"/>
            <a:ext cx="7381260" cy="9035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F35499B-B36A-80E0-9D99-C391591469D9}"/>
              </a:ext>
            </a:extLst>
          </p:cNvPr>
          <p:cNvSpPr/>
          <p:nvPr/>
        </p:nvSpPr>
        <p:spPr>
          <a:xfrm>
            <a:off x="7396698" y="2886022"/>
            <a:ext cx="784531" cy="700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🌭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CE377980-5D4E-C4A0-2742-4095754D901B}"/>
              </a:ext>
            </a:extLst>
          </p:cNvPr>
          <p:cNvSpPr txBox="1">
            <a:spLocks/>
          </p:cNvSpPr>
          <p:nvPr/>
        </p:nvSpPr>
        <p:spPr>
          <a:xfrm>
            <a:off x="6715425" y="2329331"/>
            <a:ext cx="928452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48D42046-0DAC-B081-883F-7B468DE4A5FC}"/>
              </a:ext>
            </a:extLst>
          </p:cNvPr>
          <p:cNvSpPr txBox="1">
            <a:spLocks/>
          </p:cNvSpPr>
          <p:nvPr/>
        </p:nvSpPr>
        <p:spPr>
          <a:xfrm>
            <a:off x="6715425" y="2033059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621CEBF-E1B9-1869-7DDE-C9FC8676F853}"/>
              </a:ext>
            </a:extLst>
          </p:cNvPr>
          <p:cNvSpPr/>
          <p:nvPr/>
        </p:nvSpPr>
        <p:spPr>
          <a:xfrm>
            <a:off x="8547848" y="2886022"/>
            <a:ext cx="792827" cy="700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🌮</a:t>
            </a:r>
          </a:p>
        </p:txBody>
      </p:sp>
      <p:pic>
        <p:nvPicPr>
          <p:cNvPr id="41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F2E0C9B0-8411-E2F2-E143-ECCF74AC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83" y="1296317"/>
            <a:ext cx="1317949" cy="131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4A132ED-B4D0-1182-F601-A9498176F2FF}"/>
              </a:ext>
            </a:extLst>
          </p:cNvPr>
          <p:cNvCxnSpPr>
            <a:cxnSpLocks/>
          </p:cNvCxnSpPr>
          <p:nvPr/>
        </p:nvCxnSpPr>
        <p:spPr>
          <a:xfrm>
            <a:off x="1937302" y="1953342"/>
            <a:ext cx="1948640" cy="1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9D1C87-BA4C-F3B9-AE07-28184AC2B5AF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7786986" y="2108135"/>
            <a:ext cx="1978" cy="777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2319C100-CB2C-7D81-A3BC-33FAFA8ED5DF}"/>
              </a:ext>
            </a:extLst>
          </p:cNvPr>
          <p:cNvCxnSpPr>
            <a:stCxn id="34" idx="2"/>
          </p:cNvCxnSpPr>
          <p:nvPr/>
        </p:nvCxnSpPr>
        <p:spPr>
          <a:xfrm rot="10800000">
            <a:off x="1937302" y="2351681"/>
            <a:ext cx="5459396" cy="884665"/>
          </a:xfrm>
          <a:prstGeom prst="curvedConnector3">
            <a:avLst>
              <a:gd name="adj1" fmla="val 546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6ECEE617-1C56-0022-E8C2-BF76D7F23418}"/>
              </a:ext>
            </a:extLst>
          </p:cNvPr>
          <p:cNvSpPr txBox="1">
            <a:spLocks/>
          </p:cNvSpPr>
          <p:nvPr/>
        </p:nvSpPr>
        <p:spPr>
          <a:xfrm>
            <a:off x="2235127" y="1496533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/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🌭</a:t>
            </a: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A25361B8-28D0-4352-5DD8-937A1A1F5049}"/>
              </a:ext>
            </a:extLst>
          </p:cNvPr>
          <p:cNvSpPr txBox="1">
            <a:spLocks/>
          </p:cNvSpPr>
          <p:nvPr/>
        </p:nvSpPr>
        <p:spPr>
          <a:xfrm>
            <a:off x="2380087" y="2358204"/>
            <a:ext cx="928452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373E91D1-C5A3-0467-9065-70E941EB7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067" y="5201768"/>
            <a:ext cx="11301350" cy="9033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Servlet Request / Servlet Response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 생성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 파일을 참고하여 매핑할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서블릿을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확인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인스턴스 존재 유무를 확인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없으면 생성 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Servlet Container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스레드를 생성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res, req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인자로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응답을 처리한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/ response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 소멸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69F9101-7C7D-4269-141D-FB3FF309C2BF}"/>
              </a:ext>
            </a:extLst>
          </p:cNvPr>
          <p:cNvSpPr/>
          <p:nvPr/>
        </p:nvSpPr>
        <p:spPr>
          <a:xfrm>
            <a:off x="8886884" y="1306027"/>
            <a:ext cx="784531" cy="700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🌭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708BA69-0DC2-AF8D-953A-71CD3CBF94C8}"/>
              </a:ext>
            </a:extLst>
          </p:cNvPr>
          <p:cNvCxnSpPr>
            <a:cxnSpLocks/>
            <a:stCxn id="34" idx="7"/>
            <a:endCxn id="64" idx="3"/>
          </p:cNvCxnSpPr>
          <p:nvPr/>
        </p:nvCxnSpPr>
        <p:spPr>
          <a:xfrm flipV="1">
            <a:off x="8066337" y="1904065"/>
            <a:ext cx="935439" cy="1084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6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9DF8-1DCB-58BF-1276-39520A7B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54" y="1955358"/>
            <a:ext cx="11301350" cy="903330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요청이 들어왔을 때 어떤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서블릿을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호출할지는 설정 파일에서 읽어온다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D4C83-5255-6928-F058-CBBFC0B7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354099"/>
            <a:ext cx="5848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8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3518" y="3139282"/>
            <a:ext cx="6070682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 컨트롤러 패턴 등장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10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9DF8-1DCB-58BF-1276-39520A7B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04" y="-159192"/>
            <a:ext cx="11301350" cy="296589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요청마다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할당되어 있으면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🤔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 컨트롤러 패턴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0A90484C-4793-CD93-FBD3-7C60B6AA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33" y="2663773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A36C0D8-B091-5EE1-6BF7-9DC8FAF47CD7}"/>
              </a:ext>
            </a:extLst>
          </p:cNvPr>
          <p:cNvSpPr txBox="1">
            <a:spLocks/>
          </p:cNvSpPr>
          <p:nvPr/>
        </p:nvSpPr>
        <p:spPr>
          <a:xfrm>
            <a:off x="6318250" y="2627151"/>
            <a:ext cx="4794250" cy="103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주문을 받고 계산한다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     </a:t>
            </a:r>
            <a:r>
              <a:rPr lang="ko-KR" altLang="en-US" sz="15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핫도그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만든다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     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포장하고 </a:t>
            </a:r>
            <a:r>
              <a:rPr lang="ko-KR" alt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건네준다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657636-2E44-4DDD-255C-FB98B864C89F}"/>
              </a:ext>
            </a:extLst>
          </p:cNvPr>
          <p:cNvCxnSpPr>
            <a:cxnSpLocks/>
          </p:cNvCxnSpPr>
          <p:nvPr/>
        </p:nvCxnSpPr>
        <p:spPr>
          <a:xfrm>
            <a:off x="2775502" y="3096342"/>
            <a:ext cx="1948640" cy="1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EB23C51-510F-6A1C-FD7C-8A68D4F58297}"/>
              </a:ext>
            </a:extLst>
          </p:cNvPr>
          <p:cNvSpPr txBox="1">
            <a:spLocks/>
          </p:cNvSpPr>
          <p:nvPr/>
        </p:nvSpPr>
        <p:spPr>
          <a:xfrm>
            <a:off x="1422512" y="286266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🌭</a:t>
            </a:r>
          </a:p>
        </p:txBody>
      </p:sp>
      <p:pic>
        <p:nvPicPr>
          <p:cNvPr id="12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1DC09C42-AD36-C5D8-0F8A-B2BBB453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83" y="4619573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F89DE07-7F7E-FFD6-F750-B155F2B1E17F}"/>
              </a:ext>
            </a:extLst>
          </p:cNvPr>
          <p:cNvSpPr txBox="1">
            <a:spLocks/>
          </p:cNvSpPr>
          <p:nvPr/>
        </p:nvSpPr>
        <p:spPr>
          <a:xfrm>
            <a:off x="6324600" y="4729001"/>
            <a:ext cx="4140200" cy="801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주문을 받고 계산한다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      </a:t>
            </a:r>
            <a:r>
              <a:rPr lang="ko-KR" altLang="en-US" sz="15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샌드위치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만든다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      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포장하고 </a:t>
            </a:r>
            <a:r>
              <a:rPr lang="ko-KR" alt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건네준다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23D933-B9A3-D198-E72B-84139F2D8267}"/>
              </a:ext>
            </a:extLst>
          </p:cNvPr>
          <p:cNvCxnSpPr>
            <a:cxnSpLocks/>
          </p:cNvCxnSpPr>
          <p:nvPr/>
        </p:nvCxnSpPr>
        <p:spPr>
          <a:xfrm>
            <a:off x="2781852" y="5052142"/>
            <a:ext cx="1948640" cy="1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363B672-D265-CD99-4EB9-60C8F4A50112}"/>
              </a:ext>
            </a:extLst>
          </p:cNvPr>
          <p:cNvSpPr txBox="1">
            <a:spLocks/>
          </p:cNvSpPr>
          <p:nvPr/>
        </p:nvSpPr>
        <p:spPr>
          <a:xfrm>
            <a:off x="1428862" y="481846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🌮</a:t>
            </a:r>
          </a:p>
        </p:txBody>
      </p:sp>
    </p:spTree>
    <p:extLst>
      <p:ext uri="{BB962C8B-B14F-4D97-AF65-F5344CB8AC3E}">
        <p14:creationId xmlns:p14="http://schemas.microsoft.com/office/powerpoint/2010/main" val="360038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9DF8-1DCB-58BF-1276-39520A7B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04" y="-159192"/>
            <a:ext cx="11301350" cy="296589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요청마다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할당되어 있으면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🤔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 컨트롤러 패턴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0A90484C-4793-CD93-FBD3-7C60B6AA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33" y="2663773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A36C0D8-B091-5EE1-6BF7-9DC8FAF47CD7}"/>
              </a:ext>
            </a:extLst>
          </p:cNvPr>
          <p:cNvSpPr txBox="1">
            <a:spLocks/>
          </p:cNvSpPr>
          <p:nvPr/>
        </p:nvSpPr>
        <p:spPr>
          <a:xfrm>
            <a:off x="6318250" y="2627151"/>
            <a:ext cx="4794250" cy="103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주문을 받고 계산한다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     </a:t>
            </a:r>
            <a:r>
              <a:rPr lang="ko-KR" altLang="en-US" sz="15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핫도그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만든다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 algn="l">
              <a:buAutoNum type="arabicPeriod"/>
            </a:pP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     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포장하고 </a:t>
            </a:r>
            <a:r>
              <a:rPr lang="ko-KR" alt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건네준다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657636-2E44-4DDD-255C-FB98B864C89F}"/>
              </a:ext>
            </a:extLst>
          </p:cNvPr>
          <p:cNvCxnSpPr>
            <a:cxnSpLocks/>
          </p:cNvCxnSpPr>
          <p:nvPr/>
        </p:nvCxnSpPr>
        <p:spPr>
          <a:xfrm>
            <a:off x="2775502" y="3096342"/>
            <a:ext cx="1948640" cy="1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EB23C51-510F-6A1C-FD7C-8A68D4F58297}"/>
              </a:ext>
            </a:extLst>
          </p:cNvPr>
          <p:cNvSpPr txBox="1">
            <a:spLocks/>
          </p:cNvSpPr>
          <p:nvPr/>
        </p:nvSpPr>
        <p:spPr>
          <a:xfrm>
            <a:off x="1422512" y="286266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🌭</a:t>
            </a:r>
          </a:p>
        </p:txBody>
      </p:sp>
      <p:pic>
        <p:nvPicPr>
          <p:cNvPr id="12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1DC09C42-AD36-C5D8-0F8A-B2BBB453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83" y="4619573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F89DE07-7F7E-FFD6-F750-B155F2B1E17F}"/>
              </a:ext>
            </a:extLst>
          </p:cNvPr>
          <p:cNvSpPr txBox="1">
            <a:spLocks/>
          </p:cNvSpPr>
          <p:nvPr/>
        </p:nvSpPr>
        <p:spPr>
          <a:xfrm>
            <a:off x="6324600" y="4729001"/>
            <a:ext cx="4140200" cy="801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주문을 받고 계산한다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      </a:t>
            </a:r>
            <a:r>
              <a:rPr lang="ko-KR" altLang="en-US" sz="15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샌드위치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만든다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      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포장하고 </a:t>
            </a:r>
            <a:r>
              <a:rPr lang="ko-KR" alt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건네준다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23D933-B9A3-D198-E72B-84139F2D8267}"/>
              </a:ext>
            </a:extLst>
          </p:cNvPr>
          <p:cNvCxnSpPr>
            <a:cxnSpLocks/>
          </p:cNvCxnSpPr>
          <p:nvPr/>
        </p:nvCxnSpPr>
        <p:spPr>
          <a:xfrm>
            <a:off x="2781852" y="5052142"/>
            <a:ext cx="1948640" cy="1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363B672-D265-CD99-4EB9-60C8F4A50112}"/>
              </a:ext>
            </a:extLst>
          </p:cNvPr>
          <p:cNvSpPr txBox="1">
            <a:spLocks/>
          </p:cNvSpPr>
          <p:nvPr/>
        </p:nvSpPr>
        <p:spPr>
          <a:xfrm>
            <a:off x="1428862" y="481846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🌮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2708281-9C24-6BFA-B10B-F86D0B6BA3B3}"/>
              </a:ext>
            </a:extLst>
          </p:cNvPr>
          <p:cNvSpPr/>
          <p:nvPr/>
        </p:nvSpPr>
        <p:spPr>
          <a:xfrm>
            <a:off x="6604000" y="2540000"/>
            <a:ext cx="206375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5238850-2EAB-8ED3-E45E-EA120A00AA83}"/>
              </a:ext>
            </a:extLst>
          </p:cNvPr>
          <p:cNvSpPr/>
          <p:nvPr/>
        </p:nvSpPr>
        <p:spPr>
          <a:xfrm>
            <a:off x="6604000" y="3363386"/>
            <a:ext cx="206375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07CFDA-A9CC-8EEE-6975-7DA07CEC9D2D}"/>
              </a:ext>
            </a:extLst>
          </p:cNvPr>
          <p:cNvSpPr/>
          <p:nvPr/>
        </p:nvSpPr>
        <p:spPr>
          <a:xfrm>
            <a:off x="6604000" y="4427379"/>
            <a:ext cx="206375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AD9E1D0-B7A8-1FEF-C380-AA55ECE8F3FC}"/>
              </a:ext>
            </a:extLst>
          </p:cNvPr>
          <p:cNvSpPr/>
          <p:nvPr/>
        </p:nvSpPr>
        <p:spPr>
          <a:xfrm>
            <a:off x="6645691" y="5212417"/>
            <a:ext cx="206375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 컨트롤러 패턴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0A90484C-4793-CD93-FBD3-7C60B6AA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542" y="1980983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A36C0D8-B091-5EE1-6BF7-9DC8FAF47CD7}"/>
              </a:ext>
            </a:extLst>
          </p:cNvPr>
          <p:cNvSpPr txBox="1">
            <a:spLocks/>
          </p:cNvSpPr>
          <p:nvPr/>
        </p:nvSpPr>
        <p:spPr>
          <a:xfrm>
            <a:off x="4958246" y="2037237"/>
            <a:ext cx="2425700" cy="7175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주문을 받고 계산한다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     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657636-2E44-4DDD-255C-FB98B864C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59552" y="1470742"/>
            <a:ext cx="1954990" cy="892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EB23C51-510F-6A1C-FD7C-8A68D4F58297}"/>
              </a:ext>
            </a:extLst>
          </p:cNvPr>
          <p:cNvSpPr txBox="1">
            <a:spLocks/>
          </p:cNvSpPr>
          <p:nvPr/>
        </p:nvSpPr>
        <p:spPr>
          <a:xfrm>
            <a:off x="806562" y="123706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🌭</a:t>
            </a:r>
          </a:p>
        </p:txBody>
      </p:sp>
      <p:pic>
        <p:nvPicPr>
          <p:cNvPr id="12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1DC09C42-AD36-C5D8-0F8A-B2BBB453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83" y="994410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F89DE07-7F7E-FFD6-F750-B155F2B1E17F}"/>
              </a:ext>
            </a:extLst>
          </p:cNvPr>
          <p:cNvSpPr txBox="1">
            <a:spLocks/>
          </p:cNvSpPr>
          <p:nvPr/>
        </p:nvSpPr>
        <p:spPr>
          <a:xfrm>
            <a:off x="9195309" y="3205569"/>
            <a:ext cx="1816100" cy="47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샌드위치 제작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23D933-B9A3-D198-E72B-84139F2D826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165902" y="2363597"/>
            <a:ext cx="1948640" cy="1062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363B672-D265-CD99-4EB9-60C8F4A50112}"/>
              </a:ext>
            </a:extLst>
          </p:cNvPr>
          <p:cNvSpPr txBox="1">
            <a:spLocks/>
          </p:cNvSpPr>
          <p:nvPr/>
        </p:nvSpPr>
        <p:spPr>
          <a:xfrm>
            <a:off x="812912" y="319286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🌮</a:t>
            </a:r>
          </a:p>
        </p:txBody>
      </p:sp>
      <p:pic>
        <p:nvPicPr>
          <p:cNvPr id="18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8ABCD0B6-D384-0E38-3B2A-13FFCA07A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82" y="3043928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27C2A7-1641-ECF7-58CD-DF336ED8169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79769" y="2363597"/>
            <a:ext cx="26767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77A599-14F4-C424-1A37-2F09EBFC882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556500" y="1377024"/>
            <a:ext cx="873583" cy="96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2EE6060-EA84-FC86-8943-6BD0BEF749C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556500" y="2363596"/>
            <a:ext cx="873582" cy="1062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F1B877C0-6286-6894-D239-D0EF5831EF0F}"/>
              </a:ext>
            </a:extLst>
          </p:cNvPr>
          <p:cNvSpPr txBox="1">
            <a:spLocks/>
          </p:cNvSpPr>
          <p:nvPr/>
        </p:nvSpPr>
        <p:spPr>
          <a:xfrm>
            <a:off x="9195309" y="1054566"/>
            <a:ext cx="1816100" cy="47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핫도그 제작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9D01F633-F680-DBC4-7B18-BE80E5774CEA}"/>
              </a:ext>
            </a:extLst>
          </p:cNvPr>
          <p:cNvSpPr txBox="1">
            <a:spLocks/>
          </p:cNvSpPr>
          <p:nvPr/>
        </p:nvSpPr>
        <p:spPr>
          <a:xfrm>
            <a:off x="4039152" y="448948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공통 로직을 뽑아냈다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932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9DF8-1DCB-58BF-1276-39520A7B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3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4670" y="3252098"/>
            <a:ext cx="9144000" cy="1655762"/>
          </a:xfrm>
        </p:spPr>
        <p:txBody>
          <a:bodyPr>
            <a:normAutofit fontScale="47500" lnSpcReduction="20000"/>
          </a:bodyPr>
          <a:lstStyle/>
          <a:p>
            <a:pPr marL="742950" indent="-742950" algn="l">
              <a:buAutoNum type="arabicPeriod"/>
            </a:pP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동작 방식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 컨트롤러 패턴 등장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 algn="l">
              <a:buAutoNum type="arabicPeriod"/>
            </a:pP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Dispatcher Servlet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요청 처리 과정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서블릿을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사용하는 스프링 컨테이너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5397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 컨트롤러 패턴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9D01F633-F680-DBC4-7B18-BE80E5774CEA}"/>
              </a:ext>
            </a:extLst>
          </p:cNvPr>
          <p:cNvSpPr txBox="1">
            <a:spLocks/>
          </p:cNvSpPr>
          <p:nvPr/>
        </p:nvSpPr>
        <p:spPr>
          <a:xfrm>
            <a:off x="2165902" y="455937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스프링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MVC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사용하는 프론트 컨트롤러 패턴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요청을 전면에서 받는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Dispatcher Servlet</a:t>
            </a:r>
          </a:p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 마다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서블릿을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실행하는 것이 아닌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Dispatcher Servlet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하나가 모든 요청을 수행할 수 있도록 하는 프론트 컨트롤러 패턴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A7E68E-04BF-8314-E626-79D1ABFC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947738"/>
            <a:ext cx="6419850" cy="35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6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 컨트롤러 패턴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9D01F633-F680-DBC4-7B18-BE80E5774CEA}"/>
              </a:ext>
            </a:extLst>
          </p:cNvPr>
          <p:cNvSpPr txBox="1">
            <a:spLocks/>
          </p:cNvSpPr>
          <p:nvPr/>
        </p:nvSpPr>
        <p:spPr>
          <a:xfrm>
            <a:off x="978176" y="5008036"/>
            <a:ext cx="346047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 마다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76B067-16F5-FC4E-50E8-2F841279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5" y="945097"/>
            <a:ext cx="11591925" cy="404812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CF954FF1-3E30-9BDF-825E-21DB9CF4A4E7}"/>
              </a:ext>
            </a:extLst>
          </p:cNvPr>
          <p:cNvSpPr txBox="1">
            <a:spLocks/>
          </p:cNvSpPr>
          <p:nvPr/>
        </p:nvSpPr>
        <p:spPr>
          <a:xfrm>
            <a:off x="6388376" y="4991108"/>
            <a:ext cx="509242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하나의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서블릿만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정의하는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디스패처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988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 컨트롤러 패턴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9D01F633-F680-DBC4-7B18-BE80E5774CEA}"/>
              </a:ext>
            </a:extLst>
          </p:cNvPr>
          <p:cNvSpPr txBox="1">
            <a:spLocks/>
          </p:cNvSpPr>
          <p:nvPr/>
        </p:nvSpPr>
        <p:spPr>
          <a:xfrm>
            <a:off x="2495826" y="2314308"/>
            <a:ext cx="8661124" cy="324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 컨트롤러 패턴을 사용함으로써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요청을 전면에서 받는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Dispatcher Servlet</a:t>
            </a:r>
          </a:p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비즈니스 로직을 철저히 분리할 수 있게 되었다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공통 코드의 처리를 분리할 수 있게 되었다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컨트롤러에서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서블릿에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대한 의존이 필요 없게 되었다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986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2891632"/>
            <a:ext cx="1026795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Dispatcher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웹 요청을 처리하는 과정 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48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  Dispatcher Servlet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요청 처리 과정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0A90484C-4793-CD93-FBD3-7C60B6AA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92" y="2965233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A36C0D8-B091-5EE1-6BF7-9DC8FAF47CD7}"/>
              </a:ext>
            </a:extLst>
          </p:cNvPr>
          <p:cNvSpPr txBox="1">
            <a:spLocks/>
          </p:cNvSpPr>
          <p:nvPr/>
        </p:nvSpPr>
        <p:spPr>
          <a:xfrm>
            <a:off x="5294796" y="3021487"/>
            <a:ext cx="2425700" cy="7175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주문을 받고 계산한다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     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657636-2E44-4DDD-255C-FB98B864C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6102" y="2454992"/>
            <a:ext cx="1954990" cy="892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EB23C51-510F-6A1C-FD7C-8A68D4F58297}"/>
              </a:ext>
            </a:extLst>
          </p:cNvPr>
          <p:cNvSpPr txBox="1">
            <a:spLocks/>
          </p:cNvSpPr>
          <p:nvPr/>
        </p:nvSpPr>
        <p:spPr>
          <a:xfrm>
            <a:off x="1143112" y="222131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🌭</a:t>
            </a:r>
          </a:p>
        </p:txBody>
      </p:sp>
      <p:pic>
        <p:nvPicPr>
          <p:cNvPr id="12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1DC09C42-AD36-C5D8-0F8A-B2BBB453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633" y="1978660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F89DE07-7F7E-FFD6-F750-B155F2B1E17F}"/>
              </a:ext>
            </a:extLst>
          </p:cNvPr>
          <p:cNvSpPr txBox="1">
            <a:spLocks/>
          </p:cNvSpPr>
          <p:nvPr/>
        </p:nvSpPr>
        <p:spPr>
          <a:xfrm>
            <a:off x="9531859" y="4189819"/>
            <a:ext cx="1816100" cy="47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샌드위치 제작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23D933-B9A3-D198-E72B-84139F2D826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502452" y="3347847"/>
            <a:ext cx="1948640" cy="1062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363B672-D265-CD99-4EB9-60C8F4A50112}"/>
              </a:ext>
            </a:extLst>
          </p:cNvPr>
          <p:cNvSpPr txBox="1">
            <a:spLocks/>
          </p:cNvSpPr>
          <p:nvPr/>
        </p:nvSpPr>
        <p:spPr>
          <a:xfrm>
            <a:off x="1149462" y="417711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🌮</a:t>
            </a:r>
          </a:p>
        </p:txBody>
      </p:sp>
      <p:pic>
        <p:nvPicPr>
          <p:cNvPr id="18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8ABCD0B6-D384-0E38-3B2A-13FFCA07A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632" y="4028178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27C2A7-1641-ECF7-58CD-DF336ED8169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216319" y="3347847"/>
            <a:ext cx="26767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77A599-14F4-C424-1A37-2F09EBFC882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893050" y="2361274"/>
            <a:ext cx="873583" cy="96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2EE6060-EA84-FC86-8943-6BD0BEF749C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93050" y="3347846"/>
            <a:ext cx="873582" cy="1062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F1B877C0-6286-6894-D239-D0EF5831EF0F}"/>
              </a:ext>
            </a:extLst>
          </p:cNvPr>
          <p:cNvSpPr txBox="1">
            <a:spLocks/>
          </p:cNvSpPr>
          <p:nvPr/>
        </p:nvSpPr>
        <p:spPr>
          <a:xfrm>
            <a:off x="9531859" y="2038816"/>
            <a:ext cx="1816100" cy="47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핫도그 제작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163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  Dispatcher Servlet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요청 처리 과정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0A90484C-4793-CD93-FBD3-7C60B6AA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92" y="2965233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A36C0D8-B091-5EE1-6BF7-9DC8FAF47CD7}"/>
              </a:ext>
            </a:extLst>
          </p:cNvPr>
          <p:cNvSpPr txBox="1">
            <a:spLocks/>
          </p:cNvSpPr>
          <p:nvPr/>
        </p:nvSpPr>
        <p:spPr>
          <a:xfrm>
            <a:off x="5216319" y="1029293"/>
            <a:ext cx="2425700" cy="7175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계산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657636-2E44-4DDD-255C-FB98B864C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6102" y="2454992"/>
            <a:ext cx="1954990" cy="892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EB23C51-510F-6A1C-FD7C-8A68D4F58297}"/>
              </a:ext>
            </a:extLst>
          </p:cNvPr>
          <p:cNvSpPr txBox="1">
            <a:spLocks/>
          </p:cNvSpPr>
          <p:nvPr/>
        </p:nvSpPr>
        <p:spPr>
          <a:xfrm>
            <a:off x="1143112" y="222131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🌭</a:t>
            </a:r>
          </a:p>
        </p:txBody>
      </p:sp>
      <p:pic>
        <p:nvPicPr>
          <p:cNvPr id="12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1DC09C42-AD36-C5D8-0F8A-B2BBB453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633" y="1978660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23D933-B9A3-D198-E72B-84139F2D826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502452" y="3347847"/>
            <a:ext cx="1948640" cy="1062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363B672-D265-CD99-4EB9-60C8F4A50112}"/>
              </a:ext>
            </a:extLst>
          </p:cNvPr>
          <p:cNvSpPr txBox="1">
            <a:spLocks/>
          </p:cNvSpPr>
          <p:nvPr/>
        </p:nvSpPr>
        <p:spPr>
          <a:xfrm>
            <a:off x="1149462" y="417711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🌮</a:t>
            </a:r>
          </a:p>
        </p:txBody>
      </p:sp>
      <p:pic>
        <p:nvPicPr>
          <p:cNvPr id="18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8ABCD0B6-D384-0E38-3B2A-13FFCA07A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632" y="4028178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27C2A7-1641-ECF7-58CD-DF336ED8169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16319" y="3347846"/>
            <a:ext cx="16797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77A599-14F4-C424-1A37-2F09EBFC882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893050" y="2361274"/>
            <a:ext cx="873583" cy="96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2EE6060-EA84-FC86-8943-6BD0BEF749C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93050" y="3347846"/>
            <a:ext cx="873582" cy="1062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0A854726-3F48-29C2-8158-681529A03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42" y="1161699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3F2B0F6-456D-EAD4-B6FA-F0BFDF6505F7}"/>
              </a:ext>
            </a:extLst>
          </p:cNvPr>
          <p:cNvCxnSpPr>
            <a:cxnSpLocks/>
          </p:cNvCxnSpPr>
          <p:nvPr/>
        </p:nvCxnSpPr>
        <p:spPr>
          <a:xfrm flipV="1">
            <a:off x="4679950" y="1926926"/>
            <a:ext cx="0" cy="1094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423F68-E898-DD31-5C51-9918971E1CD1}"/>
              </a:ext>
            </a:extLst>
          </p:cNvPr>
          <p:cNvCxnSpPr>
            <a:cxnSpLocks/>
          </p:cNvCxnSpPr>
          <p:nvPr/>
        </p:nvCxnSpPr>
        <p:spPr>
          <a:xfrm>
            <a:off x="4915159" y="1978660"/>
            <a:ext cx="0" cy="9865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D3A211FC-DD68-A045-C78A-74393C85E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42" y="4735853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2111820-B54B-A754-0CB5-4A9385A058DF}"/>
              </a:ext>
            </a:extLst>
          </p:cNvPr>
          <p:cNvCxnSpPr>
            <a:cxnSpLocks/>
          </p:cNvCxnSpPr>
          <p:nvPr/>
        </p:nvCxnSpPr>
        <p:spPr>
          <a:xfrm flipV="1">
            <a:off x="4699000" y="3737610"/>
            <a:ext cx="0" cy="1042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C856C0D-BAAA-8FC8-34F8-23D3255D3041}"/>
              </a:ext>
            </a:extLst>
          </p:cNvPr>
          <p:cNvCxnSpPr>
            <a:cxnSpLocks/>
          </p:cNvCxnSpPr>
          <p:nvPr/>
        </p:nvCxnSpPr>
        <p:spPr>
          <a:xfrm>
            <a:off x="4934209" y="3737610"/>
            <a:ext cx="0" cy="9865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4D663FC9-4808-774B-9BC5-F8253AC3EDC8}"/>
              </a:ext>
            </a:extLst>
          </p:cNvPr>
          <p:cNvSpPr txBox="1">
            <a:spLocks/>
          </p:cNvSpPr>
          <p:nvPr/>
        </p:nvSpPr>
        <p:spPr>
          <a:xfrm>
            <a:off x="5341834" y="4651167"/>
            <a:ext cx="2425700" cy="7175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포장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3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681430AA-C0E7-D17E-960A-320985594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68" y="2930225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86269A57-7511-55AD-FD15-C7D77A1AAA4F}"/>
              </a:ext>
            </a:extLst>
          </p:cNvPr>
          <p:cNvSpPr txBox="1">
            <a:spLocks/>
          </p:cNvSpPr>
          <p:nvPr/>
        </p:nvSpPr>
        <p:spPr>
          <a:xfrm>
            <a:off x="7046368" y="2142393"/>
            <a:ext cx="2425700" cy="7175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요리사 호출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36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  Dispatcher Servlet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요청 처리 과정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FF2CCDD9-15E7-1C57-019B-3E64A75CE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12" y="2486081"/>
            <a:ext cx="1263430" cy="12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A8AF257A-A7E7-B75B-4C8D-EC9B50917FD7}"/>
              </a:ext>
            </a:extLst>
          </p:cNvPr>
          <p:cNvSpPr txBox="1">
            <a:spLocks/>
          </p:cNvSpPr>
          <p:nvPr/>
        </p:nvSpPr>
        <p:spPr>
          <a:xfrm>
            <a:off x="5521119" y="979049"/>
            <a:ext cx="2425700" cy="389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요청 처리 </a:t>
            </a:r>
            <a:r>
              <a:rPr lang="ko-KR" alt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핸들러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검색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720C9E-5551-6229-9B67-7DC19C564C91}"/>
              </a:ext>
            </a:extLst>
          </p:cNvPr>
          <p:cNvCxnSpPr>
            <a:cxnSpLocks/>
          </p:cNvCxnSpPr>
          <p:nvPr/>
        </p:nvCxnSpPr>
        <p:spPr>
          <a:xfrm>
            <a:off x="2864402" y="2474042"/>
            <a:ext cx="1695410" cy="785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16491E8C-46F2-9BF5-940C-3DA91405EEF6}"/>
              </a:ext>
            </a:extLst>
          </p:cNvPr>
          <p:cNvSpPr txBox="1">
            <a:spLocks/>
          </p:cNvSpPr>
          <p:nvPr/>
        </p:nvSpPr>
        <p:spPr>
          <a:xfrm>
            <a:off x="1511412" y="222131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“”/hi””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6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4F3DD3DE-7011-5FC4-4D8F-076A6BC7E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933" y="1978660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04C74A-7C75-554C-FFD3-CD35AC8DC7DF}"/>
              </a:ext>
            </a:extLst>
          </p:cNvPr>
          <p:cNvCxnSpPr>
            <a:cxnSpLocks/>
          </p:cNvCxnSpPr>
          <p:nvPr/>
        </p:nvCxnSpPr>
        <p:spPr>
          <a:xfrm flipV="1">
            <a:off x="2870752" y="3277787"/>
            <a:ext cx="1726322" cy="1152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3CC5990A-72EE-324F-4B43-ADC1F2FDF5E3}"/>
              </a:ext>
            </a:extLst>
          </p:cNvPr>
          <p:cNvSpPr txBox="1">
            <a:spLocks/>
          </p:cNvSpPr>
          <p:nvPr/>
        </p:nvSpPr>
        <p:spPr>
          <a:xfrm>
            <a:off x="1517762" y="417711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“”/bye””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9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C3BBB3EC-38B1-C222-19CD-B66C2E20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932" y="4028178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ADEAFF-9EFE-29D0-5B90-49F493436DF9}"/>
              </a:ext>
            </a:extLst>
          </p:cNvPr>
          <p:cNvCxnSpPr>
            <a:cxnSpLocks/>
          </p:cNvCxnSpPr>
          <p:nvPr/>
        </p:nvCxnSpPr>
        <p:spPr>
          <a:xfrm>
            <a:off x="5823242" y="3366896"/>
            <a:ext cx="14411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A631B19-4D79-16A1-BAA3-AF79B1FFB42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261350" y="2361274"/>
            <a:ext cx="873583" cy="96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F3A9DB-7D2C-F7EA-D5F9-CAA10427283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261350" y="3347846"/>
            <a:ext cx="873582" cy="1062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9209D076-D256-5023-E390-752A640CE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892" y="820414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DE1E6AF-CE16-5DA5-0E3F-2419D1A82FA1}"/>
              </a:ext>
            </a:extLst>
          </p:cNvPr>
          <p:cNvCxnSpPr>
            <a:cxnSpLocks/>
          </p:cNvCxnSpPr>
          <p:nvPr/>
        </p:nvCxnSpPr>
        <p:spPr>
          <a:xfrm flipV="1">
            <a:off x="5048250" y="1975516"/>
            <a:ext cx="0" cy="439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58C4F90-8258-DE44-CC80-3133E4AC831B}"/>
              </a:ext>
            </a:extLst>
          </p:cNvPr>
          <p:cNvCxnSpPr>
            <a:cxnSpLocks/>
          </p:cNvCxnSpPr>
          <p:nvPr/>
        </p:nvCxnSpPr>
        <p:spPr>
          <a:xfrm>
            <a:off x="5283459" y="1978660"/>
            <a:ext cx="0" cy="436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9B578D33-435B-40DF-4E37-44C6B2506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42" y="5027953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102BF98-B91F-B111-778E-FFCAFFC2E974}"/>
              </a:ext>
            </a:extLst>
          </p:cNvPr>
          <p:cNvCxnSpPr>
            <a:cxnSpLocks/>
          </p:cNvCxnSpPr>
          <p:nvPr/>
        </p:nvCxnSpPr>
        <p:spPr>
          <a:xfrm flipV="1">
            <a:off x="5067300" y="4218678"/>
            <a:ext cx="0" cy="75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5BBFB5A-0477-B9F5-C152-672F12C3F4E6}"/>
              </a:ext>
            </a:extLst>
          </p:cNvPr>
          <p:cNvCxnSpPr>
            <a:cxnSpLocks/>
          </p:cNvCxnSpPr>
          <p:nvPr/>
        </p:nvCxnSpPr>
        <p:spPr>
          <a:xfrm>
            <a:off x="5302509" y="4237728"/>
            <a:ext cx="0" cy="733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4B7AFA68-DAB1-DB10-8F19-09F0903F8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668" y="2930225"/>
            <a:ext cx="765227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제목 1">
            <a:extLst>
              <a:ext uri="{FF2B5EF4-FFF2-40B4-BE49-F238E27FC236}">
                <a16:creationId xmlns:a16="http://schemas.microsoft.com/office/drawing/2014/main" id="{EA012B03-92D2-F077-CA67-089175D2232A}"/>
              </a:ext>
            </a:extLst>
          </p:cNvPr>
          <p:cNvSpPr txBox="1">
            <a:spLocks/>
          </p:cNvSpPr>
          <p:nvPr/>
        </p:nvSpPr>
        <p:spPr>
          <a:xfrm>
            <a:off x="4441619" y="1661913"/>
            <a:ext cx="1603580" cy="31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Handler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</a:t>
            </a: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CA293CF0-D43E-23CC-6151-92B64438BA23}"/>
              </a:ext>
            </a:extLst>
          </p:cNvPr>
          <p:cNvSpPr txBox="1">
            <a:spLocks/>
          </p:cNvSpPr>
          <p:nvPr/>
        </p:nvSpPr>
        <p:spPr>
          <a:xfrm>
            <a:off x="3962690" y="2084167"/>
            <a:ext cx="1302965" cy="31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request</a:t>
            </a:r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1CDBF276-C57A-A207-4D79-18C090914A5D}"/>
              </a:ext>
            </a:extLst>
          </p:cNvPr>
          <p:cNvSpPr txBox="1">
            <a:spLocks/>
          </p:cNvSpPr>
          <p:nvPr/>
        </p:nvSpPr>
        <p:spPr>
          <a:xfrm>
            <a:off x="5364915" y="2053090"/>
            <a:ext cx="1529142" cy="31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controller</a:t>
            </a: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42FA99D-CB2D-B8B3-226B-E467499F4E0E}"/>
              </a:ext>
            </a:extLst>
          </p:cNvPr>
          <p:cNvSpPr txBox="1">
            <a:spLocks/>
          </p:cNvSpPr>
          <p:nvPr/>
        </p:nvSpPr>
        <p:spPr>
          <a:xfrm>
            <a:off x="4063347" y="3715248"/>
            <a:ext cx="2379485" cy="4779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Dispatcher Servlet</a:t>
            </a: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7E809198-3174-2448-B019-61E4513D4845}"/>
              </a:ext>
            </a:extLst>
          </p:cNvPr>
          <p:cNvSpPr txBox="1">
            <a:spLocks/>
          </p:cNvSpPr>
          <p:nvPr/>
        </p:nvSpPr>
        <p:spPr>
          <a:xfrm>
            <a:off x="5735258" y="3027672"/>
            <a:ext cx="1529142" cy="31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Request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5E888A-493E-1537-BA57-8945150B6BE1}"/>
              </a:ext>
            </a:extLst>
          </p:cNvPr>
          <p:cNvCxnSpPr>
            <a:cxnSpLocks/>
          </p:cNvCxnSpPr>
          <p:nvPr/>
        </p:nvCxnSpPr>
        <p:spPr>
          <a:xfrm flipH="1">
            <a:off x="5823242" y="3521867"/>
            <a:ext cx="14411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1C6156D9-548C-01E5-B22F-330D1E8B60E0}"/>
              </a:ext>
            </a:extLst>
          </p:cNvPr>
          <p:cNvSpPr txBox="1">
            <a:spLocks/>
          </p:cNvSpPr>
          <p:nvPr/>
        </p:nvSpPr>
        <p:spPr>
          <a:xfrm>
            <a:off x="5710134" y="3528257"/>
            <a:ext cx="1745739" cy="31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en-US" altLang="ko-KR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ModelAndView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제목 1">
            <a:extLst>
              <a:ext uri="{FF2B5EF4-FFF2-40B4-BE49-F238E27FC236}">
                <a16:creationId xmlns:a16="http://schemas.microsoft.com/office/drawing/2014/main" id="{9F6D7D9F-35A9-0E87-B33D-AF4C593802DB}"/>
              </a:ext>
            </a:extLst>
          </p:cNvPr>
          <p:cNvSpPr txBox="1">
            <a:spLocks/>
          </p:cNvSpPr>
          <p:nvPr/>
        </p:nvSpPr>
        <p:spPr>
          <a:xfrm>
            <a:off x="9981615" y="2158751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Hi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</a:t>
            </a:r>
            <a:r>
              <a:rPr lang="ko-KR" alt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핸들러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CF401E50-768F-A159-93E5-4BD41238830C}"/>
              </a:ext>
            </a:extLst>
          </p:cNvPr>
          <p:cNvSpPr txBox="1">
            <a:spLocks/>
          </p:cNvSpPr>
          <p:nvPr/>
        </p:nvSpPr>
        <p:spPr>
          <a:xfrm>
            <a:off x="10008514" y="4177118"/>
            <a:ext cx="1352990" cy="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Bye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처리 </a:t>
            </a:r>
            <a:r>
              <a:rPr lang="ko-KR" alt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핸들러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AEEBCA67-70E1-54C4-0FE6-02271D2A5DAE}"/>
              </a:ext>
            </a:extLst>
          </p:cNvPr>
          <p:cNvSpPr txBox="1">
            <a:spLocks/>
          </p:cNvSpPr>
          <p:nvPr/>
        </p:nvSpPr>
        <p:spPr>
          <a:xfrm>
            <a:off x="5379400" y="4554506"/>
            <a:ext cx="1745739" cy="31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View Name</a:t>
            </a:r>
          </a:p>
        </p:txBody>
      </p:sp>
      <p:sp>
        <p:nvSpPr>
          <p:cNvPr id="83" name="제목 1">
            <a:extLst>
              <a:ext uri="{FF2B5EF4-FFF2-40B4-BE49-F238E27FC236}">
                <a16:creationId xmlns:a16="http://schemas.microsoft.com/office/drawing/2014/main" id="{0F372F83-1764-59B6-2035-0D0CF98EE849}"/>
              </a:ext>
            </a:extLst>
          </p:cNvPr>
          <p:cNvSpPr txBox="1">
            <a:spLocks/>
          </p:cNvSpPr>
          <p:nvPr/>
        </p:nvSpPr>
        <p:spPr>
          <a:xfrm>
            <a:off x="4223484" y="4553142"/>
            <a:ext cx="1745739" cy="31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View</a:t>
            </a:r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id="{B0C78EA6-2AB5-A523-3A74-E47745265EE6}"/>
              </a:ext>
            </a:extLst>
          </p:cNvPr>
          <p:cNvSpPr txBox="1">
            <a:spLocks/>
          </p:cNvSpPr>
          <p:nvPr/>
        </p:nvSpPr>
        <p:spPr>
          <a:xfrm>
            <a:off x="7068755" y="3750755"/>
            <a:ext cx="1603580" cy="31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Handler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637321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2891632"/>
            <a:ext cx="1026795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서블릿을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사용하는 스프링 컨테이너 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946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스프링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MVC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4BFD27-7498-4111-87AA-6ACE0B5FF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49" y="1638300"/>
            <a:ext cx="8962571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71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4068" y="3139282"/>
            <a:ext cx="9144000" cy="1655762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24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9DF8-1DCB-58BF-1276-39520A7B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25" y="1276597"/>
            <a:ext cx="9144000" cy="90333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 웹 서버는 클라이언트의 요청에 정적인 응답만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가능했었다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메뉴판에 있는 메뉴만 제공하는 음식점과 유사 🌭 🌮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5C6838-7C90-9FFA-D73A-A5FCDAEF5533}"/>
              </a:ext>
            </a:extLst>
          </p:cNvPr>
          <p:cNvSpPr/>
          <p:nvPr/>
        </p:nvSpPr>
        <p:spPr>
          <a:xfrm>
            <a:off x="7606143" y="2932359"/>
            <a:ext cx="1834737" cy="29035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877E3AB-D342-C1B9-3F3F-113025D952B3}"/>
              </a:ext>
            </a:extLst>
          </p:cNvPr>
          <p:cNvSpPr/>
          <p:nvPr/>
        </p:nvSpPr>
        <p:spPr>
          <a:xfrm>
            <a:off x="2735254" y="2924443"/>
            <a:ext cx="1700178" cy="10181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F20A49-C69E-A670-37E2-DDB797C039C6}"/>
              </a:ext>
            </a:extLst>
          </p:cNvPr>
          <p:cNvSpPr/>
          <p:nvPr/>
        </p:nvSpPr>
        <p:spPr>
          <a:xfrm>
            <a:off x="2735254" y="4687125"/>
            <a:ext cx="1700178" cy="10181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2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C6BF39-7375-1333-1C07-39A86DFCCC80}"/>
              </a:ext>
            </a:extLst>
          </p:cNvPr>
          <p:cNvCxnSpPr>
            <a:cxnSpLocks/>
          </p:cNvCxnSpPr>
          <p:nvPr/>
        </p:nvCxnSpPr>
        <p:spPr>
          <a:xfrm flipV="1">
            <a:off x="4435432" y="3167743"/>
            <a:ext cx="3170711" cy="4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04CDFB-A96C-157D-2113-558184807EED}"/>
              </a:ext>
            </a:extLst>
          </p:cNvPr>
          <p:cNvCxnSpPr/>
          <p:nvPr/>
        </p:nvCxnSpPr>
        <p:spPr>
          <a:xfrm flipH="1">
            <a:off x="4433450" y="3635113"/>
            <a:ext cx="3170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88E0A9-3A69-29F9-BC28-D9D25B11C866}"/>
              </a:ext>
            </a:extLst>
          </p:cNvPr>
          <p:cNvCxnSpPr>
            <a:cxnSpLocks/>
          </p:cNvCxnSpPr>
          <p:nvPr/>
        </p:nvCxnSpPr>
        <p:spPr>
          <a:xfrm flipV="1">
            <a:off x="4463140" y="5012386"/>
            <a:ext cx="3170711" cy="4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F3B43-0A85-A1F3-71FD-E5FDBFF5CD57}"/>
              </a:ext>
            </a:extLst>
          </p:cNvPr>
          <p:cNvCxnSpPr/>
          <p:nvPr/>
        </p:nvCxnSpPr>
        <p:spPr>
          <a:xfrm flipH="1">
            <a:off x="4433450" y="5442866"/>
            <a:ext cx="3170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56960F22-35A0-E1ED-E7D2-FD524D0BB4D3}"/>
              </a:ext>
            </a:extLst>
          </p:cNvPr>
          <p:cNvSpPr txBox="1">
            <a:spLocks/>
          </p:cNvSpPr>
          <p:nvPr/>
        </p:nvSpPr>
        <p:spPr>
          <a:xfrm>
            <a:off x="5589816" y="2773275"/>
            <a:ext cx="846610" cy="358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🌭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7866F3F-72D4-E138-BF9E-237947818E5E}"/>
              </a:ext>
            </a:extLst>
          </p:cNvPr>
          <p:cNvSpPr txBox="1">
            <a:spLocks/>
          </p:cNvSpPr>
          <p:nvPr/>
        </p:nvSpPr>
        <p:spPr>
          <a:xfrm>
            <a:off x="5589816" y="3646989"/>
            <a:ext cx="909449" cy="373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🌭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EC7F7EE-BEFD-E528-3F28-A7950B158793}"/>
              </a:ext>
            </a:extLst>
          </p:cNvPr>
          <p:cNvSpPr txBox="1">
            <a:spLocks/>
          </p:cNvSpPr>
          <p:nvPr/>
        </p:nvSpPr>
        <p:spPr>
          <a:xfrm>
            <a:off x="5560129" y="4549541"/>
            <a:ext cx="846610" cy="358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🌮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CC76D03-ED8B-70CD-8E8E-2CE09B4DEA35}"/>
              </a:ext>
            </a:extLst>
          </p:cNvPr>
          <p:cNvSpPr txBox="1">
            <a:spLocks/>
          </p:cNvSpPr>
          <p:nvPr/>
        </p:nvSpPr>
        <p:spPr>
          <a:xfrm>
            <a:off x="5589816" y="5554559"/>
            <a:ext cx="846610" cy="358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🌮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8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9DF8-1DCB-58BF-1276-39520A7B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25" y="1276597"/>
            <a:ext cx="9144000" cy="90333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정적인 컨텐츠만 제공하는 초기 웹서버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유저들의 요구는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다양해진다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5C6838-7C90-9FFA-D73A-A5FCDAEF5533}"/>
              </a:ext>
            </a:extLst>
          </p:cNvPr>
          <p:cNvSpPr/>
          <p:nvPr/>
        </p:nvSpPr>
        <p:spPr>
          <a:xfrm>
            <a:off x="7606143" y="2932359"/>
            <a:ext cx="1834737" cy="29035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877E3AB-D342-C1B9-3F3F-113025D952B3}"/>
              </a:ext>
            </a:extLst>
          </p:cNvPr>
          <p:cNvSpPr/>
          <p:nvPr/>
        </p:nvSpPr>
        <p:spPr>
          <a:xfrm>
            <a:off x="2735254" y="2924443"/>
            <a:ext cx="1700178" cy="10181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F20A49-C69E-A670-37E2-DDB797C039C6}"/>
              </a:ext>
            </a:extLst>
          </p:cNvPr>
          <p:cNvSpPr/>
          <p:nvPr/>
        </p:nvSpPr>
        <p:spPr>
          <a:xfrm>
            <a:off x="2735254" y="4687125"/>
            <a:ext cx="1700178" cy="10181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2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C6BF39-7375-1333-1C07-39A86DFCCC80}"/>
              </a:ext>
            </a:extLst>
          </p:cNvPr>
          <p:cNvCxnSpPr>
            <a:cxnSpLocks/>
          </p:cNvCxnSpPr>
          <p:nvPr/>
        </p:nvCxnSpPr>
        <p:spPr>
          <a:xfrm flipV="1">
            <a:off x="4435432" y="3167743"/>
            <a:ext cx="3170711" cy="4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04CDFB-A96C-157D-2113-558184807EED}"/>
              </a:ext>
            </a:extLst>
          </p:cNvPr>
          <p:cNvCxnSpPr/>
          <p:nvPr/>
        </p:nvCxnSpPr>
        <p:spPr>
          <a:xfrm flipH="1">
            <a:off x="4433450" y="3635113"/>
            <a:ext cx="3170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88E0A9-3A69-29F9-BC28-D9D25B11C866}"/>
              </a:ext>
            </a:extLst>
          </p:cNvPr>
          <p:cNvCxnSpPr>
            <a:cxnSpLocks/>
          </p:cNvCxnSpPr>
          <p:nvPr/>
        </p:nvCxnSpPr>
        <p:spPr>
          <a:xfrm flipV="1">
            <a:off x="4463140" y="5012386"/>
            <a:ext cx="3170711" cy="4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F3B43-0A85-A1F3-71FD-E5FDBFF5CD57}"/>
              </a:ext>
            </a:extLst>
          </p:cNvPr>
          <p:cNvCxnSpPr/>
          <p:nvPr/>
        </p:nvCxnSpPr>
        <p:spPr>
          <a:xfrm flipH="1">
            <a:off x="4433450" y="5442866"/>
            <a:ext cx="3170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56960F22-35A0-E1ED-E7D2-FD524D0BB4D3}"/>
              </a:ext>
            </a:extLst>
          </p:cNvPr>
          <p:cNvSpPr txBox="1">
            <a:spLocks/>
          </p:cNvSpPr>
          <p:nvPr/>
        </p:nvSpPr>
        <p:spPr>
          <a:xfrm>
            <a:off x="5258287" y="2704899"/>
            <a:ext cx="1564577" cy="422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매운 버전 🌭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7866F3F-72D4-E138-BF9E-237947818E5E}"/>
              </a:ext>
            </a:extLst>
          </p:cNvPr>
          <p:cNvSpPr txBox="1">
            <a:spLocks/>
          </p:cNvSpPr>
          <p:nvPr/>
        </p:nvSpPr>
        <p:spPr>
          <a:xfrm>
            <a:off x="5589816" y="3646989"/>
            <a:ext cx="909449" cy="373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안돼요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EC7F7EE-BEFD-E528-3F28-A7950B158793}"/>
              </a:ext>
            </a:extLst>
          </p:cNvPr>
          <p:cNvSpPr txBox="1">
            <a:spLocks/>
          </p:cNvSpPr>
          <p:nvPr/>
        </p:nvSpPr>
        <p:spPr>
          <a:xfrm>
            <a:off x="5310371" y="4508186"/>
            <a:ext cx="1571258" cy="403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피클 없는🌮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CC76D03-ED8B-70CD-8E8E-2CE09B4DEA35}"/>
              </a:ext>
            </a:extLst>
          </p:cNvPr>
          <p:cNvSpPr txBox="1">
            <a:spLocks/>
          </p:cNvSpPr>
          <p:nvPr/>
        </p:nvSpPr>
        <p:spPr>
          <a:xfrm>
            <a:off x="5589816" y="5554559"/>
            <a:ext cx="846610" cy="358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안돼요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A0D674-9CEE-039A-628C-3C56F709DE11}"/>
              </a:ext>
            </a:extLst>
          </p:cNvPr>
          <p:cNvSpPr txBox="1">
            <a:spLocks/>
          </p:cNvSpPr>
          <p:nvPr/>
        </p:nvSpPr>
        <p:spPr>
          <a:xfrm>
            <a:off x="1227344" y="3131461"/>
            <a:ext cx="1523776" cy="479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 매운 것이 좋아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3DBF554-1D7F-3A47-F7A9-9E8128F04B4B}"/>
              </a:ext>
            </a:extLst>
          </p:cNvPr>
          <p:cNvSpPr txBox="1">
            <a:spLocks/>
          </p:cNvSpPr>
          <p:nvPr/>
        </p:nvSpPr>
        <p:spPr>
          <a:xfrm>
            <a:off x="977961" y="4892200"/>
            <a:ext cx="1700177" cy="579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샌드위치에 피클 싫어</a:t>
            </a:r>
          </a:p>
        </p:txBody>
      </p:sp>
    </p:spTree>
    <p:extLst>
      <p:ext uri="{BB962C8B-B14F-4D97-AF65-F5344CB8AC3E}">
        <p14:creationId xmlns:p14="http://schemas.microsoft.com/office/powerpoint/2010/main" val="189410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9DF8-1DCB-58BF-1276-39520A7B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25" y="1276597"/>
            <a:ext cx="9144000" cy="903330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데이터를 처리하는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Servlet!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5C6838-7C90-9FFA-D73A-A5FCDAEF5533}"/>
              </a:ext>
            </a:extLst>
          </p:cNvPr>
          <p:cNvSpPr/>
          <p:nvPr/>
        </p:nvSpPr>
        <p:spPr>
          <a:xfrm>
            <a:off x="6834245" y="2932359"/>
            <a:ext cx="1834737" cy="29035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877E3AB-D342-C1B9-3F3F-113025D952B3}"/>
              </a:ext>
            </a:extLst>
          </p:cNvPr>
          <p:cNvSpPr/>
          <p:nvPr/>
        </p:nvSpPr>
        <p:spPr>
          <a:xfrm>
            <a:off x="1963356" y="2924443"/>
            <a:ext cx="1700178" cy="10181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F20A49-C69E-A670-37E2-DDB797C039C6}"/>
              </a:ext>
            </a:extLst>
          </p:cNvPr>
          <p:cNvSpPr/>
          <p:nvPr/>
        </p:nvSpPr>
        <p:spPr>
          <a:xfrm>
            <a:off x="1963356" y="4687125"/>
            <a:ext cx="1700178" cy="10181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2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C6BF39-7375-1333-1C07-39A86DFCCC80}"/>
              </a:ext>
            </a:extLst>
          </p:cNvPr>
          <p:cNvCxnSpPr>
            <a:cxnSpLocks/>
          </p:cNvCxnSpPr>
          <p:nvPr/>
        </p:nvCxnSpPr>
        <p:spPr>
          <a:xfrm flipV="1">
            <a:off x="3663534" y="3167743"/>
            <a:ext cx="3170711" cy="4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04CDFB-A96C-157D-2113-558184807EED}"/>
              </a:ext>
            </a:extLst>
          </p:cNvPr>
          <p:cNvCxnSpPr/>
          <p:nvPr/>
        </p:nvCxnSpPr>
        <p:spPr>
          <a:xfrm flipH="1">
            <a:off x="3661552" y="3635113"/>
            <a:ext cx="3170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88E0A9-3A69-29F9-BC28-D9D25B11C866}"/>
              </a:ext>
            </a:extLst>
          </p:cNvPr>
          <p:cNvCxnSpPr>
            <a:cxnSpLocks/>
          </p:cNvCxnSpPr>
          <p:nvPr/>
        </p:nvCxnSpPr>
        <p:spPr>
          <a:xfrm flipV="1">
            <a:off x="3691242" y="5012386"/>
            <a:ext cx="3170711" cy="4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F3B43-0A85-A1F3-71FD-E5FDBFF5CD57}"/>
              </a:ext>
            </a:extLst>
          </p:cNvPr>
          <p:cNvCxnSpPr/>
          <p:nvPr/>
        </p:nvCxnSpPr>
        <p:spPr>
          <a:xfrm flipH="1">
            <a:off x="3661552" y="5442866"/>
            <a:ext cx="3170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56960F22-35A0-E1ED-E7D2-FD524D0BB4D3}"/>
              </a:ext>
            </a:extLst>
          </p:cNvPr>
          <p:cNvSpPr txBox="1">
            <a:spLocks/>
          </p:cNvSpPr>
          <p:nvPr/>
        </p:nvSpPr>
        <p:spPr>
          <a:xfrm>
            <a:off x="4486389" y="2704899"/>
            <a:ext cx="1564577" cy="422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매운 버전 🌭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7866F3F-72D4-E138-BF9E-237947818E5E}"/>
              </a:ext>
            </a:extLst>
          </p:cNvPr>
          <p:cNvSpPr txBox="1">
            <a:spLocks/>
          </p:cNvSpPr>
          <p:nvPr/>
        </p:nvSpPr>
        <p:spPr>
          <a:xfrm>
            <a:off x="4883236" y="3682617"/>
            <a:ext cx="909449" cy="373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매운 버전 🌭</a:t>
            </a:r>
          </a:p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EC7F7EE-BEFD-E528-3F28-A7950B158793}"/>
              </a:ext>
            </a:extLst>
          </p:cNvPr>
          <p:cNvSpPr txBox="1">
            <a:spLocks/>
          </p:cNvSpPr>
          <p:nvPr/>
        </p:nvSpPr>
        <p:spPr>
          <a:xfrm>
            <a:off x="4538473" y="4508186"/>
            <a:ext cx="1571258" cy="403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피클 없는🌮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CC76D03-ED8B-70CD-8E8E-2CE09B4DEA35}"/>
              </a:ext>
            </a:extLst>
          </p:cNvPr>
          <p:cNvSpPr txBox="1">
            <a:spLocks/>
          </p:cNvSpPr>
          <p:nvPr/>
        </p:nvSpPr>
        <p:spPr>
          <a:xfrm>
            <a:off x="4866412" y="5432944"/>
            <a:ext cx="915380" cy="3581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피클 없는 🌮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A0D674-9CEE-039A-628C-3C56F709DE11}"/>
              </a:ext>
            </a:extLst>
          </p:cNvPr>
          <p:cNvSpPr txBox="1">
            <a:spLocks/>
          </p:cNvSpPr>
          <p:nvPr/>
        </p:nvSpPr>
        <p:spPr>
          <a:xfrm>
            <a:off x="455446" y="3131461"/>
            <a:ext cx="1523776" cy="479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 매운 것이 좋아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3DBF554-1D7F-3A47-F7A9-9E8128F04B4B}"/>
              </a:ext>
            </a:extLst>
          </p:cNvPr>
          <p:cNvSpPr txBox="1">
            <a:spLocks/>
          </p:cNvSpPr>
          <p:nvPr/>
        </p:nvSpPr>
        <p:spPr>
          <a:xfrm>
            <a:off x="206063" y="4892200"/>
            <a:ext cx="1700177" cy="579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샌드위치에 피클 싫어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5406AFF-ED56-CEDC-6877-BF50060609A6}"/>
              </a:ext>
            </a:extLst>
          </p:cNvPr>
          <p:cNvSpPr/>
          <p:nvPr/>
        </p:nvSpPr>
        <p:spPr>
          <a:xfrm>
            <a:off x="9769929" y="2924443"/>
            <a:ext cx="1834737" cy="29035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C26F49F-6005-855A-B346-420C6DA74128}"/>
              </a:ext>
            </a:extLst>
          </p:cNvPr>
          <p:cNvSpPr txBox="1">
            <a:spLocks/>
          </p:cNvSpPr>
          <p:nvPr/>
        </p:nvSpPr>
        <p:spPr>
          <a:xfrm>
            <a:off x="9985171" y="2312564"/>
            <a:ext cx="1523776" cy="479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컨텐츠 요리사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8FC6E2-52F0-3607-E2C5-2CD0DF90452D}"/>
              </a:ext>
            </a:extLst>
          </p:cNvPr>
          <p:cNvCxnSpPr>
            <a:cxnSpLocks/>
          </p:cNvCxnSpPr>
          <p:nvPr/>
        </p:nvCxnSpPr>
        <p:spPr>
          <a:xfrm>
            <a:off x="8663051" y="3536322"/>
            <a:ext cx="1106878" cy="7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B3A453-29D2-BB76-C6B4-26E22934A1F6}"/>
              </a:ext>
            </a:extLst>
          </p:cNvPr>
          <p:cNvCxnSpPr>
            <a:cxnSpLocks/>
          </p:cNvCxnSpPr>
          <p:nvPr/>
        </p:nvCxnSpPr>
        <p:spPr>
          <a:xfrm flipH="1">
            <a:off x="8663051" y="4072521"/>
            <a:ext cx="1106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C0F5A5-E615-9265-8F89-AC582649A11D}"/>
              </a:ext>
            </a:extLst>
          </p:cNvPr>
          <p:cNvCxnSpPr>
            <a:cxnSpLocks/>
          </p:cNvCxnSpPr>
          <p:nvPr/>
        </p:nvCxnSpPr>
        <p:spPr>
          <a:xfrm>
            <a:off x="8661071" y="4769380"/>
            <a:ext cx="1106878" cy="7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17F843-CE76-D55A-DC62-C1A25D539BE7}"/>
              </a:ext>
            </a:extLst>
          </p:cNvPr>
          <p:cNvCxnSpPr>
            <a:cxnSpLocks/>
          </p:cNvCxnSpPr>
          <p:nvPr/>
        </p:nvCxnSpPr>
        <p:spPr>
          <a:xfrm flipH="1">
            <a:off x="8661071" y="5305579"/>
            <a:ext cx="1106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F34FE96B-78FF-2F32-B19E-45AC227E2D2A}"/>
              </a:ext>
            </a:extLst>
          </p:cNvPr>
          <p:cNvSpPr txBox="1">
            <a:spLocks/>
          </p:cNvSpPr>
          <p:nvPr/>
        </p:nvSpPr>
        <p:spPr>
          <a:xfrm>
            <a:off x="8686051" y="3233683"/>
            <a:ext cx="1171707" cy="278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매운 핫도그 주문이요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B8A1C4C7-4914-B8C6-6581-E10FC7FC6E18}"/>
              </a:ext>
            </a:extLst>
          </p:cNvPr>
          <p:cNvSpPr txBox="1">
            <a:spLocks/>
          </p:cNvSpPr>
          <p:nvPr/>
        </p:nvSpPr>
        <p:spPr>
          <a:xfrm>
            <a:off x="9010642" y="3799768"/>
            <a:ext cx="619012" cy="2856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🌭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B164E6B-64C1-BD1E-D6E7-4CE485AF68DD}"/>
              </a:ext>
            </a:extLst>
          </p:cNvPr>
          <p:cNvSpPr txBox="1">
            <a:spLocks/>
          </p:cNvSpPr>
          <p:nvPr/>
        </p:nvSpPr>
        <p:spPr>
          <a:xfrm>
            <a:off x="8653148" y="4491614"/>
            <a:ext cx="1237512" cy="2856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피클 샌드위치 주문이요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0F4560F5-0BDC-1EC7-F0D6-EDB3ACEE25F1}"/>
              </a:ext>
            </a:extLst>
          </p:cNvPr>
          <p:cNvSpPr txBox="1">
            <a:spLocks/>
          </p:cNvSpPr>
          <p:nvPr/>
        </p:nvSpPr>
        <p:spPr>
          <a:xfrm>
            <a:off x="9028956" y="4947393"/>
            <a:ext cx="846610" cy="358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🌮</a:t>
            </a:r>
          </a:p>
        </p:txBody>
      </p:sp>
    </p:spTree>
    <p:extLst>
      <p:ext uri="{BB962C8B-B14F-4D97-AF65-F5344CB8AC3E}">
        <p14:creationId xmlns:p14="http://schemas.microsoft.com/office/powerpoint/2010/main" val="40028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839" y="146700"/>
            <a:ext cx="9144000" cy="1655762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1D83211-39CF-E938-D80F-A57719988323}"/>
              </a:ext>
            </a:extLst>
          </p:cNvPr>
          <p:cNvSpPr txBox="1">
            <a:spLocks/>
          </p:cNvSpPr>
          <p:nvPr/>
        </p:nvSpPr>
        <p:spPr>
          <a:xfrm>
            <a:off x="1199406" y="611620"/>
            <a:ext cx="10396848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서블릿은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웹 페이지를 동적으로 생성하는 서버 프로그램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E216D44-55D5-BD2D-B15E-BCEE4354F117}"/>
              </a:ext>
            </a:extLst>
          </p:cNvPr>
          <p:cNvSpPr txBox="1">
            <a:spLocks/>
          </p:cNvSpPr>
          <p:nvPr/>
        </p:nvSpPr>
        <p:spPr>
          <a:xfrm>
            <a:off x="1027956" y="2490357"/>
            <a:ext cx="10396848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서블릿을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사용하면 여러가지 편의도 제공받을 수 있다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7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839" y="146700"/>
            <a:ext cx="9144000" cy="1655762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24D5A7-AF9D-6B8E-C9F8-0A691462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28" y="1307166"/>
            <a:ext cx="766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4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A89D2B-FC3B-1FC2-60A9-FC78B518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90" y="194202"/>
            <a:ext cx="9144000" cy="1655762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서블릿이란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EAEFF-6911-3A4F-8A67-C7F8A27C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31" y="1849964"/>
            <a:ext cx="4657725" cy="3838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4C9DDF-43A3-4CE9-70FF-E36B2C58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5" y="1802625"/>
            <a:ext cx="4196602" cy="39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5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681</Words>
  <Application>Microsoft Office PowerPoint</Application>
  <PresentationFormat>와이드스크린</PresentationFormat>
  <Paragraphs>158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배달의민족 주아</vt:lpstr>
      <vt:lpstr>Arial</vt:lpstr>
      <vt:lpstr>Office 테마</vt:lpstr>
      <vt:lpstr>Servlet &amp; Spring MVC  </vt:lpstr>
      <vt:lpstr>목차  </vt:lpstr>
      <vt:lpstr>PowerPoint 프레젠테이션</vt:lpstr>
      <vt:lpstr>초기 웹 서버는 클라이언트의 요청에 정적인 응답만 가능했었다! 메뉴판에 있는 메뉴만 제공하는 음식점과 유사 🌭 🌮</vt:lpstr>
      <vt:lpstr>정적인 컨텐츠만 제공하는 초기 웹서버.. 유저들의 요구는 다양해진다.</vt:lpstr>
      <vt:lpstr>동적 데이터를 처리하는 Servlet!</vt:lpstr>
      <vt:lpstr>PowerPoint 프레젠테이션</vt:lpstr>
      <vt:lpstr>PowerPoint 프레젠테이션</vt:lpstr>
      <vt:lpstr>PowerPoint 프레젠테이션</vt:lpstr>
      <vt:lpstr>서블릿은 동적인 웹페이지를 위한 기술  서블릿을 사용함으로써!  - http 요청 정보를 쉽게 사용할 수 있다 - 처리 결과를 쉽게 응답으로 변환할 수 있다 - 개발자들이 비즈니스 로직에 집중할 수 있게 된다.</vt:lpstr>
      <vt:lpstr>PowerPoint 프레젠테이션</vt:lpstr>
      <vt:lpstr>서블릿은 이렇게 생겼다!  서블릿 마다 요청 처리 로직을 정의  특정 요청을 처리할 수 있는 요리사가 된다</vt:lpstr>
      <vt:lpstr>Servlet은 여러 개가 있을 수 있으며 서블릿 컨테이너에 의해 관리된다.  서블릿 각각은 자신이 처리하는 요청을 처리하기 위해 메서드를 오버라이드 한다. </vt:lpstr>
      <vt:lpstr>1. Servlet Request / Servlet Response 객체 생성 2. 설정 파일을 참고하여 매핑할 서블릿을 확인 3. 해당 서블릿 인스턴스 존재 유무를 확인, 없으면 생성  4. Servlet Container에 스레드를 생성 , res, req를 인자로 service 실행 5. 응답을 처리한 request / response 객체 소멸</vt:lpstr>
      <vt:lpstr>요청이 들어왔을 때 어떤 서블릿을 호출할지는 설정 파일에서 읽어온다.</vt:lpstr>
      <vt:lpstr>PowerPoint 프레젠테이션</vt:lpstr>
      <vt:lpstr>요청마다 서블릿이 할당되어 있으면 .. 🤔  </vt:lpstr>
      <vt:lpstr>요청마다 서블릿이 할당되어 있으면 .. 🤔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&amp; Spring MVC  </dc:title>
  <dc:creator>Kuen Hee Lee</dc:creator>
  <cp:lastModifiedBy>Kuen Hee Lee</cp:lastModifiedBy>
  <cp:revision>1</cp:revision>
  <dcterms:created xsi:type="dcterms:W3CDTF">2023-12-05T22:26:47Z</dcterms:created>
  <dcterms:modified xsi:type="dcterms:W3CDTF">2023-12-06T08:42:56Z</dcterms:modified>
</cp:coreProperties>
</file>