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58" r:id="rId5"/>
    <p:sldId id="259" r:id="rId6"/>
    <p:sldId id="260" r:id="rId7"/>
    <p:sldId id="262" r:id="rId8"/>
    <p:sldId id="269" r:id="rId9"/>
    <p:sldId id="276" r:id="rId10"/>
    <p:sldId id="277" r:id="rId11"/>
    <p:sldId id="278" r:id="rId12"/>
    <p:sldId id="279" r:id="rId13"/>
    <p:sldId id="275" r:id="rId14"/>
    <p:sldId id="261" r:id="rId15"/>
    <p:sldId id="263" r:id="rId16"/>
    <p:sldId id="264" r:id="rId17"/>
    <p:sldId id="266" r:id="rId18"/>
    <p:sldId id="267" r:id="rId19"/>
    <p:sldId id="270" r:id="rId20"/>
    <p:sldId id="271" r:id="rId21"/>
    <p:sldId id="273" r:id="rId22"/>
    <p:sldId id="272"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611582-1E19-48E9-A418-28B3F660AEA6}"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11582-1E19-48E9-A418-28B3F660AEA6}"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11582-1E19-48E9-A418-28B3F660AEA6}"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11582-1E19-48E9-A418-28B3F660AEA6}"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11582-1E19-48E9-A418-28B3F660AEA6}"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611582-1E19-48E9-A418-28B3F660AEA6}"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611582-1E19-48E9-A418-28B3F660AEA6}" type="datetimeFigureOut">
              <a:rPr lang="en-IN" smtClean="0"/>
              <a:t>16-11-2021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611582-1E19-48E9-A418-28B3F660AEA6}" type="datetimeFigureOut">
              <a:rPr lang="en-IN" smtClean="0"/>
              <a:t>16-11-2021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1582-1E19-48E9-A418-28B3F660AEA6}" type="datetimeFigureOut">
              <a:rPr lang="en-IN" smtClean="0"/>
              <a:t>16-11-2021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F3258-69E9-494E-87BE-DA09D65727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11582-1E19-48E9-A418-28B3F660AEA6}"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F3258-69E9-494E-87BE-DA09D65727D6}"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4611582-1E19-48E9-A418-28B3F660AEA6}" type="datetimeFigureOut">
              <a:rPr lang="en-IN" smtClean="0"/>
              <a:t>16-11-2021</a:t>
            </a:fld>
            <a:endParaRPr lang="en-IN"/>
          </a:p>
        </p:txBody>
      </p:sp>
      <p:sp>
        <p:nvSpPr>
          <p:cNvPr id="9" name="Slide Number Placeholder 8"/>
          <p:cNvSpPr>
            <a:spLocks noGrp="1"/>
          </p:cNvSpPr>
          <p:nvPr>
            <p:ph type="sldNum" sz="quarter" idx="11"/>
          </p:nvPr>
        </p:nvSpPr>
        <p:spPr/>
        <p:txBody>
          <a:bodyPr/>
          <a:lstStyle/>
          <a:p>
            <a:fld id="{DFEF3258-69E9-494E-87BE-DA09D65727D6}"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FEF3258-69E9-494E-87BE-DA09D65727D6}"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4611582-1E19-48E9-A418-28B3F660AEA6}" type="datetimeFigureOut">
              <a:rPr lang="en-IN" smtClean="0"/>
              <a:t>16-11-2021</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1340768"/>
            <a:ext cx="5544616" cy="432048"/>
          </a:xfrm>
        </p:spPr>
        <p:txBody>
          <a:bodyPr/>
          <a:lstStyle/>
          <a:p>
            <a:pPr algn="ctr"/>
            <a:r>
              <a:rPr lang="en-US" sz="2400" b="1" u="sng" dirty="0" smtClean="0"/>
              <a:t>MINI PROJECT  </a:t>
            </a:r>
            <a:r>
              <a:rPr lang="en-US" sz="4400" b="1" u="sng" dirty="0" smtClean="0"/>
              <a:t>PRESENTATION</a:t>
            </a:r>
            <a:r>
              <a:rPr lang="en-US" sz="2400" b="1" u="sng" dirty="0" smtClean="0"/>
              <a:t> </a:t>
            </a:r>
            <a:endParaRPr lang="en-IN" sz="2400" b="1" u="sng" dirty="0"/>
          </a:p>
        </p:txBody>
      </p:sp>
      <p:sp>
        <p:nvSpPr>
          <p:cNvPr id="3" name="Subtitle 2"/>
          <p:cNvSpPr>
            <a:spLocks noGrp="1"/>
          </p:cNvSpPr>
          <p:nvPr>
            <p:ph type="subTitle" idx="1"/>
          </p:nvPr>
        </p:nvSpPr>
        <p:spPr>
          <a:xfrm>
            <a:off x="403920" y="4437112"/>
            <a:ext cx="6120680" cy="1656184"/>
          </a:xfrm>
        </p:spPr>
        <p:txBody>
          <a:bodyPr>
            <a:normAutofit fontScale="32500" lnSpcReduction="20000"/>
          </a:bodyPr>
          <a:lstStyle/>
          <a:p>
            <a:r>
              <a:rPr lang="en-US" sz="7300" dirty="0" smtClean="0">
                <a:solidFill>
                  <a:schemeClr val="tx1"/>
                </a:solidFill>
              </a:rPr>
              <a:t>PRESENTED To ---&gt;</a:t>
            </a:r>
          </a:p>
          <a:p>
            <a:r>
              <a:rPr lang="en-US" sz="7300" dirty="0" smtClean="0">
                <a:solidFill>
                  <a:schemeClr val="tx1"/>
                </a:solidFill>
              </a:rPr>
              <a:t>                                  Ravi Sir</a:t>
            </a:r>
          </a:p>
          <a:p>
            <a:r>
              <a:rPr lang="en-US" sz="7300" dirty="0">
                <a:solidFill>
                  <a:schemeClr val="tx1"/>
                </a:solidFill>
              </a:rPr>
              <a:t> </a:t>
            </a:r>
            <a:r>
              <a:rPr lang="en-US" sz="7300" dirty="0" smtClean="0">
                <a:solidFill>
                  <a:schemeClr val="tx1"/>
                </a:solidFill>
              </a:rPr>
              <a:t>                                 Lecturer of CSE Department</a:t>
            </a:r>
          </a:p>
          <a:p>
            <a:r>
              <a:rPr lang="en-US" sz="7300" dirty="0" smtClean="0">
                <a:solidFill>
                  <a:schemeClr val="tx1"/>
                </a:solidFill>
              </a:rPr>
              <a:t>                                  IMS ENGINEERING COLLEGE</a:t>
            </a:r>
          </a:p>
          <a:p>
            <a:endParaRPr lang="en-IN" dirty="0">
              <a:solidFill>
                <a:schemeClr val="tx1"/>
              </a:solidFill>
            </a:endParaRPr>
          </a:p>
        </p:txBody>
      </p:sp>
      <p:sp>
        <p:nvSpPr>
          <p:cNvPr id="5" name="Subtitle 2"/>
          <p:cNvSpPr txBox="1">
            <a:spLocks/>
          </p:cNvSpPr>
          <p:nvPr/>
        </p:nvSpPr>
        <p:spPr>
          <a:xfrm>
            <a:off x="403920" y="2573288"/>
            <a:ext cx="6120680" cy="1656184"/>
          </a:xfrm>
          <a:prstGeom prst="rect">
            <a:avLst/>
          </a:prstGeom>
        </p:spPr>
        <p:txBody>
          <a:bodyPr vert="horz" lIns="91440" tIns="45720" rIns="91440" bIns="45720" rtlCol="0" anchor="t">
            <a:normAutofit fontScale="325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7300" dirty="0" smtClean="0">
                <a:solidFill>
                  <a:schemeClr val="tx1"/>
                </a:solidFill>
              </a:rPr>
              <a:t>PRESENTED By ---&gt;</a:t>
            </a:r>
          </a:p>
          <a:p>
            <a:r>
              <a:rPr lang="en-US" sz="7300" dirty="0" smtClean="0">
                <a:solidFill>
                  <a:schemeClr val="tx1"/>
                </a:solidFill>
              </a:rPr>
              <a:t>                                 Name :-   Danish Khan</a:t>
            </a:r>
          </a:p>
          <a:p>
            <a:r>
              <a:rPr lang="en-US" sz="7300" dirty="0" smtClean="0">
                <a:solidFill>
                  <a:schemeClr val="tx1"/>
                </a:solidFill>
              </a:rPr>
              <a:t>                                 Roll no :- 1814310071</a:t>
            </a:r>
          </a:p>
          <a:p>
            <a:r>
              <a:rPr lang="en-US" sz="7300" dirty="0" smtClean="0">
                <a:solidFill>
                  <a:schemeClr val="tx1"/>
                </a:solidFill>
              </a:rPr>
              <a:t>                                 Class :-     CSE – 2</a:t>
            </a:r>
          </a:p>
          <a:p>
            <a:endParaRPr lang="en-IN" dirty="0">
              <a:solidFill>
                <a:schemeClr val="tx1"/>
              </a:solidFill>
            </a:endParaRPr>
          </a:p>
        </p:txBody>
      </p:sp>
    </p:spTree>
    <p:extLst>
      <p:ext uri="{BB962C8B-B14F-4D97-AF65-F5344CB8AC3E}">
        <p14:creationId xmlns:p14="http://schemas.microsoft.com/office/powerpoint/2010/main" val="1711900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620000" cy="1143000"/>
          </a:xfrm>
        </p:spPr>
        <p:txBody>
          <a:bodyPr/>
          <a:lstStyle/>
          <a:p>
            <a:pPr algn="ctr"/>
            <a:r>
              <a:rPr lang="en-US" b="1" u="sng" dirty="0" smtClean="0"/>
              <a:t>FLASK</a:t>
            </a:r>
            <a:endParaRPr lang="en-IN" b="1" u="sng" dirty="0"/>
          </a:p>
        </p:txBody>
      </p:sp>
      <p:sp>
        <p:nvSpPr>
          <p:cNvPr id="3" name="Content Placeholder 2"/>
          <p:cNvSpPr>
            <a:spLocks noGrp="1"/>
          </p:cNvSpPr>
          <p:nvPr>
            <p:ph idx="1"/>
          </p:nvPr>
        </p:nvSpPr>
        <p:spPr/>
        <p:txBody>
          <a:bodyPr/>
          <a:lstStyle/>
          <a:p>
            <a:pPr marL="114300" indent="0">
              <a:buNone/>
            </a:pPr>
            <a:endParaRPr lang="en-US" sz="3200" dirty="0" smtClean="0"/>
          </a:p>
          <a:p>
            <a:pPr marL="114300" indent="0">
              <a:buNone/>
            </a:pPr>
            <a:r>
              <a:rPr lang="en-US" sz="3200" dirty="0" smtClean="0"/>
              <a:t>Flask </a:t>
            </a:r>
            <a:r>
              <a:rPr lang="en-US" sz="3200" dirty="0"/>
              <a:t>is a micro web framework written in Python. It is classified as a </a:t>
            </a:r>
            <a:r>
              <a:rPr lang="en-US" sz="3200" dirty="0" err="1"/>
              <a:t>microframework</a:t>
            </a:r>
            <a:r>
              <a:rPr lang="en-US" sz="3200" dirty="0"/>
              <a:t> because it does not require particular tools or libraries. It has no database abstraction layer, form validation, or any other components where pre-existing third-party libraries provide common </a:t>
            </a:r>
            <a:r>
              <a:rPr lang="en-US" sz="3200" dirty="0" smtClean="0"/>
              <a:t>functions.</a:t>
            </a:r>
            <a:endParaRPr lang="en-IN" sz="3200" dirty="0"/>
          </a:p>
          <a:p>
            <a:endParaRPr lang="en-IN" dirty="0"/>
          </a:p>
        </p:txBody>
      </p:sp>
    </p:spTree>
    <p:extLst>
      <p:ext uri="{BB962C8B-B14F-4D97-AF65-F5344CB8AC3E}">
        <p14:creationId xmlns:p14="http://schemas.microsoft.com/office/powerpoint/2010/main" val="28329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620000" cy="1143000"/>
          </a:xfrm>
        </p:spPr>
        <p:txBody>
          <a:bodyPr/>
          <a:lstStyle/>
          <a:p>
            <a:r>
              <a:rPr lang="en-US" b="1" dirty="0" smtClean="0"/>
              <a:t>               </a:t>
            </a:r>
            <a:r>
              <a:rPr lang="en-US" b="1" u="sng" dirty="0" smtClean="0"/>
              <a:t>REQUESTS</a:t>
            </a:r>
            <a:endParaRPr lang="en-IN" b="1" u="sng" dirty="0"/>
          </a:p>
        </p:txBody>
      </p:sp>
      <p:sp>
        <p:nvSpPr>
          <p:cNvPr id="3" name="Content Placeholder 2"/>
          <p:cNvSpPr>
            <a:spLocks noGrp="1"/>
          </p:cNvSpPr>
          <p:nvPr>
            <p:ph idx="1"/>
          </p:nvPr>
        </p:nvSpPr>
        <p:spPr/>
        <p:txBody>
          <a:bodyPr/>
          <a:lstStyle/>
          <a:p>
            <a:pPr marL="114300" indent="0">
              <a:buNone/>
            </a:pPr>
            <a:r>
              <a:rPr lang="en-US" sz="3200" dirty="0" smtClean="0"/>
              <a:t>Requests </a:t>
            </a:r>
            <a:r>
              <a:rPr lang="en-US" sz="3200" dirty="0"/>
              <a:t>is a HTTP library for the Python programming language. The goal of the project is to make HTTP requests simpler and more human-friendly. The current version is 2.26.0. Requests is released under the Apache License 2.0. Requests is one of the most popular Python libraries that is not included with </a:t>
            </a:r>
            <a:r>
              <a:rPr lang="en-US" sz="3200" dirty="0" smtClean="0"/>
              <a:t>Python.</a:t>
            </a:r>
            <a:endParaRPr lang="en-IN" sz="3200" dirty="0"/>
          </a:p>
          <a:p>
            <a:endParaRPr lang="en-IN" dirty="0"/>
          </a:p>
        </p:txBody>
      </p:sp>
    </p:spTree>
    <p:extLst>
      <p:ext uri="{BB962C8B-B14F-4D97-AF65-F5344CB8AC3E}">
        <p14:creationId xmlns:p14="http://schemas.microsoft.com/office/powerpoint/2010/main" val="40196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620000" cy="1143000"/>
          </a:xfrm>
        </p:spPr>
        <p:txBody>
          <a:bodyPr/>
          <a:lstStyle/>
          <a:p>
            <a:pPr algn="ctr"/>
            <a:r>
              <a:rPr lang="en-US" b="1" dirty="0" smtClean="0"/>
              <a:t>MATH</a:t>
            </a:r>
            <a:endParaRPr lang="en-IN" b="1" u="sng" dirty="0"/>
          </a:p>
        </p:txBody>
      </p:sp>
      <p:sp>
        <p:nvSpPr>
          <p:cNvPr id="3" name="Content Placeholder 2"/>
          <p:cNvSpPr>
            <a:spLocks noGrp="1"/>
          </p:cNvSpPr>
          <p:nvPr>
            <p:ph idx="1"/>
          </p:nvPr>
        </p:nvSpPr>
        <p:spPr>
          <a:xfrm>
            <a:off x="467544" y="1700808"/>
            <a:ext cx="7620000" cy="4800600"/>
          </a:xfrm>
        </p:spPr>
        <p:txBody>
          <a:bodyPr/>
          <a:lstStyle/>
          <a:p>
            <a:pPr marL="114300" indent="0">
              <a:buNone/>
            </a:pPr>
            <a:r>
              <a:rPr lang="en-US" sz="3200" dirty="0"/>
              <a:t>The Python Math Library </a:t>
            </a:r>
            <a:r>
              <a:rPr lang="en-US" sz="3200" b="1" dirty="0"/>
              <a:t>provides us access to some common math functions and constants</a:t>
            </a:r>
            <a:r>
              <a:rPr lang="en-US" sz="3200" dirty="0"/>
              <a:t> in Python, which we can use throughout our code for more complex mathematical computations. The library is a built-in Python module, therefore you don't have to do any installation to use </a:t>
            </a:r>
            <a:r>
              <a:rPr lang="en-US" sz="3200" dirty="0" smtClean="0"/>
              <a:t>it.</a:t>
            </a:r>
            <a:endParaRPr lang="en-IN" sz="3200" dirty="0"/>
          </a:p>
          <a:p>
            <a:endParaRPr lang="en-IN" dirty="0"/>
          </a:p>
        </p:txBody>
      </p:sp>
    </p:spTree>
    <p:extLst>
      <p:ext uri="{BB962C8B-B14F-4D97-AF65-F5344CB8AC3E}">
        <p14:creationId xmlns:p14="http://schemas.microsoft.com/office/powerpoint/2010/main" val="100485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620000" cy="1143000"/>
          </a:xfrm>
        </p:spPr>
        <p:txBody>
          <a:bodyPr/>
          <a:lstStyle/>
          <a:p>
            <a:pPr marL="114300" indent="0" algn="ctr"/>
            <a:r>
              <a:rPr lang="en-IN" sz="4800" b="1" dirty="0" smtClean="0"/>
              <a:t>XLSXWRITER</a:t>
            </a:r>
            <a:endParaRPr lang="en-IN" sz="4800" b="1" dirty="0"/>
          </a:p>
        </p:txBody>
      </p:sp>
      <p:sp>
        <p:nvSpPr>
          <p:cNvPr id="3" name="Content Placeholder 2"/>
          <p:cNvSpPr>
            <a:spLocks noGrp="1"/>
          </p:cNvSpPr>
          <p:nvPr>
            <p:ph idx="1"/>
          </p:nvPr>
        </p:nvSpPr>
        <p:spPr>
          <a:xfrm>
            <a:off x="467544" y="1772816"/>
            <a:ext cx="7620000" cy="4800600"/>
          </a:xfrm>
        </p:spPr>
        <p:txBody>
          <a:bodyPr/>
          <a:lstStyle/>
          <a:p>
            <a:pPr marL="114300" indent="0">
              <a:buNone/>
            </a:pPr>
            <a:r>
              <a:rPr lang="en-US" sz="3200" b="1" dirty="0" err="1"/>
              <a:t>XlsxWriter</a:t>
            </a:r>
            <a:r>
              <a:rPr lang="en-US" sz="3200" dirty="0"/>
              <a:t> is a Python module for writing files in the XLSX file format. It can be used to write text, numbers, and formulas to multiple worksheets. Also, it supports features such as formatting, images, charts, page setup, auto filters, conditional formatting and many </a:t>
            </a:r>
            <a:r>
              <a:rPr lang="en-US" sz="3200" dirty="0" smtClean="0"/>
              <a:t>others.</a:t>
            </a:r>
            <a:endParaRPr lang="en-IN" sz="3200" dirty="0"/>
          </a:p>
          <a:p>
            <a:endParaRPr lang="en-IN" dirty="0"/>
          </a:p>
        </p:txBody>
      </p:sp>
    </p:spTree>
    <p:extLst>
      <p:ext uri="{BB962C8B-B14F-4D97-AF65-F5344CB8AC3E}">
        <p14:creationId xmlns:p14="http://schemas.microsoft.com/office/powerpoint/2010/main" val="285415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a:t>
            </a:r>
            <a:endParaRPr lang="en-IN" b="1"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will collect all the names of doctors who have a particular </a:t>
            </a:r>
            <a:r>
              <a:rPr lang="en-US" sz="2800" dirty="0" err="1" smtClean="0">
                <a:latin typeface="Times New Roman" pitchFamily="18" charset="0"/>
                <a:cs typeface="Times New Roman" pitchFamily="18" charset="0"/>
              </a:rPr>
              <a:t>speciality</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district wise</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It will display information in the web page and will also create a Excel file and store all the information in the Excel file.</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It will take just two input to perform the task</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It will take just 2 minute to fetch data from more than 120 pages.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46351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90328"/>
            <a:ext cx="8208912" cy="1143000"/>
          </a:xfrm>
        </p:spPr>
        <p:txBody>
          <a:bodyPr/>
          <a:lstStyle/>
          <a:p>
            <a:pPr algn="ctr"/>
            <a:r>
              <a:rPr lang="en-US" sz="3200" dirty="0" smtClean="0"/>
              <a:t>Step 1 :- Execute web scrapping Program and Enter name of the city</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3" name="Picture 2" descr="C:\Users\Danish\Pictures\Projec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64904"/>
            <a:ext cx="7929924" cy="414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23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11" y="1251456"/>
            <a:ext cx="8208912" cy="1143000"/>
          </a:xfrm>
        </p:spPr>
        <p:txBody>
          <a:bodyPr/>
          <a:lstStyle/>
          <a:p>
            <a:pPr algn="ctr"/>
            <a:r>
              <a:rPr lang="en-US" sz="3200" dirty="0" smtClean="0"/>
              <a:t>Step 2 :- Enter the Type of Doctor ( Specialty )</a:t>
            </a:r>
            <a:endParaRPr lang="en-IN" sz="3200" dirty="0"/>
          </a:p>
        </p:txBody>
      </p:sp>
      <p:sp>
        <p:nvSpPr>
          <p:cNvPr id="5" name="Title 1"/>
          <p:cNvSpPr txBox="1">
            <a:spLocks/>
          </p:cNvSpPr>
          <p:nvPr/>
        </p:nvSpPr>
        <p:spPr>
          <a:xfrm>
            <a:off x="323528" y="202107"/>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a:t>
            </a:r>
            <a:endParaRPr lang="en-IN" b="1" u="sng" dirty="0"/>
          </a:p>
        </p:txBody>
      </p:sp>
      <p:pic>
        <p:nvPicPr>
          <p:cNvPr id="3" name="Picture 2" descr="C:\Users\Danish\Pictures\Projec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03" y="2443700"/>
            <a:ext cx="8125636" cy="424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41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49969"/>
            <a:ext cx="8208912" cy="1143000"/>
          </a:xfrm>
        </p:spPr>
        <p:txBody>
          <a:bodyPr/>
          <a:lstStyle/>
          <a:p>
            <a:pPr algn="ctr"/>
            <a:r>
              <a:rPr lang="en-US" sz="3200" dirty="0" smtClean="0"/>
              <a:t>Step 3 :- Press enter button and wait  1 to 2 minute</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3075" name="Picture 3" descr="C:\Users\Danish\Pictures\Projec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20888"/>
            <a:ext cx="8208912" cy="429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79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5880"/>
            <a:ext cx="8388423" cy="1143000"/>
          </a:xfrm>
        </p:spPr>
        <p:txBody>
          <a:bodyPr/>
          <a:lstStyle/>
          <a:p>
            <a:pPr algn="ctr"/>
            <a:r>
              <a:rPr lang="en-US" sz="3200" dirty="0" smtClean="0"/>
              <a:t>Step 4 :- Data Fetching Process successfully completed</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3" name="Picture 2" descr="C:\Users\Danish\Pictures\Projec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8880"/>
            <a:ext cx="8223479" cy="430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537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5880"/>
            <a:ext cx="8388423" cy="1143000"/>
          </a:xfrm>
        </p:spPr>
        <p:txBody>
          <a:bodyPr/>
          <a:lstStyle/>
          <a:p>
            <a:pPr algn="ctr"/>
            <a:r>
              <a:rPr lang="en-US" sz="3200" dirty="0" smtClean="0"/>
              <a:t>Step 5 :- Copy the HTTP Link and Paste it into the Browser </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5122" name="Picture 2" descr="C:\Users\Danish\Pictures\Projec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355807"/>
            <a:ext cx="8179592" cy="427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2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PRESENTATION FLOW </a:t>
            </a:r>
            <a:endParaRPr lang="en-IN" b="1" u="sng" dirty="0"/>
          </a:p>
        </p:txBody>
      </p:sp>
      <p:sp>
        <p:nvSpPr>
          <p:cNvPr id="3" name="Content Placeholder 2"/>
          <p:cNvSpPr>
            <a:spLocks noGrp="1"/>
          </p:cNvSpPr>
          <p:nvPr>
            <p:ph idx="1"/>
          </p:nvPr>
        </p:nvSpPr>
        <p:spPr/>
        <p:txBody>
          <a:bodyPr/>
          <a:lstStyle/>
          <a:p>
            <a:r>
              <a:rPr lang="en-US" sz="3600" dirty="0" smtClean="0"/>
              <a:t>CERTIFICATION</a:t>
            </a:r>
          </a:p>
          <a:p>
            <a:r>
              <a:rPr lang="en-US" sz="3600" dirty="0" smtClean="0"/>
              <a:t>PROBLEMS</a:t>
            </a:r>
            <a:endParaRPr lang="en-US" sz="3600" dirty="0" smtClean="0"/>
          </a:p>
          <a:p>
            <a:r>
              <a:rPr lang="en-US" sz="3600" dirty="0" smtClean="0"/>
              <a:t>INTRODUCTION</a:t>
            </a:r>
          </a:p>
          <a:p>
            <a:r>
              <a:rPr lang="en-US" sz="3600" dirty="0" smtClean="0"/>
              <a:t>WORKING DIAGRAM</a:t>
            </a:r>
          </a:p>
          <a:p>
            <a:r>
              <a:rPr lang="en-US" sz="3600" dirty="0" smtClean="0"/>
              <a:t>LANGUAGE USED</a:t>
            </a:r>
          </a:p>
          <a:p>
            <a:r>
              <a:rPr lang="en-US" sz="3600" dirty="0" smtClean="0"/>
              <a:t>FEATURES</a:t>
            </a:r>
          </a:p>
          <a:p>
            <a:r>
              <a:rPr lang="en-US" sz="3600" dirty="0" smtClean="0"/>
              <a:t>WORKING </a:t>
            </a:r>
          </a:p>
          <a:p>
            <a:endParaRPr lang="en-US" dirty="0" smtClean="0"/>
          </a:p>
          <a:p>
            <a:endParaRPr lang="en-IN" dirty="0"/>
          </a:p>
        </p:txBody>
      </p:sp>
    </p:spTree>
    <p:extLst>
      <p:ext uri="{BB962C8B-B14F-4D97-AF65-F5344CB8AC3E}">
        <p14:creationId xmlns:p14="http://schemas.microsoft.com/office/powerpoint/2010/main" val="578255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5880"/>
            <a:ext cx="8388423" cy="1143000"/>
          </a:xfrm>
        </p:spPr>
        <p:txBody>
          <a:bodyPr/>
          <a:lstStyle/>
          <a:p>
            <a:pPr algn="ctr"/>
            <a:r>
              <a:rPr lang="en-US" sz="3200" dirty="0" smtClean="0"/>
              <a:t>Step </a:t>
            </a:r>
            <a:r>
              <a:rPr lang="en-US" sz="3200" dirty="0"/>
              <a:t>6</a:t>
            </a:r>
            <a:r>
              <a:rPr lang="en-US" sz="3200" dirty="0" smtClean="0"/>
              <a:t> :- All the Fetch </a:t>
            </a:r>
            <a:r>
              <a:rPr lang="en-US" sz="3200" dirty="0"/>
              <a:t>d</a:t>
            </a:r>
            <a:r>
              <a:rPr lang="en-US" sz="3200" dirty="0" smtClean="0"/>
              <a:t>ata is visible in the browser </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6146" name="Picture 2" descr="C:\Users\Danish\Pictures\Projec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2276872"/>
            <a:ext cx="8281219" cy="44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66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5880"/>
            <a:ext cx="8388423" cy="1143000"/>
          </a:xfrm>
        </p:spPr>
        <p:txBody>
          <a:bodyPr/>
          <a:lstStyle/>
          <a:p>
            <a:pPr algn="ctr"/>
            <a:r>
              <a:rPr lang="en-US" sz="3200" dirty="0" smtClean="0"/>
              <a:t>Step 7 :- Excel File will get create by the name of city</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7170" name="Picture 2" descr="C:\Users\Danish\Pictures\Projec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130373" cy="433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60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5880"/>
            <a:ext cx="8388423" cy="1143000"/>
          </a:xfrm>
        </p:spPr>
        <p:txBody>
          <a:bodyPr/>
          <a:lstStyle/>
          <a:p>
            <a:pPr algn="ctr"/>
            <a:r>
              <a:rPr lang="en-US" sz="3200" dirty="0" smtClean="0"/>
              <a:t>Step </a:t>
            </a:r>
            <a:r>
              <a:rPr lang="en-US" sz="3200" dirty="0"/>
              <a:t>8</a:t>
            </a:r>
            <a:r>
              <a:rPr lang="en-US" sz="3200" dirty="0" smtClean="0"/>
              <a:t> :- Excel File contains all the list of Doctors</a:t>
            </a:r>
            <a:endParaRPr lang="en-IN" sz="3200" dirty="0"/>
          </a:p>
        </p:txBody>
      </p:sp>
      <p:sp>
        <p:nvSpPr>
          <p:cNvPr id="5" name="Title 1"/>
          <p:cNvSpPr txBox="1">
            <a:spLocks/>
          </p:cNvSpPr>
          <p:nvPr/>
        </p:nvSpPr>
        <p:spPr>
          <a:xfrm>
            <a:off x="323528" y="188640"/>
            <a:ext cx="7704856" cy="12241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b="1" u="sng" dirty="0" smtClean="0"/>
              <a:t>WORKING </a:t>
            </a:r>
            <a:endParaRPr lang="en-IN" b="1" u="sng" dirty="0"/>
          </a:p>
        </p:txBody>
      </p:sp>
      <p:pic>
        <p:nvPicPr>
          <p:cNvPr id="7171" name="Picture 3" descr="C:\Users\Danish\Pictures\Project\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38" y="2379387"/>
            <a:ext cx="810683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62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92896"/>
            <a:ext cx="8424936" cy="1728192"/>
          </a:xfrm>
        </p:spPr>
        <p:txBody>
          <a:bodyPr/>
          <a:lstStyle/>
          <a:p>
            <a:pPr algn="ctr"/>
            <a:r>
              <a:rPr lang="en-US" sz="8800" dirty="0" smtClean="0">
                <a:latin typeface="Algerian" pitchFamily="82" charset="0"/>
              </a:rPr>
              <a:t>THANK YOU</a:t>
            </a:r>
            <a:endParaRPr lang="en-IN" sz="8800" dirty="0">
              <a:latin typeface="Algerian" pitchFamily="82" charset="0"/>
            </a:endParaRPr>
          </a:p>
        </p:txBody>
      </p:sp>
    </p:spTree>
    <p:extLst>
      <p:ext uri="{BB962C8B-B14F-4D97-AF65-F5344CB8AC3E}">
        <p14:creationId xmlns:p14="http://schemas.microsoft.com/office/powerpoint/2010/main" val="22401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CERTIFICATION</a:t>
            </a:r>
            <a:r>
              <a:rPr lang="en-US" b="1" u="sng" dirty="0" smtClean="0"/>
              <a:t> </a:t>
            </a:r>
            <a:endParaRPr lang="en-IN" b="1" u="sng" dirty="0"/>
          </a:p>
        </p:txBody>
      </p:sp>
      <p:pic>
        <p:nvPicPr>
          <p:cNvPr id="1026" name="Picture 2" descr="C:\Users\Danish\Downloads\000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224001"/>
            <a:ext cx="7848872" cy="554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87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PROBLEM </a:t>
            </a:r>
            <a:endParaRPr lang="en-IN" b="1" u="sng"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Data is very important nowadays so people are collecting data just by copying data from web pages and pasting it to the file which is very hectic kind of work because what happens if the data is too big than in this case we will waste our lot of time to copy data from the web pages and then paste it into the file, so there is need of an agent ( Program )  which will do our work in a fraction of second and </a:t>
            </a:r>
            <a:r>
              <a:rPr lang="en-US" dirty="0" smtClean="0">
                <a:latin typeface="Times New Roman" pitchFamily="18" charset="0"/>
                <a:cs typeface="Times New Roman" pitchFamily="18" charset="0"/>
              </a:rPr>
              <a:t>thus here </a:t>
            </a:r>
            <a:r>
              <a:rPr lang="en-US" dirty="0">
                <a:latin typeface="Times New Roman" pitchFamily="18" charset="0"/>
                <a:cs typeface="Times New Roman" pitchFamily="18" charset="0"/>
              </a:rPr>
              <a:t>WEB SCRAPPING program comes into the picture.</a:t>
            </a:r>
            <a:endParaRPr lang="en-IN" dirty="0">
              <a:latin typeface="Times New Roman" pitchFamily="18" charset="0"/>
              <a:cs typeface="Times New Roman" pitchFamily="18" charset="0"/>
            </a:endParaRPr>
          </a:p>
        </p:txBody>
      </p:sp>
      <p:pic>
        <p:nvPicPr>
          <p:cNvPr id="1026" name="Picture 2" descr="C:\Users\Danish\Downloads\New folder (6)\8aeb503afe90372436c91f02d3b67f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3" y="4363558"/>
            <a:ext cx="4536504" cy="252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85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620000" cy="1143000"/>
          </a:xfrm>
        </p:spPr>
        <p:txBody>
          <a:bodyPr/>
          <a:lstStyle/>
          <a:p>
            <a:r>
              <a:rPr lang="en-US" dirty="0" smtClean="0"/>
              <a:t>                </a:t>
            </a:r>
            <a:r>
              <a:rPr lang="en-US" b="1" u="sng" dirty="0" smtClean="0"/>
              <a:t>INTRODUCTION</a:t>
            </a:r>
            <a:endParaRPr lang="en-IN" b="1" u="sng" dirty="0"/>
          </a:p>
        </p:txBody>
      </p:sp>
      <p:sp>
        <p:nvSpPr>
          <p:cNvPr id="3" name="Content Placeholder 2"/>
          <p:cNvSpPr>
            <a:spLocks noGrp="1"/>
          </p:cNvSpPr>
          <p:nvPr>
            <p:ph idx="1"/>
          </p:nvPr>
        </p:nvSpPr>
        <p:spPr>
          <a:xfrm>
            <a:off x="395536" y="1844824"/>
            <a:ext cx="7620000" cy="4800600"/>
          </a:xfrm>
        </p:spPr>
        <p:txBody>
          <a:bodyPr>
            <a:normAutofit/>
          </a:bodyPr>
          <a:lstStyle/>
          <a:p>
            <a:r>
              <a:rPr lang="en-US" sz="2800" dirty="0">
                <a:latin typeface="Times New Roman" pitchFamily="18" charset="0"/>
                <a:cs typeface="Times New Roman" pitchFamily="18" charset="0"/>
              </a:rPr>
              <a:t>The idea behind the project is to make scrapping of web page easy and fast so that people who waste a lot of the time in scrapping the data line by line word by word would be able to do it in a fraction of the second just by typing two to three words as input to the program and rest of the thing will be done by the program.</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318399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Working Diagram </a:t>
            </a:r>
            <a:endParaRPr lang="en-IN" b="1" u="sng" dirty="0"/>
          </a:p>
        </p:txBody>
      </p:sp>
      <p:pic>
        <p:nvPicPr>
          <p:cNvPr id="2050" name="Picture 2" descr="C:\Users\Danish\Downloads\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484784"/>
            <a:ext cx="3326681" cy="5268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885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71184" cy="1570186"/>
          </a:xfrm>
        </p:spPr>
        <p:txBody>
          <a:bodyPr/>
          <a:lstStyle/>
          <a:p>
            <a:pPr algn="ctr"/>
            <a:r>
              <a:rPr lang="en-US" sz="6600" b="1" u="sng" dirty="0" smtClean="0"/>
              <a:t>Languages</a:t>
            </a:r>
            <a:r>
              <a:rPr lang="en-US" b="1" u="sng" dirty="0" smtClean="0"/>
              <a:t> </a:t>
            </a:r>
            <a:br>
              <a:rPr lang="en-US" b="1" u="sng" dirty="0" smtClean="0"/>
            </a:br>
            <a:r>
              <a:rPr lang="en-US" b="1" u="sng" dirty="0" smtClean="0"/>
              <a:t>USED</a:t>
            </a:r>
            <a:endParaRPr lang="en-IN" b="1" u="sng" dirty="0"/>
          </a:p>
        </p:txBody>
      </p:sp>
      <p:sp>
        <p:nvSpPr>
          <p:cNvPr id="3" name="Content Placeholder 2"/>
          <p:cNvSpPr>
            <a:spLocks noGrp="1"/>
          </p:cNvSpPr>
          <p:nvPr>
            <p:ph idx="1"/>
          </p:nvPr>
        </p:nvSpPr>
        <p:spPr>
          <a:xfrm>
            <a:off x="467544" y="1916832"/>
            <a:ext cx="7620000" cy="4800600"/>
          </a:xfrm>
        </p:spPr>
        <p:txBody>
          <a:bodyPr>
            <a:normAutofit fontScale="85000" lnSpcReduction="20000"/>
          </a:bodyPr>
          <a:lstStyle/>
          <a:p>
            <a:endParaRPr lang="en-US" sz="4000" dirty="0"/>
          </a:p>
          <a:p>
            <a:pPr marL="114300" indent="0">
              <a:buNone/>
            </a:pPr>
            <a:r>
              <a:rPr lang="en-US" sz="3600" b="1" dirty="0" smtClean="0"/>
              <a:t>Python</a:t>
            </a:r>
          </a:p>
          <a:p>
            <a:pPr marL="114300" indent="0">
              <a:buNone/>
            </a:pPr>
            <a:r>
              <a:rPr lang="en-US" sz="3600" dirty="0"/>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US" sz="3600" b="1" dirty="0"/>
          </a:p>
          <a:p>
            <a:pPr marL="114300" indent="0">
              <a:buNone/>
            </a:pPr>
            <a:r>
              <a:rPr lang="en-US" sz="3600" b="1" dirty="0" smtClean="0"/>
              <a:t> </a:t>
            </a:r>
          </a:p>
        </p:txBody>
      </p:sp>
    </p:spTree>
    <p:extLst>
      <p:ext uri="{BB962C8B-B14F-4D97-AF65-F5344CB8AC3E}">
        <p14:creationId xmlns:p14="http://schemas.microsoft.com/office/powerpoint/2010/main" val="91904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620000" cy="1143000"/>
          </a:xfrm>
        </p:spPr>
        <p:txBody>
          <a:bodyPr/>
          <a:lstStyle/>
          <a:p>
            <a:r>
              <a:rPr lang="en-US" b="1" dirty="0" smtClean="0"/>
              <a:t>               </a:t>
            </a:r>
            <a:r>
              <a:rPr lang="en-US" sz="5400" b="1" u="sng" dirty="0" smtClean="0"/>
              <a:t>MODULE</a:t>
            </a:r>
            <a:r>
              <a:rPr lang="en-US" sz="5400" b="1" u="sng" dirty="0" smtClean="0"/>
              <a:t> </a:t>
            </a:r>
            <a:r>
              <a:rPr lang="en-US" sz="5400" b="1" u="sng" dirty="0" smtClean="0"/>
              <a:t>USED</a:t>
            </a:r>
            <a:endParaRPr lang="en-IN" sz="5400" b="1" u="sng" dirty="0"/>
          </a:p>
        </p:txBody>
      </p:sp>
      <p:sp>
        <p:nvSpPr>
          <p:cNvPr id="3" name="Content Placeholder 2"/>
          <p:cNvSpPr>
            <a:spLocks noGrp="1"/>
          </p:cNvSpPr>
          <p:nvPr>
            <p:ph idx="1"/>
          </p:nvPr>
        </p:nvSpPr>
        <p:spPr/>
        <p:txBody>
          <a:bodyPr/>
          <a:lstStyle/>
          <a:p>
            <a:r>
              <a:rPr lang="en-IN" sz="4000" b="1" dirty="0" smtClean="0"/>
              <a:t>BEAUTIFULSOUP</a:t>
            </a:r>
            <a:endParaRPr lang="en-IN" sz="4000" b="1" dirty="0"/>
          </a:p>
          <a:p>
            <a:r>
              <a:rPr lang="en-IN" sz="4000" b="1" dirty="0" smtClean="0"/>
              <a:t>REQUESTS</a:t>
            </a:r>
            <a:endParaRPr lang="en-IN" sz="4000" b="1" dirty="0" smtClean="0"/>
          </a:p>
          <a:p>
            <a:r>
              <a:rPr lang="en-IN" sz="4000" b="1" dirty="0" smtClean="0"/>
              <a:t>MATH</a:t>
            </a:r>
            <a:endParaRPr lang="en-IN" sz="4000" b="1" dirty="0"/>
          </a:p>
          <a:p>
            <a:r>
              <a:rPr lang="en-IN" sz="4000" b="1" dirty="0" smtClean="0"/>
              <a:t>FLASK</a:t>
            </a:r>
            <a:endParaRPr lang="en-IN" sz="4000" b="1" dirty="0"/>
          </a:p>
          <a:p>
            <a:r>
              <a:rPr lang="en-IN" sz="4000" b="1" dirty="0" smtClean="0"/>
              <a:t>XLSXWRITER</a:t>
            </a:r>
            <a:endParaRPr lang="en-IN" sz="4000" b="1" dirty="0"/>
          </a:p>
          <a:p>
            <a:endParaRPr lang="en-IN" dirty="0"/>
          </a:p>
          <a:p>
            <a:endParaRPr lang="en-IN" dirty="0"/>
          </a:p>
        </p:txBody>
      </p:sp>
    </p:spTree>
    <p:extLst>
      <p:ext uri="{BB962C8B-B14F-4D97-AF65-F5344CB8AC3E}">
        <p14:creationId xmlns:p14="http://schemas.microsoft.com/office/powerpoint/2010/main" val="104750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620000" cy="1143000"/>
          </a:xfrm>
        </p:spPr>
        <p:txBody>
          <a:bodyPr/>
          <a:lstStyle/>
          <a:p>
            <a:pPr marL="114300" indent="0" algn="ctr"/>
            <a:r>
              <a:rPr lang="en-IN" sz="4800" b="1" u="sng" dirty="0" err="1" smtClean="0">
                <a:latin typeface="Times New Roman" pitchFamily="18" charset="0"/>
                <a:cs typeface="Times New Roman" pitchFamily="18" charset="0"/>
              </a:rPr>
              <a:t>BeautifulSoup</a:t>
            </a:r>
            <a:endParaRPr lang="en-IN" sz="4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67544" y="548680"/>
            <a:ext cx="7620000" cy="4800600"/>
          </a:xfrm>
        </p:spPr>
        <p:txBody>
          <a:bodyPr/>
          <a:lstStyle/>
          <a:p>
            <a:pPr marL="114300" indent="0">
              <a:buNone/>
            </a:pPr>
            <a:endParaRPr lang="en-IN" sz="3600" b="1" dirty="0" smtClean="0">
              <a:latin typeface="Times New Roman" pitchFamily="18" charset="0"/>
              <a:cs typeface="Times New Roman" pitchFamily="18" charset="0"/>
            </a:endParaRPr>
          </a:p>
          <a:p>
            <a:endParaRPr lang="en-US" dirty="0" smtClean="0"/>
          </a:p>
          <a:p>
            <a:pPr marL="114300" indent="0">
              <a:buNone/>
            </a:pPr>
            <a:r>
              <a:rPr lang="en-US" sz="3200" dirty="0" smtClean="0"/>
              <a:t>Beautiful </a:t>
            </a:r>
            <a:r>
              <a:rPr lang="en-US" sz="3200" dirty="0"/>
              <a:t>Soup is a Python package for parsing HTML and XML documents. It creates a parse tree for parsed pages that can be used to extract data from HTML, which is useful for web </a:t>
            </a:r>
            <a:r>
              <a:rPr lang="en-US" sz="3200" dirty="0" smtClean="0"/>
              <a:t>scraping.</a:t>
            </a:r>
            <a:endParaRPr lang="en-IN" sz="3200" dirty="0"/>
          </a:p>
          <a:p>
            <a:endParaRPr lang="en-IN" dirty="0"/>
          </a:p>
        </p:txBody>
      </p:sp>
    </p:spTree>
    <p:extLst>
      <p:ext uri="{BB962C8B-B14F-4D97-AF65-F5344CB8AC3E}">
        <p14:creationId xmlns:p14="http://schemas.microsoft.com/office/powerpoint/2010/main" val="1855497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394</TotalTime>
  <Words>602</Words>
  <Application>Microsoft Office PowerPoint</Application>
  <PresentationFormat>On-screen Show (4:3)</PresentationFormat>
  <Paragraphs>69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MINI PROJECT  PRESENTATION </vt:lpstr>
      <vt:lpstr>PRESENTATION FLOW </vt:lpstr>
      <vt:lpstr>CERTIFICATION </vt:lpstr>
      <vt:lpstr>PROBLEM </vt:lpstr>
      <vt:lpstr>                INTRODUCTION</vt:lpstr>
      <vt:lpstr>Working Diagram </vt:lpstr>
      <vt:lpstr>Languages  USED</vt:lpstr>
      <vt:lpstr>               MODULE USED</vt:lpstr>
      <vt:lpstr>BeautifulSoup</vt:lpstr>
      <vt:lpstr>FLASK</vt:lpstr>
      <vt:lpstr>               REQUESTS</vt:lpstr>
      <vt:lpstr>MATH</vt:lpstr>
      <vt:lpstr>XLSXWRITER</vt:lpstr>
      <vt:lpstr>Features </vt:lpstr>
      <vt:lpstr>Step 1 :- Execute web scrapping Program and Enter name of the city</vt:lpstr>
      <vt:lpstr>Step 2 :- Enter the Type of Doctor ( Specialty )</vt:lpstr>
      <vt:lpstr>Step 3 :- Press enter button and wait  1 to 2 minute</vt:lpstr>
      <vt:lpstr>Step 4 :- Data Fetching Process successfully completed</vt:lpstr>
      <vt:lpstr>Step 5 :- Copy the HTTP Link and Paste it into the Browser </vt:lpstr>
      <vt:lpstr>Step 6 :- All the Fetch data is visible in the browser </vt:lpstr>
      <vt:lpstr>Step 7 :- Excel File will get create by the name of city</vt:lpstr>
      <vt:lpstr>Step 8 :- Excel File contains all the list of Doctors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Danish</dc:creator>
  <cp:lastModifiedBy>Danish</cp:lastModifiedBy>
  <cp:revision>32</cp:revision>
  <dcterms:created xsi:type="dcterms:W3CDTF">2020-11-07T01:48:13Z</dcterms:created>
  <dcterms:modified xsi:type="dcterms:W3CDTF">2021-11-16T04:13:00Z</dcterms:modified>
</cp:coreProperties>
</file>