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753600" cy="73152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uli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9116" y="1758680"/>
            <a:ext cx="886908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Muli Bold"/>
              </a:rPr>
              <a:t>NOV 2022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21262" y="1796245"/>
            <a:ext cx="886908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Muli Bold"/>
              </a:rPr>
              <a:t>DEC 2022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429" y="744842"/>
            <a:ext cx="3091376" cy="38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69"/>
              </a:lnSpc>
              <a:spcBef>
                <a:spcPct val="0"/>
              </a:spcBef>
            </a:pPr>
            <a:r>
              <a:rPr lang="en-US" sz="2263" dirty="0">
                <a:solidFill>
                  <a:srgbClr val="5271FF"/>
                </a:solidFill>
                <a:latin typeface="Muli Bold"/>
              </a:rPr>
              <a:t>PROJECT TRACK</a:t>
            </a: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5757479" y="-2292923"/>
            <a:ext cx="180161" cy="6372423"/>
            <a:chOff x="0" y="0"/>
            <a:chExt cx="66726" cy="23601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26" cy="2360157"/>
            </a:xfrm>
            <a:custGeom>
              <a:avLst/>
              <a:gdLst/>
              <a:ahLst/>
              <a:cxnLst/>
              <a:rect l="l" t="t" r="r" b="b"/>
              <a:pathLst>
                <a:path w="66726" h="2360157">
                  <a:moveTo>
                    <a:pt x="33363" y="0"/>
                  </a:moveTo>
                  <a:lnTo>
                    <a:pt x="33363" y="0"/>
                  </a:lnTo>
                  <a:cubicBezTo>
                    <a:pt x="42212" y="0"/>
                    <a:pt x="50698" y="3515"/>
                    <a:pt x="56954" y="9772"/>
                  </a:cubicBezTo>
                  <a:cubicBezTo>
                    <a:pt x="63211" y="16029"/>
                    <a:pt x="66726" y="24515"/>
                    <a:pt x="66726" y="33363"/>
                  </a:cubicBezTo>
                  <a:lnTo>
                    <a:pt x="66726" y="2326793"/>
                  </a:lnTo>
                  <a:cubicBezTo>
                    <a:pt x="66726" y="2335642"/>
                    <a:pt x="63211" y="2344128"/>
                    <a:pt x="56954" y="2350385"/>
                  </a:cubicBezTo>
                  <a:cubicBezTo>
                    <a:pt x="50698" y="2356641"/>
                    <a:pt x="42212" y="2360157"/>
                    <a:pt x="33363" y="2360157"/>
                  </a:cubicBezTo>
                  <a:lnTo>
                    <a:pt x="33363" y="2360157"/>
                  </a:lnTo>
                  <a:cubicBezTo>
                    <a:pt x="24515" y="2360157"/>
                    <a:pt x="16029" y="2356641"/>
                    <a:pt x="9772" y="2350385"/>
                  </a:cubicBezTo>
                  <a:cubicBezTo>
                    <a:pt x="3515" y="2344128"/>
                    <a:pt x="0" y="2335642"/>
                    <a:pt x="0" y="2326793"/>
                  </a:cubicBezTo>
                  <a:lnTo>
                    <a:pt x="0" y="33363"/>
                  </a:lnTo>
                  <a:cubicBezTo>
                    <a:pt x="0" y="24515"/>
                    <a:pt x="3515" y="16029"/>
                    <a:pt x="9772" y="9772"/>
                  </a:cubicBezTo>
                  <a:cubicBezTo>
                    <a:pt x="16029" y="3515"/>
                    <a:pt x="24515" y="0"/>
                    <a:pt x="3336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5570943" y="-2275647"/>
            <a:ext cx="553232" cy="6372423"/>
            <a:chOff x="0" y="0"/>
            <a:chExt cx="204901" cy="23601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4901" cy="2360157"/>
            </a:xfrm>
            <a:custGeom>
              <a:avLst/>
              <a:gdLst/>
              <a:ahLst/>
              <a:cxnLst/>
              <a:rect l="l" t="t" r="r" b="b"/>
              <a:pathLst>
                <a:path w="204901" h="2360157">
                  <a:moveTo>
                    <a:pt x="102450" y="0"/>
                  </a:moveTo>
                  <a:lnTo>
                    <a:pt x="102450" y="0"/>
                  </a:lnTo>
                  <a:cubicBezTo>
                    <a:pt x="159032" y="0"/>
                    <a:pt x="204901" y="45869"/>
                    <a:pt x="204901" y="102450"/>
                  </a:cubicBezTo>
                  <a:lnTo>
                    <a:pt x="204901" y="2257706"/>
                  </a:lnTo>
                  <a:cubicBezTo>
                    <a:pt x="204901" y="2314288"/>
                    <a:pt x="159032" y="2360157"/>
                    <a:pt x="102450" y="2360157"/>
                  </a:cubicBezTo>
                  <a:lnTo>
                    <a:pt x="102450" y="2360157"/>
                  </a:lnTo>
                  <a:cubicBezTo>
                    <a:pt x="45869" y="2360157"/>
                    <a:pt x="0" y="2314288"/>
                    <a:pt x="0" y="2257706"/>
                  </a:cubicBezTo>
                  <a:lnTo>
                    <a:pt x="0" y="102450"/>
                  </a:lnTo>
                  <a:cubicBezTo>
                    <a:pt x="0" y="45869"/>
                    <a:pt x="45869" y="0"/>
                    <a:pt x="10245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6634" y="1985682"/>
            <a:ext cx="1373510" cy="378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24"/>
              </a:lnSpc>
              <a:spcBef>
                <a:spcPct val="0"/>
              </a:spcBef>
            </a:pPr>
            <a:r>
              <a:rPr lang="en-US" sz="1088">
                <a:solidFill>
                  <a:srgbClr val="000000"/>
                </a:solidFill>
                <a:latin typeface="Muli Bold"/>
              </a:rPr>
              <a:t>PLANNING &amp; DESIGN SELECTION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5364635" y="-1350660"/>
            <a:ext cx="242933" cy="7071957"/>
            <a:chOff x="0" y="0"/>
            <a:chExt cx="89975" cy="26192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9975" cy="2619243"/>
            </a:xfrm>
            <a:custGeom>
              <a:avLst/>
              <a:gdLst/>
              <a:ahLst/>
              <a:cxnLst/>
              <a:rect l="l" t="t" r="r" b="b"/>
              <a:pathLst>
                <a:path w="89975" h="2619243">
                  <a:moveTo>
                    <a:pt x="44988" y="0"/>
                  </a:moveTo>
                  <a:lnTo>
                    <a:pt x="44988" y="0"/>
                  </a:lnTo>
                  <a:cubicBezTo>
                    <a:pt x="69834" y="0"/>
                    <a:pt x="89975" y="20142"/>
                    <a:pt x="89975" y="44988"/>
                  </a:cubicBezTo>
                  <a:lnTo>
                    <a:pt x="89975" y="2574256"/>
                  </a:lnTo>
                  <a:cubicBezTo>
                    <a:pt x="89975" y="2586187"/>
                    <a:pt x="85235" y="2597630"/>
                    <a:pt x="76799" y="2606067"/>
                  </a:cubicBezTo>
                  <a:cubicBezTo>
                    <a:pt x="68362" y="2614504"/>
                    <a:pt x="56919" y="2619243"/>
                    <a:pt x="44988" y="2619243"/>
                  </a:cubicBezTo>
                  <a:lnTo>
                    <a:pt x="44988" y="2619243"/>
                  </a:lnTo>
                  <a:cubicBezTo>
                    <a:pt x="33056" y="2619243"/>
                    <a:pt x="21613" y="2614504"/>
                    <a:pt x="13177" y="2606067"/>
                  </a:cubicBezTo>
                  <a:cubicBezTo>
                    <a:pt x="4740" y="2597630"/>
                    <a:pt x="0" y="2586187"/>
                    <a:pt x="0" y="2574256"/>
                  </a:cubicBezTo>
                  <a:lnTo>
                    <a:pt x="0" y="44988"/>
                  </a:lnTo>
                  <a:cubicBezTo>
                    <a:pt x="0" y="33056"/>
                    <a:pt x="4740" y="21613"/>
                    <a:pt x="13177" y="13177"/>
                  </a:cubicBezTo>
                  <a:cubicBezTo>
                    <a:pt x="21613" y="4740"/>
                    <a:pt x="33056" y="0"/>
                    <a:pt x="4498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2577548" y="1322798"/>
            <a:ext cx="235555" cy="1732420"/>
            <a:chOff x="0" y="0"/>
            <a:chExt cx="87243" cy="64163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7243" cy="641637"/>
            </a:xfrm>
            <a:custGeom>
              <a:avLst/>
              <a:gdLst/>
              <a:ahLst/>
              <a:cxnLst/>
              <a:rect l="l" t="t" r="r" b="b"/>
              <a:pathLst>
                <a:path w="87243" h="641637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598016"/>
                  </a:lnTo>
                  <a:cubicBezTo>
                    <a:pt x="87243" y="609585"/>
                    <a:pt x="82647" y="620680"/>
                    <a:pt x="74466" y="628861"/>
                  </a:cubicBezTo>
                  <a:cubicBezTo>
                    <a:pt x="66286" y="637041"/>
                    <a:pt x="55190" y="641637"/>
                    <a:pt x="43621" y="641637"/>
                  </a:cubicBezTo>
                  <a:lnTo>
                    <a:pt x="43621" y="641637"/>
                  </a:lnTo>
                  <a:cubicBezTo>
                    <a:pt x="19530" y="641637"/>
                    <a:pt x="0" y="622107"/>
                    <a:pt x="0" y="598016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400000">
            <a:off x="5315953" y="-967677"/>
            <a:ext cx="242670" cy="7192964"/>
            <a:chOff x="0" y="0"/>
            <a:chExt cx="89878" cy="26640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878" cy="2664061"/>
            </a:xfrm>
            <a:custGeom>
              <a:avLst/>
              <a:gdLst/>
              <a:ahLst/>
              <a:cxnLst/>
              <a:rect l="l" t="t" r="r" b="b"/>
              <a:pathLst>
                <a:path w="89878" h="2664061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4441377" y="1757567"/>
            <a:ext cx="205953" cy="1785869"/>
            <a:chOff x="0" y="0"/>
            <a:chExt cx="76279" cy="66143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6279" cy="661433"/>
            </a:xfrm>
            <a:custGeom>
              <a:avLst/>
              <a:gdLst/>
              <a:ahLst/>
              <a:cxnLst/>
              <a:rect l="l" t="t" r="r" b="b"/>
              <a:pathLst>
                <a:path w="76279" h="661433">
                  <a:moveTo>
                    <a:pt x="38139" y="0"/>
                  </a:moveTo>
                  <a:lnTo>
                    <a:pt x="38139" y="0"/>
                  </a:lnTo>
                  <a:cubicBezTo>
                    <a:pt x="48255" y="0"/>
                    <a:pt x="57956" y="4018"/>
                    <a:pt x="65108" y="11171"/>
                  </a:cubicBezTo>
                  <a:cubicBezTo>
                    <a:pt x="72261" y="18323"/>
                    <a:pt x="76279" y="28024"/>
                    <a:pt x="76279" y="38139"/>
                  </a:cubicBezTo>
                  <a:lnTo>
                    <a:pt x="76279" y="623294"/>
                  </a:lnTo>
                  <a:cubicBezTo>
                    <a:pt x="76279" y="644357"/>
                    <a:pt x="59203" y="661433"/>
                    <a:pt x="38139" y="661433"/>
                  </a:cubicBezTo>
                  <a:lnTo>
                    <a:pt x="38139" y="661433"/>
                  </a:lnTo>
                  <a:cubicBezTo>
                    <a:pt x="17076" y="661433"/>
                    <a:pt x="0" y="644357"/>
                    <a:pt x="0" y="623294"/>
                  </a:cubicBezTo>
                  <a:lnTo>
                    <a:pt x="0" y="38139"/>
                  </a:lnTo>
                  <a:cubicBezTo>
                    <a:pt x="0" y="17076"/>
                    <a:pt x="17076" y="0"/>
                    <a:pt x="38139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41625" y="2494820"/>
            <a:ext cx="10833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Muli Bold"/>
              </a:rPr>
              <a:t>HTML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41625" y="2870841"/>
            <a:ext cx="10833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Muli Bold"/>
              </a:rPr>
              <a:t>STYLING</a:t>
            </a:r>
          </a:p>
        </p:txBody>
      </p:sp>
      <p:grpSp>
        <p:nvGrpSpPr>
          <p:cNvPr id="26" name="Group 26"/>
          <p:cNvGrpSpPr/>
          <p:nvPr/>
        </p:nvGrpSpPr>
        <p:grpSpPr>
          <a:xfrm rot="-5400000">
            <a:off x="5315953" y="-546039"/>
            <a:ext cx="242670" cy="7192964"/>
            <a:chOff x="0" y="0"/>
            <a:chExt cx="89878" cy="266406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9878" cy="2664061"/>
            </a:xfrm>
            <a:custGeom>
              <a:avLst/>
              <a:gdLst/>
              <a:ahLst/>
              <a:cxnLst/>
              <a:rect l="l" t="t" r="r" b="b"/>
              <a:pathLst>
                <a:path w="89878" h="2664061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5400000">
            <a:off x="5709544" y="2370260"/>
            <a:ext cx="211428" cy="1360365"/>
            <a:chOff x="0" y="0"/>
            <a:chExt cx="78307" cy="50383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8307" cy="503839"/>
            </a:xfrm>
            <a:custGeom>
              <a:avLst/>
              <a:gdLst/>
              <a:ahLst/>
              <a:cxnLst/>
              <a:rect l="l" t="t" r="r" b="b"/>
              <a:pathLst>
                <a:path w="78307" h="503839">
                  <a:moveTo>
                    <a:pt x="39153" y="0"/>
                  </a:moveTo>
                  <a:lnTo>
                    <a:pt x="39153" y="0"/>
                  </a:lnTo>
                  <a:cubicBezTo>
                    <a:pt x="60777" y="0"/>
                    <a:pt x="78307" y="17530"/>
                    <a:pt x="78307" y="39153"/>
                  </a:cubicBezTo>
                  <a:lnTo>
                    <a:pt x="78307" y="464685"/>
                  </a:lnTo>
                  <a:cubicBezTo>
                    <a:pt x="78307" y="475070"/>
                    <a:pt x="74182" y="485028"/>
                    <a:pt x="66839" y="492371"/>
                  </a:cubicBezTo>
                  <a:cubicBezTo>
                    <a:pt x="59496" y="499714"/>
                    <a:pt x="49538" y="503839"/>
                    <a:pt x="39153" y="503839"/>
                  </a:cubicBezTo>
                  <a:lnTo>
                    <a:pt x="39153" y="503839"/>
                  </a:lnTo>
                  <a:cubicBezTo>
                    <a:pt x="17530" y="503839"/>
                    <a:pt x="0" y="486309"/>
                    <a:pt x="0" y="464685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5265291" y="-46676"/>
            <a:ext cx="242670" cy="7192964"/>
            <a:chOff x="0" y="0"/>
            <a:chExt cx="89878" cy="266406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9878" cy="2664061"/>
            </a:xfrm>
            <a:custGeom>
              <a:avLst/>
              <a:gdLst/>
              <a:ahLst/>
              <a:cxnLst/>
              <a:rect l="l" t="t" r="r" b="b"/>
              <a:pathLst>
                <a:path w="89878" h="2664061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5400000">
            <a:off x="7191017" y="2871743"/>
            <a:ext cx="233145" cy="1338568"/>
            <a:chOff x="0" y="0"/>
            <a:chExt cx="86350" cy="49576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6350" cy="495766"/>
            </a:xfrm>
            <a:custGeom>
              <a:avLst/>
              <a:gdLst/>
              <a:ahLst/>
              <a:cxnLst/>
              <a:rect l="l" t="t" r="r" b="b"/>
              <a:pathLst>
                <a:path w="86350" h="495766">
                  <a:moveTo>
                    <a:pt x="43175" y="0"/>
                  </a:moveTo>
                  <a:lnTo>
                    <a:pt x="43175" y="0"/>
                  </a:lnTo>
                  <a:cubicBezTo>
                    <a:pt x="54626" y="0"/>
                    <a:pt x="65608" y="4549"/>
                    <a:pt x="73704" y="12646"/>
                  </a:cubicBezTo>
                  <a:cubicBezTo>
                    <a:pt x="81801" y="20743"/>
                    <a:pt x="86350" y="31724"/>
                    <a:pt x="86350" y="43175"/>
                  </a:cubicBezTo>
                  <a:lnTo>
                    <a:pt x="86350" y="452591"/>
                  </a:lnTo>
                  <a:cubicBezTo>
                    <a:pt x="86350" y="464042"/>
                    <a:pt x="81801" y="475023"/>
                    <a:pt x="73704" y="483120"/>
                  </a:cubicBezTo>
                  <a:cubicBezTo>
                    <a:pt x="65608" y="491217"/>
                    <a:pt x="54626" y="495766"/>
                    <a:pt x="43175" y="495766"/>
                  </a:cubicBezTo>
                  <a:lnTo>
                    <a:pt x="43175" y="495766"/>
                  </a:lnTo>
                  <a:cubicBezTo>
                    <a:pt x="31724" y="495766"/>
                    <a:pt x="20743" y="491217"/>
                    <a:pt x="12646" y="483120"/>
                  </a:cubicBezTo>
                  <a:cubicBezTo>
                    <a:pt x="4549" y="475023"/>
                    <a:pt x="0" y="464042"/>
                    <a:pt x="0" y="452591"/>
                  </a:cubicBezTo>
                  <a:lnTo>
                    <a:pt x="0" y="43175"/>
                  </a:lnTo>
                  <a:cubicBezTo>
                    <a:pt x="0" y="31724"/>
                    <a:pt x="4549" y="20743"/>
                    <a:pt x="12646" y="12646"/>
                  </a:cubicBezTo>
                  <a:cubicBezTo>
                    <a:pt x="20743" y="4549"/>
                    <a:pt x="31724" y="0"/>
                    <a:pt x="43175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950123" y="2088678"/>
            <a:ext cx="14249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Muli Bold"/>
              </a:rPr>
              <a:t>21 NOV-24 NOV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41625" y="3444595"/>
            <a:ext cx="10833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Muli Bold"/>
              </a:rPr>
              <a:t>FINALIZING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41625" y="3957576"/>
            <a:ext cx="10833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Muli Bold"/>
              </a:rPr>
              <a:t> DEPLOYMENT</a:t>
            </a:r>
          </a:p>
        </p:txBody>
      </p:sp>
      <p:grpSp>
        <p:nvGrpSpPr>
          <p:cNvPr id="41" name="Group 41"/>
          <p:cNvGrpSpPr/>
          <p:nvPr/>
        </p:nvGrpSpPr>
        <p:grpSpPr>
          <a:xfrm rot="-5400000">
            <a:off x="5315953" y="446794"/>
            <a:ext cx="242670" cy="7192964"/>
            <a:chOff x="0" y="0"/>
            <a:chExt cx="89878" cy="266406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9878" cy="2664061"/>
            </a:xfrm>
            <a:custGeom>
              <a:avLst/>
              <a:gdLst/>
              <a:ahLst/>
              <a:cxnLst/>
              <a:rect l="l" t="t" r="r" b="b"/>
              <a:pathLst>
                <a:path w="89878" h="2664061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-5400000">
            <a:off x="8172975" y="3725840"/>
            <a:ext cx="217245" cy="609447"/>
            <a:chOff x="0" y="0"/>
            <a:chExt cx="80461" cy="22572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0461" cy="225721"/>
            </a:xfrm>
            <a:custGeom>
              <a:avLst/>
              <a:gdLst/>
              <a:ahLst/>
              <a:cxnLst/>
              <a:rect l="l" t="t" r="r" b="b"/>
              <a:pathLst>
                <a:path w="80461" h="225721">
                  <a:moveTo>
                    <a:pt x="40231" y="0"/>
                  </a:moveTo>
                  <a:lnTo>
                    <a:pt x="40231" y="0"/>
                  </a:lnTo>
                  <a:cubicBezTo>
                    <a:pt x="62449" y="0"/>
                    <a:pt x="80461" y="18012"/>
                    <a:pt x="80461" y="40231"/>
                  </a:cubicBezTo>
                  <a:lnTo>
                    <a:pt x="80461" y="185491"/>
                  </a:lnTo>
                  <a:cubicBezTo>
                    <a:pt x="80461" y="207709"/>
                    <a:pt x="62449" y="225721"/>
                    <a:pt x="40231" y="225721"/>
                  </a:cubicBezTo>
                  <a:lnTo>
                    <a:pt x="40231" y="225721"/>
                  </a:lnTo>
                  <a:cubicBezTo>
                    <a:pt x="18012" y="225721"/>
                    <a:pt x="0" y="207709"/>
                    <a:pt x="0" y="185491"/>
                  </a:cubicBezTo>
                  <a:lnTo>
                    <a:pt x="0" y="40231"/>
                  </a:lnTo>
                  <a:cubicBezTo>
                    <a:pt x="0" y="18012"/>
                    <a:pt x="18012" y="0"/>
                    <a:pt x="40231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7996920" y="3931466"/>
            <a:ext cx="569354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Muli Bold"/>
              </a:rPr>
              <a:t>2 DEC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831871" y="2517616"/>
            <a:ext cx="14249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Muli Bold"/>
              </a:rPr>
              <a:t>25NOV-27NOV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135076" y="2950113"/>
            <a:ext cx="142496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Muli Bold"/>
              </a:rPr>
              <a:t>26NOV - 28NOV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713591" y="3454357"/>
            <a:ext cx="1206045" cy="171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47"/>
              </a:lnSpc>
              <a:spcBef>
                <a:spcPct val="0"/>
              </a:spcBef>
            </a:pPr>
            <a:r>
              <a:rPr lang="en-US" sz="1033">
                <a:solidFill>
                  <a:srgbClr val="FFFFFF"/>
                </a:solidFill>
                <a:latin typeface="Muli Bold"/>
              </a:rPr>
              <a:t>30NOV-1DEC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2246651" y="725223"/>
            <a:ext cx="6787119" cy="32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9"/>
              </a:lnSpc>
              <a:spcBef>
                <a:spcPct val="0"/>
              </a:spcBef>
            </a:pPr>
            <a:r>
              <a:rPr lang="en-US" sz="1863">
                <a:solidFill>
                  <a:srgbClr val="FFFFFF"/>
                </a:solidFill>
                <a:latin typeface="Muli Bold"/>
              </a:rPr>
              <a:t>UNIVERSITY MANAGEMENT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Muli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Selection</dc:title>
  <cp:lastModifiedBy>Ajeet Singh</cp:lastModifiedBy>
  <cp:revision>3</cp:revision>
  <dcterms:created xsi:type="dcterms:W3CDTF">2006-08-16T00:00:00Z</dcterms:created>
  <dcterms:modified xsi:type="dcterms:W3CDTF">2022-12-05T06:58:28Z</dcterms:modified>
  <dc:identifier>DAFT3phsWV0</dc:identifier>
</cp:coreProperties>
</file>