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57" r:id="rId4"/>
    <p:sldId id="260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7"/>
    <p:restoredTop sz="94716"/>
  </p:normalViewPr>
  <p:slideViewPr>
    <p:cSldViewPr snapToGrid="0">
      <p:cViewPr varScale="1">
        <p:scale>
          <a:sx n="150" d="100"/>
          <a:sy n="150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A19B-5361-4058-A1A0-7DA87FD1630A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011E-BBC0-45AB-92DB-C224C5C0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1ECD-0AA0-476D-AACB-52201616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4374-FDFF-4058-BBA1-F189E130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945E-41FB-476B-8439-7140565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F6F4-4F11-407B-ABC4-FDAD175B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8CF4-D7E4-4778-B4B9-199166A8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1AD7-1765-4251-A77F-2AFB343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748D-7367-427A-93C2-9C2749556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5BF2-4D17-4E4A-9A1C-598FDFE9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7ACB-691B-4FC4-8870-2758F48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3521-FB81-469F-9654-1D478A4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3E8A-4F22-4CAF-91E3-D9191870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D4860-17E1-406E-915D-E49482EEC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A9F4-29E5-41D7-B372-2DA0F032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622C-68B1-4A4C-93D9-94BDFC88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9CDE-AE34-4195-AD96-BE1B2CA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A05D-8C67-4A58-8C68-223674E6CD6E}" type="datetime1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01600" y="152400"/>
            <a:ext cx="1198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3712" r="8019" b="21698"/>
          <a:stretch/>
        </p:blipFill>
        <p:spPr>
          <a:xfrm>
            <a:off x="5283200" y="6477001"/>
            <a:ext cx="1920568" cy="2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ED58-9C65-4E93-A7B0-E100C352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3177-4036-4B17-8DDC-4EFACC3B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7101-08EA-4294-88C4-93444B8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5858-D5FC-468A-BDD5-DFBC4DF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CDF8-BD08-49B4-B88C-AA9A6F4C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4492-A238-4A8C-BA20-4D38C68E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1D4D-B77E-4DD8-BBFA-68B7E3DB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C068-7EA0-46E7-B1A9-D7BEA55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1EEA-6005-4597-B4DA-40369C7C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8987-1CD3-453E-99DA-4394226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8A88-7043-47C5-989C-66F0223D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346D-3983-46C1-90D4-48368CA4E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13D26-4612-4DC1-8974-4E31A9A6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3D37-7202-4501-90B8-6905B3A6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4C33-4ED4-4CAF-B749-AD3D4BF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31F1-DF3E-43F1-8574-239CDB10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6303-46C5-46FC-8B23-B9D94FDE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CA04-4219-4B20-88D3-D41B36B1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0AB61-5427-42BE-84AF-FC50340B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04AD2-571E-4DF5-8843-D8C17DE4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3F0ED-D4A7-4C92-BC47-F62110CD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B9C79-8237-4E97-BDC1-F74CF76C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C2D34-5B57-42C5-9C8F-E7D437B1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0533-CB60-4574-9424-F9632CC8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E654-2FDD-4172-A213-19001D26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C6945-13D9-4201-9909-BBDB7C79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42D2A-C8E2-49C7-AF75-2FE14484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C577-3F2C-4E2B-B761-E48D355F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FADD2-7D22-41FC-949C-F30BE97C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7030-8ACF-4576-95A8-9C57591B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CD8F-AC03-42CF-B7AB-9804A5B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717-E26F-4A8C-9D36-CB069B3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18BA-7E6E-45A6-88B4-E20CA114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C14A8-E173-4DFA-9FC1-8E7C0E23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747DF-C14C-4C99-9C1C-C9BF04F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F13E7-DB63-4170-A22F-8DEFD3E2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A81A-9A1C-4973-A289-74AED22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630-5D2D-4EBE-A2A5-6FC17DB8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7B286-13AE-43D7-91BC-5B0B59E1E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85A2-7188-4D38-B907-36C15AF1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6CCA-3298-491C-855F-7365D262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D984-A22D-49C9-9370-BBEF35FA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E9F69-98FD-400F-804C-98FDD1A9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3">
                <a:lumMod val="0"/>
                <a:lumOff val="100000"/>
              </a:schemeClr>
            </a:gs>
            <a:gs pos="7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E111-50B9-4182-85DE-47F142B9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1B8D-4672-48E5-806F-7DF3BEF5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68BB-F206-4167-9358-7E5006A92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00CF-15CB-4773-B912-ED890AB8425B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486F-7AD2-4807-8F76-4E70F91F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4BBA-5CA8-4D1F-B699-3B3321E6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287" y="2170461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Name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Organization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4343400"/>
            <a:ext cx="7848600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[</a:t>
            </a:r>
            <a:r>
              <a:rPr lang="en-US" i="1" dirty="0">
                <a:latin typeface="Arial Rounded MT Bold" panose="020F0704030504030204" pitchFamily="34" charset="0"/>
              </a:rPr>
              <a:t>Meeting type: Kick-Off, Status Meeting, etc.</a:t>
            </a:r>
            <a:r>
              <a:rPr lang="en-US" b="1" dirty="0">
                <a:latin typeface="Arial Rounded MT Bold" panose="020F070403050403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 Rounded MT Bold" panose="020F0704030504030204" pitchFamily="34" charset="0"/>
              </a:rPr>
              <a:t>[</a:t>
            </a:r>
            <a:r>
              <a:rPr lang="en-US" i="1" dirty="0">
                <a:latin typeface="Arial Rounded MT Bold" panose="020F0704030504030204" pitchFamily="34" charset="0"/>
              </a:rPr>
              <a:t>Date</a:t>
            </a:r>
            <a:r>
              <a:rPr lang="en-US" b="1" dirty="0">
                <a:latin typeface="Arial Rounded MT Bold" panose="020F07040305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86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Meeting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908244"/>
            <a:ext cx="4419600" cy="42011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Agenda: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0036" y="1295401"/>
            <a:ext cx="4105564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Location: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Office; Room; Floor;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Dial-in details (Conference Call)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6963" y="4770566"/>
            <a:ext cx="4105564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Project Dates: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Kick-Off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Upcoming Milestones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Project End 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1307068"/>
            <a:ext cx="441960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Meeting Name [Kick-Off; Project Status, etc.]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6963" y="2362200"/>
            <a:ext cx="4105564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Participants: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Name; Role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65693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29540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Goal: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8782" y="281047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8782" y="441067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Scope: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Timeline (Gantt Chart)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76400" y="1447800"/>
            <a:ext cx="87630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[Gantt Chart]</a:t>
            </a:r>
          </a:p>
          <a:p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[indicator for “Today”, in case in Execution Phase]</a:t>
            </a:r>
          </a:p>
        </p:txBody>
      </p:sp>
    </p:spTree>
    <p:extLst>
      <p:ext uri="{BB962C8B-B14F-4D97-AF65-F5344CB8AC3E}">
        <p14:creationId xmlns:p14="http://schemas.microsoft.com/office/powerpoint/2010/main" val="34055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1447800"/>
            <a:ext cx="2175164" cy="533400"/>
            <a:chOff x="152400" y="1563256"/>
            <a:chExt cx="2175164" cy="533400"/>
          </a:xfrm>
        </p:grpSpPr>
        <p:sp>
          <p:nvSpPr>
            <p:cNvPr id="3" name="Rounded Rectangle 2"/>
            <p:cNvSpPr/>
            <p:nvPr/>
          </p:nvSpPr>
          <p:spPr>
            <a:xfrm>
              <a:off x="152400" y="1563256"/>
              <a:ext cx="2175164" cy="533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</a:t>
              </a:r>
              <a:r>
                <a:rPr lang="en-US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52600" y="1638300"/>
              <a:ext cx="436418" cy="381000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4953000" y="1447800"/>
            <a:ext cx="51816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[Milestone Table]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2311064"/>
            <a:ext cx="28956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Achievements: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626902"/>
            <a:ext cx="28956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Challenges: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Work Stream Update (3….)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447801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Achievements: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2763639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Challenges (Support needed):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4191001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Next Steps: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Open Actions and/or Issues (Project Diary)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1295400"/>
            <a:ext cx="84582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[Project Diary]</a:t>
            </a:r>
          </a:p>
        </p:txBody>
      </p:sp>
    </p:spTree>
    <p:extLst>
      <p:ext uri="{BB962C8B-B14F-4D97-AF65-F5344CB8AC3E}">
        <p14:creationId xmlns:p14="http://schemas.microsoft.com/office/powerpoint/2010/main" val="132994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27432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7600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202</Words>
  <Application>Microsoft Macintosh PowerPoint</Application>
  <PresentationFormat>Widescreen</PresentationFormat>
  <Paragraphs>76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Meeting Agenda</vt:lpstr>
      <vt:lpstr>Project Overview</vt:lpstr>
      <vt:lpstr>Project Timeline (Gantt Chart)</vt:lpstr>
      <vt:lpstr>Project Status</vt:lpstr>
      <vt:lpstr>Work Stream Update (3….)</vt:lpstr>
      <vt:lpstr>Open Actions and/or Issues (Project Diary)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Careers</dc:creator>
  <cp:lastModifiedBy>Adhikari, Anmol</cp:lastModifiedBy>
  <cp:revision>2</cp:revision>
  <dcterms:created xsi:type="dcterms:W3CDTF">2018-10-26T11:22:09Z</dcterms:created>
  <dcterms:modified xsi:type="dcterms:W3CDTF">2023-08-22T04:58:14Z</dcterms:modified>
</cp:coreProperties>
</file>