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62"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09600"/>
            <a:ext cx="4572000" cy="1323439"/>
          </a:xfrm>
          <a:prstGeom prst="rect">
            <a:avLst/>
          </a:prstGeom>
        </p:spPr>
        <p:txBody>
          <a:bodyPr>
            <a:spAutoFit/>
          </a:bodyPr>
          <a:lstStyle/>
          <a:p>
            <a:pPr marL="12700"/>
            <a:r>
              <a:rPr lang="en-US" sz="4400" dirty="0" smtClean="0">
                <a:solidFill>
                  <a:srgbClr val="FF5621"/>
                </a:solidFill>
                <a:latin typeface="Arial Black"/>
              </a:rPr>
              <a:t>Pitch Deck!</a:t>
            </a:r>
            <a:endParaRPr lang="en-US" sz="4400" dirty="0" smtClean="0"/>
          </a:p>
          <a:p>
            <a:r>
              <a:rPr lang="en-US" dirty="0" smtClean="0"/>
              <a:t/>
            </a:r>
            <a:br>
              <a:rPr lang="en-US" dirty="0" smtClean="0"/>
            </a:br>
            <a:endParaRPr lang="en-US" dirty="0"/>
          </a:p>
        </p:txBody>
      </p:sp>
      <p:sp>
        <p:nvSpPr>
          <p:cNvPr id="5" name="Rectangle 4"/>
          <p:cNvSpPr/>
          <p:nvPr/>
        </p:nvSpPr>
        <p:spPr>
          <a:xfrm>
            <a:off x="1143000" y="1524000"/>
            <a:ext cx="4572000" cy="646331"/>
          </a:xfrm>
          <a:prstGeom prst="rect">
            <a:avLst/>
          </a:prstGeom>
        </p:spPr>
        <p:txBody>
          <a:bodyPr>
            <a:spAutoFit/>
          </a:bodyPr>
          <a:lstStyle/>
          <a:p>
            <a:r>
              <a:rPr lang="en-US" dirty="0" smtClean="0"/>
              <a:t/>
            </a:r>
            <a:br>
              <a:rPr lang="en-US" dirty="0" smtClean="0"/>
            </a:br>
            <a:endParaRPr lang="en-US" dirty="0"/>
          </a:p>
        </p:txBody>
      </p:sp>
      <p:pic>
        <p:nvPicPr>
          <p:cNvPr id="6" name="Picture 5" descr="homepic.jpg"/>
          <p:cNvPicPr>
            <a:picLocks noChangeAspect="1"/>
          </p:cNvPicPr>
          <p:nvPr/>
        </p:nvPicPr>
        <p:blipFill>
          <a:blip r:embed="rId2"/>
          <a:stretch>
            <a:fillRect/>
          </a:stretch>
        </p:blipFill>
        <p:spPr>
          <a:xfrm>
            <a:off x="533400" y="1371600"/>
            <a:ext cx="7638361" cy="3962400"/>
          </a:xfrm>
          <a:prstGeom prst="rect">
            <a:avLst/>
          </a:prstGeom>
        </p:spPr>
      </p:pic>
      <p:sp>
        <p:nvSpPr>
          <p:cNvPr id="7" name="Rectangle 6"/>
          <p:cNvSpPr/>
          <p:nvPr/>
        </p:nvSpPr>
        <p:spPr>
          <a:xfrm>
            <a:off x="609600" y="5562600"/>
            <a:ext cx="4572000" cy="646331"/>
          </a:xfrm>
          <a:prstGeom prst="rect">
            <a:avLst/>
          </a:prstGeom>
        </p:spPr>
        <p:txBody>
          <a:bodyPr>
            <a:spAutoFit/>
          </a:bodyPr>
          <a:lstStyle/>
          <a:p>
            <a:r>
              <a:rPr lang="en-US" dirty="0" smtClean="0"/>
              <a:t>Team members:</a:t>
            </a:r>
          </a:p>
          <a:p>
            <a:r>
              <a:rPr lang="en-US" dirty="0" err="1" smtClean="0"/>
              <a:t>Pragathi</a:t>
            </a:r>
            <a:r>
              <a:rPr lang="en-US" dirty="0" smtClean="0"/>
              <a:t> Y P , </a:t>
            </a:r>
            <a:r>
              <a:rPr lang="en-US" dirty="0" err="1" smtClean="0"/>
              <a:t>Shreehari</a:t>
            </a:r>
            <a:r>
              <a:rPr lang="en-US" dirty="0" smtClean="0"/>
              <a:t> , </a:t>
            </a:r>
            <a:r>
              <a:rPr lang="en-US" dirty="0" err="1" smtClean="0"/>
              <a:t>Prem</a:t>
            </a:r>
            <a:r>
              <a:rPr lang="en-US" dirty="0" smtClean="0"/>
              <a:t> and </a:t>
            </a:r>
            <a:r>
              <a:rPr lang="en-US" dirty="0" err="1" smtClean="0"/>
              <a:t>Shivam</a:t>
            </a:r>
            <a:r>
              <a:rPr lang="en-US" dirty="0" smtClean="0"/>
              <a:t>.</a:t>
            </a:r>
            <a:endParaRPr lang="en-US" dirty="0"/>
          </a:p>
        </p:txBody>
      </p:sp>
      <p:sp>
        <p:nvSpPr>
          <p:cNvPr id="8" name="TextBox 7"/>
          <p:cNvSpPr txBox="1"/>
          <p:nvPr/>
        </p:nvSpPr>
        <p:spPr>
          <a:xfrm>
            <a:off x="7086600" y="5562600"/>
            <a:ext cx="976806" cy="646331"/>
          </a:xfrm>
          <a:prstGeom prst="rect">
            <a:avLst/>
          </a:prstGeom>
          <a:noFill/>
        </p:spPr>
        <p:txBody>
          <a:bodyPr wrap="none" rtlCol="0">
            <a:spAutoFit/>
          </a:bodyPr>
          <a:lstStyle/>
          <a:p>
            <a:r>
              <a:rPr lang="en-US" dirty="0" smtClean="0"/>
              <a:t>Mentor:</a:t>
            </a:r>
          </a:p>
          <a:p>
            <a:r>
              <a:rPr lang="en-US" dirty="0" err="1" smtClean="0"/>
              <a:t>Nevasini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52400"/>
            <a:ext cx="4572000" cy="1631216"/>
          </a:xfrm>
          <a:prstGeom prst="rect">
            <a:avLst/>
          </a:prstGeom>
        </p:spPr>
        <p:txBody>
          <a:bodyPr>
            <a:spAutoFit/>
          </a:bodyPr>
          <a:lstStyle/>
          <a:p>
            <a:pPr marL="12700"/>
            <a:r>
              <a:rPr lang="en-US" sz="3600" dirty="0" smtClean="0">
                <a:solidFill>
                  <a:srgbClr val="FF5621"/>
                </a:solidFill>
                <a:latin typeface="Arial Black"/>
              </a:rPr>
              <a:t>Introduction</a:t>
            </a:r>
            <a:endParaRPr lang="en-US" sz="3200" dirty="0" smtClean="0"/>
          </a:p>
          <a:p>
            <a:r>
              <a:rPr lang="en-US" sz="3200" dirty="0" smtClean="0"/>
              <a:t/>
            </a:r>
            <a:br>
              <a:rPr lang="en-US" sz="3200" dirty="0" smtClean="0"/>
            </a:br>
            <a:endParaRPr lang="en-US" sz="3200" dirty="0"/>
          </a:p>
        </p:txBody>
      </p:sp>
      <p:sp>
        <p:nvSpPr>
          <p:cNvPr id="3" name="Rectangle 2"/>
          <p:cNvSpPr/>
          <p:nvPr/>
        </p:nvSpPr>
        <p:spPr>
          <a:xfrm>
            <a:off x="304800" y="633219"/>
            <a:ext cx="8077200" cy="6070893"/>
          </a:xfrm>
          <a:prstGeom prst="rect">
            <a:avLst/>
          </a:prstGeom>
        </p:spPr>
        <p:txBody>
          <a:bodyPr wrap="square">
            <a:spAutoFit/>
          </a:bodyPr>
          <a:lstStyle/>
          <a:p>
            <a:pPr>
              <a:buFont typeface="+mj-lt"/>
              <a:buAutoNum type="arabicPeriod"/>
            </a:pPr>
            <a:r>
              <a:rPr lang="en-US" sz="2800" dirty="0" smtClean="0">
                <a:solidFill>
                  <a:srgbClr val="666666"/>
                </a:solidFill>
                <a:latin typeface="Trebuchet MS"/>
              </a:rPr>
              <a:t>Problem Statement</a:t>
            </a:r>
            <a:r>
              <a:rPr lang="en-US" sz="2800" dirty="0" smtClean="0">
                <a:solidFill>
                  <a:srgbClr val="666666"/>
                </a:solidFill>
                <a:latin typeface="Trebuchet MS"/>
              </a:rPr>
              <a:t>: </a:t>
            </a:r>
          </a:p>
          <a:p>
            <a:r>
              <a:rPr lang="en-US" sz="2400" dirty="0" smtClean="0"/>
              <a:t>We </a:t>
            </a:r>
            <a:r>
              <a:rPr lang="en-US" sz="2400" dirty="0" smtClean="0"/>
              <a:t>have seen that the main issue in switching over to public transport is not knowing the routes of the buses as majority board are in Kannada </a:t>
            </a:r>
            <a:r>
              <a:rPr lang="en-US" sz="2400" dirty="0" smtClean="0"/>
              <a:t>only. We </a:t>
            </a:r>
            <a:r>
              <a:rPr lang="en-US" sz="2400" dirty="0" smtClean="0"/>
              <a:t>cannot keep a track of the innumerable buses and their respective routes which are deployed across the city . </a:t>
            </a:r>
          </a:p>
          <a:p>
            <a:pPr marR="5080" fontAlgn="base">
              <a:buFont typeface="+mj-lt"/>
              <a:buAutoNum type="arabicPeriod"/>
            </a:pPr>
            <a:endParaRPr lang="en-US" sz="2400" dirty="0" smtClean="0">
              <a:solidFill>
                <a:srgbClr val="666666"/>
              </a:solidFill>
              <a:latin typeface="Trebuchet MS"/>
            </a:endParaRPr>
          </a:p>
          <a:p>
            <a:r>
              <a:rPr lang="en-US" sz="2800" dirty="0" smtClean="0">
                <a:solidFill>
                  <a:srgbClr val="666666"/>
                </a:solidFill>
                <a:latin typeface="Trebuchet MS"/>
              </a:rPr>
              <a:t>2.Your Solution:</a:t>
            </a:r>
          </a:p>
          <a:p>
            <a:r>
              <a:rPr lang="en-US" sz="2400" dirty="0" smtClean="0">
                <a:solidFill>
                  <a:srgbClr val="666666"/>
                </a:solidFill>
                <a:latin typeface="Trebuchet MS"/>
              </a:rPr>
              <a:t> </a:t>
            </a:r>
            <a:r>
              <a:rPr lang="en-US" sz="2400" dirty="0" smtClean="0"/>
              <a:t>Our </a:t>
            </a:r>
            <a:r>
              <a:rPr lang="en-US" sz="2400" dirty="0" smtClean="0"/>
              <a:t>website expects the user to just enter the bus number that he or she wants to take and provides accurate and efficient information regarding the origin and the destination of that bus .</a:t>
            </a:r>
          </a:p>
          <a:p>
            <a:r>
              <a:rPr lang="en-US" sz="2400" dirty="0" smtClean="0"/>
              <a:t>The user can also input the destination and the website will display the bus number that has to be taken in order to reach the destination punctually.</a:t>
            </a:r>
          </a:p>
          <a:p>
            <a:pPr fontAlgn="base">
              <a:spcBef>
                <a:spcPts val="315"/>
              </a:spcBef>
            </a:pPr>
            <a:endParaRPr lang="en-US" dirty="0" smtClean="0">
              <a:solidFill>
                <a:srgbClr val="666666"/>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51344"/>
            <a:ext cx="8229600" cy="5693866"/>
          </a:xfrm>
          <a:prstGeom prst="rect">
            <a:avLst/>
          </a:prstGeom>
        </p:spPr>
        <p:txBody>
          <a:bodyPr wrap="square">
            <a:spAutoFit/>
          </a:bodyPr>
          <a:lstStyle/>
          <a:p>
            <a:pPr marR="269875" fontAlgn="base"/>
            <a:r>
              <a:rPr lang="en-US" sz="2800" dirty="0" smtClean="0">
                <a:solidFill>
                  <a:srgbClr val="666666"/>
                </a:solidFill>
                <a:latin typeface="Trebuchet MS"/>
              </a:rPr>
              <a:t>3.Implementation:</a:t>
            </a:r>
          </a:p>
          <a:p>
            <a:pPr marR="269875" fontAlgn="base"/>
            <a:r>
              <a:rPr lang="en-US" sz="2400" dirty="0" smtClean="0"/>
              <a:t>The user can enter the bus number  and find the </a:t>
            </a:r>
            <a:r>
              <a:rPr lang="en-US" sz="2400" dirty="0" err="1" smtClean="0"/>
              <a:t>orgin</a:t>
            </a:r>
            <a:r>
              <a:rPr lang="en-US" sz="2400" dirty="0" smtClean="0"/>
              <a:t> and destination of the input bus number. The website also contains an attractive homepage that allows the user to give their feedback and also users can view the about section of the webpage.</a:t>
            </a:r>
          </a:p>
          <a:p>
            <a:pPr marR="269875" fontAlgn="base"/>
            <a:endParaRPr lang="en-US" sz="2400" dirty="0" smtClean="0"/>
          </a:p>
          <a:p>
            <a:pPr marR="269875" fontAlgn="base"/>
            <a:r>
              <a:rPr lang="en-US" sz="2400" dirty="0" smtClean="0"/>
              <a:t>Though the website is under development, we aim to improve by integrating </a:t>
            </a:r>
            <a:r>
              <a:rPr lang="en-US" sz="2400" dirty="0" err="1" smtClean="0"/>
              <a:t>google</a:t>
            </a:r>
            <a:r>
              <a:rPr lang="en-US" sz="2400" dirty="0" smtClean="0"/>
              <a:t> maps such that the route is mapped by entering only the bus number as well as notify the user when they near their destination and provide all the necessary information like cost and timings and make it highly convenient for the passengers. We also intend to provide all possible routes and buses that can be taken from a source to the destination.</a:t>
            </a:r>
            <a:endParaRPr lang="en-US" sz="2400" dirty="0">
              <a:solidFill>
                <a:srgbClr val="666666"/>
              </a:solidFill>
              <a:latin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ndbus_pic.jpg"/>
          <p:cNvPicPr>
            <a:picLocks noChangeAspect="1"/>
          </p:cNvPicPr>
          <p:nvPr/>
        </p:nvPicPr>
        <p:blipFill>
          <a:blip r:embed="rId2"/>
          <a:stretch>
            <a:fillRect/>
          </a:stretch>
        </p:blipFill>
        <p:spPr>
          <a:xfrm>
            <a:off x="1143000" y="152399"/>
            <a:ext cx="6781800" cy="3200401"/>
          </a:xfrm>
          <a:prstGeom prst="rect">
            <a:avLst/>
          </a:prstGeom>
        </p:spPr>
      </p:pic>
      <p:pic>
        <p:nvPicPr>
          <p:cNvPr id="4" name="Picture 3" descr="feedbackpic"/>
          <p:cNvPicPr>
            <a:picLocks noChangeAspect="1"/>
          </p:cNvPicPr>
          <p:nvPr/>
        </p:nvPicPr>
        <p:blipFill>
          <a:blip r:embed="rId3"/>
          <a:stretch>
            <a:fillRect/>
          </a:stretch>
        </p:blipFill>
        <p:spPr>
          <a:xfrm>
            <a:off x="1219200" y="3505200"/>
            <a:ext cx="6705600" cy="31955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81000"/>
            <a:ext cx="4572000" cy="1077218"/>
          </a:xfrm>
          <a:prstGeom prst="rect">
            <a:avLst/>
          </a:prstGeom>
        </p:spPr>
        <p:txBody>
          <a:bodyPr>
            <a:spAutoFit/>
          </a:bodyPr>
          <a:lstStyle/>
          <a:p>
            <a:pPr marL="12700"/>
            <a:r>
              <a:rPr lang="en-US" sz="2800" dirty="0" smtClean="0">
                <a:solidFill>
                  <a:srgbClr val="FF5621"/>
                </a:solidFill>
                <a:latin typeface="Arial Black"/>
              </a:rPr>
              <a:t>Tech Side</a:t>
            </a:r>
            <a:endParaRPr lang="en-US" sz="2800" dirty="0" smtClean="0"/>
          </a:p>
          <a:p>
            <a:r>
              <a:rPr lang="en-US" dirty="0" smtClean="0"/>
              <a:t/>
            </a:r>
            <a:br>
              <a:rPr lang="en-US" dirty="0" smtClean="0"/>
            </a:br>
            <a:endParaRPr lang="en-US" dirty="0"/>
          </a:p>
        </p:txBody>
      </p:sp>
      <p:sp>
        <p:nvSpPr>
          <p:cNvPr id="3" name="Rectangle 2"/>
          <p:cNvSpPr/>
          <p:nvPr/>
        </p:nvSpPr>
        <p:spPr>
          <a:xfrm>
            <a:off x="457200" y="1295400"/>
            <a:ext cx="8305800" cy="4524315"/>
          </a:xfrm>
          <a:prstGeom prst="rect">
            <a:avLst/>
          </a:prstGeom>
        </p:spPr>
        <p:txBody>
          <a:bodyPr wrap="square">
            <a:spAutoFit/>
          </a:bodyPr>
          <a:lstStyle/>
          <a:p>
            <a:pPr fontAlgn="base">
              <a:buFont typeface="+mj-lt"/>
              <a:buAutoNum type="arabicPeriod"/>
            </a:pPr>
            <a:r>
              <a:rPr lang="en-US" sz="2400" dirty="0" smtClean="0">
                <a:solidFill>
                  <a:srgbClr val="666666"/>
                </a:solidFill>
                <a:latin typeface="Trebuchet MS"/>
              </a:rPr>
              <a:t>Software </a:t>
            </a:r>
            <a:r>
              <a:rPr lang="en-US" sz="2400" dirty="0" smtClean="0">
                <a:solidFill>
                  <a:srgbClr val="666666"/>
                </a:solidFill>
                <a:latin typeface="Trebuchet MS"/>
              </a:rPr>
              <a:t>Stack and Resources </a:t>
            </a:r>
            <a:r>
              <a:rPr lang="en-US" sz="2400" dirty="0" smtClean="0">
                <a:solidFill>
                  <a:srgbClr val="666666"/>
                </a:solidFill>
                <a:latin typeface="Trebuchet MS"/>
              </a:rPr>
              <a:t>that we used:</a:t>
            </a:r>
          </a:p>
          <a:p>
            <a:pPr fontAlgn="base"/>
            <a:r>
              <a:rPr lang="en-US" sz="2000" dirty="0" smtClean="0">
                <a:solidFill>
                  <a:srgbClr val="666666"/>
                </a:solidFill>
                <a:latin typeface="Trebuchet MS"/>
              </a:rPr>
              <a:t> </a:t>
            </a:r>
            <a:r>
              <a:rPr lang="en-US" sz="2000" dirty="0" smtClean="0">
                <a:solidFill>
                  <a:srgbClr val="666666"/>
                </a:solidFill>
                <a:latin typeface="Trebuchet MS"/>
              </a:rPr>
              <a:t> We created the attractive interface using html  and </a:t>
            </a:r>
            <a:r>
              <a:rPr lang="en-US" sz="2000" dirty="0" err="1" smtClean="0">
                <a:solidFill>
                  <a:srgbClr val="666666"/>
                </a:solidFill>
                <a:latin typeface="Trebuchet MS"/>
              </a:rPr>
              <a:t>css</a:t>
            </a:r>
            <a:r>
              <a:rPr lang="en-US" sz="2000" dirty="0" smtClean="0">
                <a:solidFill>
                  <a:srgbClr val="666666"/>
                </a:solidFill>
                <a:latin typeface="Trebuchet MS"/>
              </a:rPr>
              <a:t> whereas </a:t>
            </a:r>
            <a:r>
              <a:rPr lang="en-US" sz="2000" dirty="0" err="1" smtClean="0">
                <a:solidFill>
                  <a:srgbClr val="666666"/>
                </a:solidFill>
                <a:latin typeface="Trebuchet MS"/>
              </a:rPr>
              <a:t>javascript</a:t>
            </a:r>
            <a:r>
              <a:rPr lang="en-US" sz="2000" dirty="0" smtClean="0">
                <a:solidFill>
                  <a:srgbClr val="666666"/>
                </a:solidFill>
                <a:latin typeface="Trebuchet MS"/>
              </a:rPr>
              <a:t> was used for the </a:t>
            </a:r>
            <a:r>
              <a:rPr lang="en-US" sz="2000" dirty="0" err="1" smtClean="0">
                <a:solidFill>
                  <a:srgbClr val="666666"/>
                </a:solidFill>
                <a:latin typeface="Trebuchet MS"/>
              </a:rPr>
              <a:t>functionalies</a:t>
            </a:r>
            <a:r>
              <a:rPr lang="en-US" sz="2000" dirty="0" smtClean="0">
                <a:solidFill>
                  <a:srgbClr val="666666"/>
                </a:solidFill>
                <a:latin typeface="Trebuchet MS"/>
              </a:rPr>
              <a:t> of the website. We also used python to find all the bus routes possible from a source to destination using a path finder algorithm , though it had a few glitches , we hope to improve it and make it efficient in the near future. </a:t>
            </a:r>
          </a:p>
          <a:p>
            <a:pPr fontAlgn="base"/>
            <a:endParaRPr lang="en-US" sz="2000" dirty="0" smtClean="0">
              <a:solidFill>
                <a:srgbClr val="666666"/>
              </a:solidFill>
              <a:latin typeface="Trebuchet MS"/>
            </a:endParaRPr>
          </a:p>
          <a:p>
            <a:pPr marR="5080" fontAlgn="base"/>
            <a:r>
              <a:rPr lang="en-US" sz="2000" dirty="0" smtClean="0">
                <a:solidFill>
                  <a:srgbClr val="666666"/>
                </a:solidFill>
                <a:latin typeface="Trebuchet MS"/>
              </a:rPr>
              <a:t>2. </a:t>
            </a:r>
            <a:r>
              <a:rPr lang="en-US" sz="2400" dirty="0" smtClean="0">
                <a:solidFill>
                  <a:srgbClr val="666666"/>
                </a:solidFill>
                <a:latin typeface="Trebuchet MS"/>
              </a:rPr>
              <a:t>Individual contributions of the team members:</a:t>
            </a:r>
            <a:endParaRPr lang="en-US" sz="2000" dirty="0" smtClean="0">
              <a:solidFill>
                <a:srgbClr val="666666"/>
              </a:solidFill>
              <a:latin typeface="Trebuchet MS"/>
            </a:endParaRPr>
          </a:p>
          <a:p>
            <a:pPr marR="5080" fontAlgn="base">
              <a:buFont typeface="Arial" pitchFamily="34" charset="0"/>
              <a:buChar char="•"/>
            </a:pPr>
            <a:r>
              <a:rPr lang="en-US" sz="2000" dirty="0" smtClean="0">
                <a:solidFill>
                  <a:srgbClr val="666666"/>
                </a:solidFill>
                <a:latin typeface="Trebuchet MS"/>
              </a:rPr>
              <a:t> </a:t>
            </a:r>
            <a:r>
              <a:rPr lang="en-US" sz="2000" dirty="0" smtClean="0">
                <a:solidFill>
                  <a:srgbClr val="666666"/>
                </a:solidFill>
                <a:latin typeface="Trebuchet MS"/>
              </a:rPr>
              <a:t> </a:t>
            </a:r>
            <a:r>
              <a:rPr lang="en-US" sz="2000" dirty="0" err="1" smtClean="0">
                <a:solidFill>
                  <a:srgbClr val="666666"/>
                </a:solidFill>
                <a:latin typeface="Trebuchet MS"/>
              </a:rPr>
              <a:t>Pragathi</a:t>
            </a:r>
            <a:r>
              <a:rPr lang="en-US" sz="2000" dirty="0" smtClean="0">
                <a:solidFill>
                  <a:srgbClr val="666666"/>
                </a:solidFill>
                <a:latin typeface="Trebuchet MS"/>
              </a:rPr>
              <a:t> Y P: The homepage , about section and the webpage that is used to enter the bus number to find information regarding it.</a:t>
            </a:r>
          </a:p>
          <a:p>
            <a:pPr marR="5080" fontAlgn="base">
              <a:buFont typeface="Arial" pitchFamily="34" charset="0"/>
              <a:buChar char="•"/>
            </a:pPr>
            <a:r>
              <a:rPr lang="en-US" sz="2000" dirty="0" smtClean="0">
                <a:solidFill>
                  <a:srgbClr val="666666"/>
                </a:solidFill>
                <a:latin typeface="Trebuchet MS"/>
              </a:rPr>
              <a:t>  </a:t>
            </a:r>
            <a:r>
              <a:rPr lang="en-US" sz="2000" dirty="0" err="1" smtClean="0">
                <a:solidFill>
                  <a:srgbClr val="666666"/>
                </a:solidFill>
                <a:latin typeface="Trebuchet MS"/>
              </a:rPr>
              <a:t>Shreehari</a:t>
            </a:r>
            <a:r>
              <a:rPr lang="en-US" sz="2000" dirty="0" smtClean="0">
                <a:solidFill>
                  <a:srgbClr val="666666"/>
                </a:solidFill>
                <a:latin typeface="Trebuchet MS"/>
              </a:rPr>
              <a:t>:  Feedback form , path finder algorithm for finding all possible bus routes which has  a few glitches that he intends to resolve in the future.</a:t>
            </a:r>
          </a:p>
          <a:p>
            <a:pPr marR="5080" fontAlgn="base"/>
            <a:endParaRPr lang="en-US" sz="2000" dirty="0">
              <a:solidFill>
                <a:srgbClr val="666666"/>
              </a:solidFill>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381000"/>
            <a:ext cx="4572000" cy="1077218"/>
          </a:xfrm>
          <a:prstGeom prst="rect">
            <a:avLst/>
          </a:prstGeom>
        </p:spPr>
        <p:txBody>
          <a:bodyPr>
            <a:spAutoFit/>
          </a:bodyPr>
          <a:lstStyle/>
          <a:p>
            <a:pPr marL="12700"/>
            <a:r>
              <a:rPr lang="en-US" sz="2800" dirty="0" smtClean="0">
                <a:solidFill>
                  <a:srgbClr val="FF5621"/>
                </a:solidFill>
                <a:latin typeface="Arial Black"/>
              </a:rPr>
              <a:t>Money Part</a:t>
            </a:r>
            <a:endParaRPr lang="en-US" sz="2800" dirty="0" smtClean="0"/>
          </a:p>
          <a:p>
            <a:r>
              <a:rPr lang="en-US" dirty="0" smtClean="0"/>
              <a:t/>
            </a:r>
            <a:br>
              <a:rPr lang="en-US" dirty="0" smtClean="0"/>
            </a:br>
            <a:endParaRPr lang="en-US" dirty="0"/>
          </a:p>
        </p:txBody>
      </p:sp>
      <p:sp>
        <p:nvSpPr>
          <p:cNvPr id="3" name="Rectangle 2"/>
          <p:cNvSpPr/>
          <p:nvPr/>
        </p:nvSpPr>
        <p:spPr>
          <a:xfrm>
            <a:off x="685800" y="990600"/>
            <a:ext cx="8153400" cy="4824398"/>
          </a:xfrm>
          <a:prstGeom prst="rect">
            <a:avLst/>
          </a:prstGeom>
        </p:spPr>
        <p:txBody>
          <a:bodyPr wrap="square">
            <a:spAutoFit/>
          </a:bodyPr>
          <a:lstStyle/>
          <a:p>
            <a:pPr marR="245110" fontAlgn="base">
              <a:buFont typeface="+mj-lt"/>
              <a:buAutoNum type="arabicPeriod"/>
            </a:pPr>
            <a:r>
              <a:rPr lang="en-US" sz="2000" dirty="0" smtClean="0">
                <a:solidFill>
                  <a:srgbClr val="666666"/>
                </a:solidFill>
                <a:latin typeface="Trebuchet MS"/>
              </a:rPr>
              <a:t>We would like to develop our product in the future which will require us to gain knowledge of additional tech like database management </a:t>
            </a:r>
            <a:r>
              <a:rPr lang="en-US" sz="2000" dirty="0" err="1" smtClean="0">
                <a:solidFill>
                  <a:srgbClr val="666666"/>
                </a:solidFill>
                <a:latin typeface="Trebuchet MS"/>
              </a:rPr>
              <a:t>softwares</a:t>
            </a:r>
            <a:r>
              <a:rPr lang="en-US" sz="2000" dirty="0" smtClean="0">
                <a:solidFill>
                  <a:srgbClr val="666666"/>
                </a:solidFill>
                <a:latin typeface="Trebuchet MS"/>
              </a:rPr>
              <a:t> like </a:t>
            </a:r>
            <a:r>
              <a:rPr lang="en-US" sz="2000" dirty="0" err="1" smtClean="0">
                <a:solidFill>
                  <a:srgbClr val="666666"/>
                </a:solidFill>
                <a:latin typeface="Trebuchet MS"/>
              </a:rPr>
              <a:t>MySql</a:t>
            </a:r>
            <a:r>
              <a:rPr lang="en-US" sz="2000" dirty="0" smtClean="0">
                <a:solidFill>
                  <a:srgbClr val="666666"/>
                </a:solidFill>
                <a:latin typeface="Trebuchet MS"/>
              </a:rPr>
              <a:t>, </a:t>
            </a:r>
            <a:r>
              <a:rPr lang="en-US" sz="2000" dirty="0" err="1" smtClean="0">
                <a:solidFill>
                  <a:srgbClr val="666666"/>
                </a:solidFill>
                <a:latin typeface="Trebuchet MS"/>
              </a:rPr>
              <a:t>Figma</a:t>
            </a:r>
            <a:r>
              <a:rPr lang="en-US" sz="2000" dirty="0" smtClean="0">
                <a:solidFill>
                  <a:srgbClr val="666666"/>
                </a:solidFill>
                <a:latin typeface="Trebuchet MS"/>
              </a:rPr>
              <a:t> for a better UI , Selenium web driver and Python along with  a built-in library Beautiful Soup for web scraping  .</a:t>
            </a:r>
          </a:p>
          <a:p>
            <a:pPr marR="245110" fontAlgn="base"/>
            <a:endParaRPr lang="en-US" sz="2000" dirty="0" smtClean="0">
              <a:solidFill>
                <a:srgbClr val="666666"/>
              </a:solidFill>
              <a:latin typeface="Trebuchet MS"/>
            </a:endParaRPr>
          </a:p>
          <a:p>
            <a:pPr marR="245110" fontAlgn="base">
              <a:buFont typeface="+mj-lt"/>
              <a:buAutoNum type="arabicPeriod"/>
            </a:pPr>
            <a:r>
              <a:rPr lang="en-US" sz="2000" dirty="0" smtClean="0">
                <a:solidFill>
                  <a:srgbClr val="666666"/>
                </a:solidFill>
                <a:latin typeface="Trebuchet MS"/>
              </a:rPr>
              <a:t>We would require a considerable amount of money to get the legal licenses of some software and </a:t>
            </a:r>
            <a:r>
              <a:rPr lang="en-US" sz="2000" dirty="0" err="1" smtClean="0">
                <a:solidFill>
                  <a:srgbClr val="666666"/>
                </a:solidFill>
                <a:latin typeface="Trebuchet MS"/>
              </a:rPr>
              <a:t>Apis</a:t>
            </a:r>
            <a:r>
              <a:rPr lang="en-US" sz="2000" dirty="0" smtClean="0">
                <a:solidFill>
                  <a:srgbClr val="666666"/>
                </a:solidFill>
                <a:latin typeface="Trebuchet MS"/>
              </a:rPr>
              <a:t> for navigation and deployment of the website.</a:t>
            </a:r>
            <a:endParaRPr lang="en-US" sz="2000" dirty="0" smtClean="0">
              <a:solidFill>
                <a:srgbClr val="666666"/>
              </a:solidFill>
              <a:latin typeface="Trebuchet MS"/>
            </a:endParaRPr>
          </a:p>
          <a:p>
            <a:pPr fontAlgn="base">
              <a:spcBef>
                <a:spcPts val="310"/>
              </a:spcBef>
              <a:buFont typeface="+mj-lt"/>
              <a:buAutoNum type="arabicPeriod"/>
            </a:pPr>
            <a:r>
              <a:rPr lang="en-US" sz="2000" dirty="0" smtClean="0">
                <a:solidFill>
                  <a:srgbClr val="666666"/>
                </a:solidFill>
                <a:latin typeface="Trebuchet MS"/>
              </a:rPr>
              <a:t>Yes , we would like to generate revenue out of our product by allowing Google </a:t>
            </a:r>
            <a:r>
              <a:rPr lang="en-US" sz="2000" dirty="0" err="1" smtClean="0">
                <a:solidFill>
                  <a:srgbClr val="666666"/>
                </a:solidFill>
                <a:latin typeface="Trebuchet MS"/>
              </a:rPr>
              <a:t>addsense</a:t>
            </a:r>
            <a:r>
              <a:rPr lang="en-US" sz="2000" dirty="0" smtClean="0">
                <a:solidFill>
                  <a:srgbClr val="666666"/>
                </a:solidFill>
                <a:latin typeface="Trebuchet MS"/>
              </a:rPr>
              <a:t> on our website . We would also like to develop direct bus ticket booking and charge  the customers for the service rendered. </a:t>
            </a:r>
          </a:p>
          <a:p>
            <a:pPr fontAlgn="base">
              <a:spcBef>
                <a:spcPts val="310"/>
              </a:spcBef>
              <a:buFont typeface="+mj-lt"/>
              <a:buAutoNum type="arabicPeriod"/>
            </a:pPr>
            <a:r>
              <a:rPr lang="en-US" sz="2000" dirty="0" smtClean="0">
                <a:solidFill>
                  <a:srgbClr val="666666"/>
                </a:solidFill>
                <a:latin typeface="Trebuchet MS"/>
              </a:rPr>
              <a:t>How </a:t>
            </a:r>
            <a:r>
              <a:rPr lang="en-US" sz="2000" dirty="0" smtClean="0">
                <a:solidFill>
                  <a:srgbClr val="666666"/>
                </a:solidFill>
                <a:latin typeface="Trebuchet MS"/>
              </a:rPr>
              <a:t>pumped are you to start a company ( LOW, MEDIUM, HIGHHH</a:t>
            </a:r>
            <a:r>
              <a:rPr lang="en-US" sz="2000" dirty="0" smtClean="0">
                <a:solidFill>
                  <a:srgbClr val="666666"/>
                </a:solidFill>
                <a:latin typeface="Trebuchet MS"/>
              </a:rPr>
              <a:t>)?</a:t>
            </a:r>
          </a:p>
          <a:p>
            <a:pPr fontAlgn="base">
              <a:spcBef>
                <a:spcPts val="310"/>
              </a:spcBef>
            </a:pPr>
            <a:r>
              <a:rPr lang="en-US" sz="2000" dirty="0" smtClean="0">
                <a:solidFill>
                  <a:srgbClr val="666666"/>
                </a:solidFill>
                <a:latin typeface="Trebuchet MS"/>
              </a:rPr>
              <a:t> </a:t>
            </a:r>
            <a:r>
              <a:rPr lang="en-US" sz="2000" dirty="0" smtClean="0">
                <a:solidFill>
                  <a:srgbClr val="666666"/>
                </a:solidFill>
                <a:latin typeface="Trebuchet MS"/>
              </a:rPr>
              <a:t>Medium.</a:t>
            </a:r>
            <a:endParaRPr lang="en-US" sz="2000" dirty="0" smtClean="0">
              <a:solidFill>
                <a:srgbClr val="666666"/>
              </a:solidFill>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609600"/>
            <a:ext cx="4572000" cy="1015663"/>
          </a:xfrm>
          <a:prstGeom prst="rect">
            <a:avLst/>
          </a:prstGeom>
        </p:spPr>
        <p:txBody>
          <a:bodyPr>
            <a:spAutoFit/>
          </a:bodyPr>
          <a:lstStyle/>
          <a:p>
            <a:pPr marL="12700"/>
            <a:r>
              <a:rPr lang="en-US" sz="2400" dirty="0" smtClean="0">
                <a:solidFill>
                  <a:srgbClr val="FF5621"/>
                </a:solidFill>
                <a:latin typeface="Arial Black"/>
              </a:rPr>
              <a:t>Showcase Area</a:t>
            </a:r>
            <a:endParaRPr lang="en-US" sz="2400" dirty="0" smtClean="0"/>
          </a:p>
          <a:p>
            <a:r>
              <a:rPr lang="en-US" dirty="0" smtClean="0"/>
              <a:t/>
            </a:r>
            <a:br>
              <a:rPr lang="en-US" dirty="0" smtClean="0"/>
            </a:br>
            <a:endParaRPr lang="en-US" dirty="0"/>
          </a:p>
        </p:txBody>
      </p:sp>
      <p:sp>
        <p:nvSpPr>
          <p:cNvPr id="3" name="Rectangle 2"/>
          <p:cNvSpPr/>
          <p:nvPr/>
        </p:nvSpPr>
        <p:spPr>
          <a:xfrm>
            <a:off x="1066800" y="1447800"/>
            <a:ext cx="4572000" cy="2900794"/>
          </a:xfrm>
          <a:prstGeom prst="rect">
            <a:avLst/>
          </a:prstGeom>
        </p:spPr>
        <p:txBody>
          <a:bodyPr>
            <a:spAutoFit/>
          </a:bodyPr>
          <a:lstStyle/>
          <a:p>
            <a:pPr fontAlgn="base">
              <a:buFont typeface="+mj-lt"/>
              <a:buAutoNum type="arabicPeriod"/>
            </a:pPr>
            <a:r>
              <a:rPr lang="en-US" dirty="0" smtClean="0">
                <a:solidFill>
                  <a:srgbClr val="666666"/>
                </a:solidFill>
                <a:latin typeface="Trebuchet MS"/>
              </a:rPr>
              <a:t>Showcase your demo (Could be a wireframe, or an app or a live demo)</a:t>
            </a:r>
          </a:p>
          <a:p>
            <a:pPr fontAlgn="base">
              <a:spcBef>
                <a:spcPts val="315"/>
              </a:spcBef>
              <a:buFont typeface="+mj-lt"/>
              <a:buAutoNum type="arabicPeriod"/>
            </a:pPr>
            <a:r>
              <a:rPr lang="en-US" dirty="0" smtClean="0">
                <a:solidFill>
                  <a:srgbClr val="666666"/>
                </a:solidFill>
                <a:latin typeface="Trebuchet MS"/>
              </a:rPr>
              <a:t>Link to the Medium Blog or </a:t>
            </a:r>
            <a:r>
              <a:rPr lang="en-US" dirty="0" err="1" smtClean="0">
                <a:solidFill>
                  <a:srgbClr val="666666"/>
                </a:solidFill>
                <a:latin typeface="Trebuchet MS"/>
              </a:rPr>
              <a:t>Github</a:t>
            </a:r>
            <a:r>
              <a:rPr lang="en-US" dirty="0" smtClean="0">
                <a:solidFill>
                  <a:srgbClr val="666666"/>
                </a:solidFill>
                <a:latin typeface="Trebuchet MS"/>
              </a:rPr>
              <a:t> repo here.</a:t>
            </a:r>
          </a:p>
          <a:p>
            <a:pPr marR="5080" fontAlgn="base">
              <a:buFont typeface="+mj-lt"/>
              <a:buAutoNum type="arabicPeriod"/>
            </a:pPr>
            <a:r>
              <a:rPr lang="en-US" dirty="0" smtClean="0">
                <a:solidFill>
                  <a:srgbClr val="666666"/>
                </a:solidFill>
                <a:latin typeface="Trebuchet MS"/>
              </a:rPr>
              <a:t>What’s left to complete the entire thing (Need not type this point, just present  to us)</a:t>
            </a:r>
          </a:p>
          <a:p>
            <a:pPr marR="5080" fontAlgn="base">
              <a:buFont typeface="+mj-lt"/>
              <a:buAutoNum type="arabicPeriod"/>
            </a:pPr>
            <a:r>
              <a:rPr lang="en-US" dirty="0" smtClean="0">
                <a:solidFill>
                  <a:srgbClr val="666666"/>
                </a:solidFill>
                <a:latin typeface="Trebuchet MS"/>
              </a:rPr>
              <a:t>what worked, what did not work and do you know why ( Optional or keep it short). </a:t>
            </a:r>
            <a:endParaRPr lang="en-US" dirty="0">
              <a:solidFill>
                <a:srgbClr val="666666"/>
              </a:solidFill>
              <a:latin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508</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PRASANNA</dc:creator>
  <cp:lastModifiedBy>PRASANNA</cp:lastModifiedBy>
  <cp:revision>8</cp:revision>
  <dcterms:created xsi:type="dcterms:W3CDTF">2006-08-16T00:00:00Z</dcterms:created>
  <dcterms:modified xsi:type="dcterms:W3CDTF">2021-09-12T03:58:59Z</dcterms:modified>
</cp:coreProperties>
</file>