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2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970A-C3B9-4738-BC35-D55ED2BD3BEF}" type="datetimeFigureOut">
              <a:rPr lang="en-US" smtClean="0"/>
              <a:t>01-Sep-16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C58D-4EC8-4B86-9859-948AAF27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6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970A-C3B9-4738-BC35-D55ED2BD3BEF}" type="datetimeFigureOut">
              <a:rPr lang="en-US" smtClean="0"/>
              <a:t>01-Sep-16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C58D-4EC8-4B86-9859-948AAF27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7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970A-C3B9-4738-BC35-D55ED2BD3BEF}" type="datetimeFigureOut">
              <a:rPr lang="en-US" smtClean="0"/>
              <a:t>01-Sep-16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C58D-4EC8-4B86-9859-948AAF27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5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970A-C3B9-4738-BC35-D55ED2BD3BEF}" type="datetimeFigureOut">
              <a:rPr lang="en-US" smtClean="0"/>
              <a:t>01-Sep-16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C58D-4EC8-4B86-9859-948AAF27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6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970A-C3B9-4738-BC35-D55ED2BD3BEF}" type="datetimeFigureOut">
              <a:rPr lang="en-US" smtClean="0"/>
              <a:t>01-Sep-16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C58D-4EC8-4B86-9859-948AAF27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5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970A-C3B9-4738-BC35-D55ED2BD3BEF}" type="datetimeFigureOut">
              <a:rPr lang="en-US" smtClean="0"/>
              <a:t>01-Sep-16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C58D-4EC8-4B86-9859-948AAF27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9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970A-C3B9-4738-BC35-D55ED2BD3BEF}" type="datetimeFigureOut">
              <a:rPr lang="en-US" smtClean="0"/>
              <a:t>01-Sep-16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C58D-4EC8-4B86-9859-948AAF27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4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970A-C3B9-4738-BC35-D55ED2BD3BEF}" type="datetimeFigureOut">
              <a:rPr lang="en-US" smtClean="0"/>
              <a:t>01-Sep-16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C58D-4EC8-4B86-9859-948AAF27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7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970A-C3B9-4738-BC35-D55ED2BD3BEF}" type="datetimeFigureOut">
              <a:rPr lang="en-US" smtClean="0"/>
              <a:t>01-Sep-16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C58D-4EC8-4B86-9859-948AAF27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6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970A-C3B9-4738-BC35-D55ED2BD3BEF}" type="datetimeFigureOut">
              <a:rPr lang="en-US" smtClean="0"/>
              <a:t>01-Sep-16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C58D-4EC8-4B86-9859-948AAF27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6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970A-C3B9-4738-BC35-D55ED2BD3BEF}" type="datetimeFigureOut">
              <a:rPr lang="en-US" smtClean="0"/>
              <a:t>01-Sep-16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C58D-4EC8-4B86-9859-948AAF27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0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9970A-C3B9-4738-BC35-D55ED2BD3BEF}" type="datetimeFigureOut">
              <a:rPr lang="en-US" smtClean="0"/>
              <a:t>01-Sep-16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DC58D-4EC8-4B86-9859-948AAF278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0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1135" y="1079158"/>
            <a:ext cx="9144000" cy="90680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Arduino Tech Forum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123" y="2393090"/>
            <a:ext cx="2895606" cy="289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8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0" y="2224405"/>
            <a:ext cx="9550400" cy="309943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C# + ASP.NET MVC + Entity Framework + SQL Server + HTML + CSS</a:t>
            </a:r>
            <a:br>
              <a:rPr lang="en-US" sz="3600" b="1" dirty="0">
                <a:solidFill>
                  <a:srgbClr val="7030A0"/>
                </a:solidFill>
                <a:latin typeface="Lucida Console" panose="020B0609040504020204" pitchFamily="49" charset="0"/>
              </a:rPr>
            </a:br>
            <a:endParaRPr lang="en-US" sz="3600" b="1" dirty="0">
              <a:solidFill>
                <a:srgbClr val="7030A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9920" y="674687"/>
            <a:ext cx="5567680" cy="1011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Technology Used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46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Trello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840" y="1554480"/>
            <a:ext cx="8480000" cy="479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1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GitHub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827" y="1429610"/>
            <a:ext cx="6763893" cy="521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2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Forum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250" y="1412240"/>
            <a:ext cx="8893500" cy="527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Homepage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290" y="1690688"/>
            <a:ext cx="7829550" cy="421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3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Admin Panel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80" y="1818640"/>
            <a:ext cx="8853639" cy="462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3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2747749"/>
              </p:ext>
            </p:extLst>
          </p:nvPr>
        </p:nvGraphicFramePr>
        <p:xfrm>
          <a:off x="655320" y="215947"/>
          <a:ext cx="11028680" cy="63251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32231">
                  <a:extLst>
                    <a:ext uri="{9D8B030D-6E8A-4147-A177-3AD203B41FA5}">
                      <a16:colId xmlns:a16="http://schemas.microsoft.com/office/drawing/2014/main" val="3360247725"/>
                    </a:ext>
                  </a:extLst>
                </a:gridCol>
                <a:gridCol w="5496449">
                  <a:extLst>
                    <a:ext uri="{9D8B030D-6E8A-4147-A177-3AD203B41FA5}">
                      <a16:colId xmlns:a16="http://schemas.microsoft.com/office/drawing/2014/main" val="2379891146"/>
                    </a:ext>
                  </a:extLst>
                </a:gridCol>
              </a:tblGrid>
              <a:tr h="449824">
                <a:tc>
                  <a:txBody>
                    <a:bodyPr/>
                    <a:lstStyle/>
                    <a:p>
                      <a:pPr marL="45720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400" dirty="0">
                          <a:effectLst/>
                          <a:latin typeface="Lucida Console" panose="020B0609040504020204" pitchFamily="49" charset="0"/>
                        </a:rPr>
                        <a:t>Person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  <a:latin typeface="Lucida Console" panose="020B0609040504020204" pitchFamily="49" charset="0"/>
                        </a:rPr>
                        <a:t>Tasks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5336017"/>
                  </a:ext>
                </a:extLst>
              </a:tr>
              <a:tr h="4250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Lucida Console" panose="020B0609040504020204" pitchFamily="49" charset="0"/>
                        </a:rPr>
                        <a:t>Angelina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Lucida Console" panose="020B0609040504020204" pitchFamily="49" charset="0"/>
                        </a:rPr>
                        <a:t>Graphic </a:t>
                      </a:r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Design: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Responsive CSS to Reply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Responsive</a:t>
                      </a:r>
                      <a:r>
                        <a:rPr lang="en-US" sz="1400" baseline="0" dirty="0" smtClean="0">
                          <a:effectLst/>
                          <a:latin typeface="Lucida Console" panose="020B060904050402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Home Page and Forum Treads and Posts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9343826"/>
                  </a:ext>
                </a:extLst>
              </a:tr>
              <a:tr h="10940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Lucida Console" panose="020B0609040504020204" pitchFamily="49" charset="0"/>
                        </a:rPr>
                        <a:t>Luboslav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Lucida Console" panose="020B0609040504020204" pitchFamily="49" charset="0"/>
                        </a:rPr>
                        <a:t>C# Back </a:t>
                      </a:r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End: 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Data Base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Reply</a:t>
                      </a:r>
                      <a:r>
                        <a:rPr lang="en-US" sz="1400" baseline="0" dirty="0" smtClean="0">
                          <a:effectLst/>
                          <a:latin typeface="Lucida Console" panose="020B0609040504020204" pitchFamily="49" charset="0"/>
                        </a:rPr>
                        <a:t> to Questions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 smtClean="0">
                          <a:effectLst/>
                          <a:latin typeface="Lucida Console" panose="020B0609040504020204" pitchFamily="49" charset="0"/>
                        </a:rPr>
                        <a:t>Display of Categories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Up vote and Down vote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Automatic picture Generator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9118454"/>
                  </a:ext>
                </a:extLst>
              </a:tr>
              <a:tr h="14619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Lucida Console" panose="020B0609040504020204" pitchFamily="49" charset="0"/>
                        </a:rPr>
                        <a:t>Antoan</a:t>
                      </a:r>
                      <a:endParaRPr lang="en-US" sz="1400">
                        <a:effectLst/>
                        <a:latin typeface="Lucida Console" panose="020B060904050402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Lucida Console" panose="020B0609040504020204" pitchFamily="49" charset="0"/>
                        </a:rPr>
                        <a:t>Front End &amp; C# Back </a:t>
                      </a:r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End: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 CSS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Anchor to top of page Shared Layout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CSS home page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Header</a:t>
                      </a:r>
                      <a:r>
                        <a:rPr lang="en-US" sz="1400" baseline="0" dirty="0" smtClean="0">
                          <a:effectLst/>
                          <a:latin typeface="Lucida Console" panose="020B060904050402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Footer</a:t>
                      </a:r>
                      <a:r>
                        <a:rPr lang="en-US" sz="1400" baseline="0" dirty="0" smtClean="0">
                          <a:effectLst/>
                          <a:latin typeface="Lucida Console" panose="020B060904050402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Users Page CSS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Categories</a:t>
                      </a:r>
                      <a:r>
                        <a:rPr lang="en-US" sz="1400" baseline="0" dirty="0" smtClean="0">
                          <a:effectLst/>
                          <a:latin typeface="Lucida Console" panose="020B060904050402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Page CSS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effectLst/>
                          <a:latin typeface="Lucida Console" panose="020B060904050402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Logo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effectLst/>
                          <a:latin typeface="Lucida Console" panose="020B060904050402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Project Planning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27282"/>
                  </a:ext>
                </a:extLst>
              </a:tr>
              <a:tr h="4250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Lucida Console" panose="020B0609040504020204" pitchFamily="49" charset="0"/>
                        </a:rPr>
                        <a:t>Angel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Lucida Console" panose="020B0609040504020204" pitchFamily="49" charset="0"/>
                        </a:rPr>
                        <a:t>C# Back </a:t>
                      </a:r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End: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</a:t>
                      </a:r>
                      <a:r>
                        <a:rPr lang="en-US" sz="1400" baseline="0" dirty="0" smtClean="0">
                          <a:effectLst/>
                          <a:latin typeface="Lucida Console" panose="020B060904050402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Treads and Answers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 smtClean="0">
                          <a:effectLst/>
                          <a:latin typeface="Lucida Console" panose="020B060904050402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Fixes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5270234"/>
                  </a:ext>
                </a:extLst>
              </a:tr>
              <a:tr h="11124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Lucida Console" panose="020B0609040504020204" pitchFamily="49" charset="0"/>
                        </a:rPr>
                        <a:t>Denis</a:t>
                      </a:r>
                      <a:endParaRPr lang="en-US" sz="1400">
                        <a:effectLst/>
                        <a:latin typeface="Lucida Console" panose="020B060904050402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Lucida Console" panose="020B0609040504020204" pitchFamily="49" charset="0"/>
                        </a:rPr>
                        <a:t>C# Back End</a:t>
                      </a:r>
                      <a:r>
                        <a:rPr lang="bg-BG" sz="1400" dirty="0">
                          <a:effectLst/>
                          <a:latin typeface="Lucida Console" panose="020B0609040504020204" pitchFamily="49" charset="0"/>
                        </a:rPr>
                        <a:t>: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Lucida Console" panose="020B0609040504020204" pitchFamily="49" charset="0"/>
                        </a:rPr>
                        <a:t>Admin </a:t>
                      </a:r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</a:rPr>
                        <a:t>Panel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Captcha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Creating New Posts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Lucida Console" panose="020B060904050402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 In With</a:t>
                      </a:r>
                      <a:r>
                        <a:rPr lang="en-US" sz="1400" baseline="0" dirty="0" smtClean="0">
                          <a:effectLst/>
                          <a:latin typeface="Lucida Console" panose="020B060904050402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Facebook</a:t>
                      </a:r>
                      <a:endParaRPr lang="en-US" sz="1400" dirty="0">
                        <a:effectLst/>
                        <a:latin typeface="Lucida Console" panose="020B060904050402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767108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5601539" y="-61052"/>
            <a:ext cx="2444616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Members and Responsibilities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51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0867" y="1971041"/>
            <a:ext cx="6626653" cy="2649298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Thank You!</a:t>
            </a:r>
            <a:endParaRPr lang="en-US" sz="80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56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939</TotalTime>
  <Words>133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Lucida Console</vt:lpstr>
      <vt:lpstr>Times New Roman</vt:lpstr>
      <vt:lpstr>Office Theme</vt:lpstr>
      <vt:lpstr>Arduino Tech Forum</vt:lpstr>
      <vt:lpstr>C# + ASP.NET MVC + Entity Framework + SQL Server + HTML + CSS </vt:lpstr>
      <vt:lpstr>Trello</vt:lpstr>
      <vt:lpstr>GitHub</vt:lpstr>
      <vt:lpstr>Forum</vt:lpstr>
      <vt:lpstr>Homepage</vt:lpstr>
      <vt:lpstr>Admin Panel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Tech Forum</dc:title>
  <dc:creator>Antoan S.</dc:creator>
  <cp:lastModifiedBy>Antoan S.</cp:lastModifiedBy>
  <cp:revision>8</cp:revision>
  <dcterms:created xsi:type="dcterms:W3CDTF">2016-08-31T16:33:07Z</dcterms:created>
  <dcterms:modified xsi:type="dcterms:W3CDTF">2016-09-01T08:23:20Z</dcterms:modified>
</cp:coreProperties>
</file>