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1" r:id="rId2"/>
    <p:sldId id="262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204A-49F0-4E61-9740-5ED5E85201C5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B627D-5380-456C-BD08-7EADE46203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B627D-5380-456C-BD08-7EADE4620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B627D-5380-456C-BD08-7EADE46203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B627D-5380-456C-BD08-7EADE46203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2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DC12-9FA9-45CD-B035-3A376B911DF3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70F-4649-495A-B6B6-1F7166F34B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FF550C-73B8-4CB5-B960-E0F68F7851A6}"/>
              </a:ext>
            </a:extLst>
          </p:cNvPr>
          <p:cNvSpPr txBox="1"/>
          <p:nvPr/>
        </p:nvSpPr>
        <p:spPr>
          <a:xfrm>
            <a:off x="98822" y="80367"/>
            <a:ext cx="183896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  <a:latin typeface="Muli" panose="02000503000000000000" pitchFamily="2" charset="0"/>
              </a:rPr>
              <a:t>Contact list – Admin panel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6602B12-B5D6-4921-9BA9-1A977E234821}"/>
              </a:ext>
            </a:extLst>
          </p:cNvPr>
          <p:cNvGrpSpPr/>
          <p:nvPr/>
        </p:nvGrpSpPr>
        <p:grpSpPr>
          <a:xfrm>
            <a:off x="8434151" y="138373"/>
            <a:ext cx="3553299" cy="380405"/>
            <a:chOff x="392432" y="1228725"/>
            <a:chExt cx="6316976" cy="676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11B115-33E2-4D82-BD8C-5F444B70130E}"/>
                </a:ext>
              </a:extLst>
            </p:cNvPr>
            <p:cNvSpPr/>
            <p:nvPr/>
          </p:nvSpPr>
          <p:spPr>
            <a:xfrm>
              <a:off x="392432" y="1228725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Companies</a:t>
              </a:r>
            </a:p>
            <a:p>
              <a:pPr algn="ctr"/>
              <a:r>
                <a:rPr lang="en-US" sz="1013" dirty="0"/>
                <a:t>12 580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BC3EB3-509E-48B6-82D3-DD8CEC14DBB5}"/>
                </a:ext>
              </a:extLst>
            </p:cNvPr>
            <p:cNvSpPr/>
            <p:nvPr/>
          </p:nvSpPr>
          <p:spPr>
            <a:xfrm>
              <a:off x="2579370" y="1238250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Emails</a:t>
              </a:r>
            </a:p>
            <a:p>
              <a:pPr algn="ctr"/>
              <a:r>
                <a:rPr lang="en-US" sz="1013" dirty="0"/>
                <a:t>70 580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397F44-D6AF-45ED-9CC4-BBE792C401DB}"/>
                </a:ext>
              </a:extLst>
            </p:cNvPr>
            <p:cNvSpPr/>
            <p:nvPr/>
          </p:nvSpPr>
          <p:spPr>
            <a:xfrm>
              <a:off x="4766308" y="1238250"/>
              <a:ext cx="1943100" cy="666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Phone Numbers</a:t>
              </a:r>
            </a:p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90 258</a:t>
              </a: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DE9D259-2A6D-4A8D-8FCE-CB48D1F2C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4240"/>
              </p:ext>
            </p:extLst>
          </p:nvPr>
        </p:nvGraphicFramePr>
        <p:xfrm>
          <a:off x="1752601" y="1718147"/>
          <a:ext cx="8542020" cy="3235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404">
                  <a:extLst>
                    <a:ext uri="{9D8B030D-6E8A-4147-A177-3AD203B41FA5}">
                      <a16:colId xmlns:a16="http://schemas.microsoft.com/office/drawing/2014/main" val="3690114365"/>
                    </a:ext>
                  </a:extLst>
                </a:gridCol>
                <a:gridCol w="1708404">
                  <a:extLst>
                    <a:ext uri="{9D8B030D-6E8A-4147-A177-3AD203B41FA5}">
                      <a16:colId xmlns:a16="http://schemas.microsoft.com/office/drawing/2014/main" val="530499559"/>
                    </a:ext>
                  </a:extLst>
                </a:gridCol>
                <a:gridCol w="1708404">
                  <a:extLst>
                    <a:ext uri="{9D8B030D-6E8A-4147-A177-3AD203B41FA5}">
                      <a16:colId xmlns:a16="http://schemas.microsoft.com/office/drawing/2014/main" val="396611687"/>
                    </a:ext>
                  </a:extLst>
                </a:gridCol>
                <a:gridCol w="1708404">
                  <a:extLst>
                    <a:ext uri="{9D8B030D-6E8A-4147-A177-3AD203B41FA5}">
                      <a16:colId xmlns:a16="http://schemas.microsoft.com/office/drawing/2014/main" val="3846359677"/>
                    </a:ext>
                  </a:extLst>
                </a:gridCol>
                <a:gridCol w="1708404">
                  <a:extLst>
                    <a:ext uri="{9D8B030D-6E8A-4147-A177-3AD203B41FA5}">
                      <a16:colId xmlns:a16="http://schemas.microsoft.com/office/drawing/2014/main" val="3971429040"/>
                    </a:ext>
                  </a:extLst>
                </a:gridCol>
              </a:tblGrid>
              <a:tr h="669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</a:rPr>
                        <a:t>COMPANY NAME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ADDED/UPDATED ON</a:t>
                      </a:r>
                    </a:p>
                  </a:txBody>
                  <a:tcPr marL="5673" marR="5673" marT="56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FILLING RATE : </a:t>
                      </a:r>
                      <a:r>
                        <a:rPr lang="fr-FR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5673" marR="5673" marT="56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5673" marR="5673" marT="5673" marB="0" anchor="ctr"/>
                </a:tc>
                <a:extLst>
                  <a:ext uri="{0D108BD9-81ED-4DB2-BD59-A6C34878D82A}">
                    <a16:rowId xmlns:a16="http://schemas.microsoft.com/office/drawing/2014/main" val="3942025801"/>
                  </a:ext>
                </a:extLst>
              </a:tr>
              <a:tr h="669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4983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79129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25119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13651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50207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50422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75003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1070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98873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24121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43979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53778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89225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6393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003998"/>
                  </a:ext>
                </a:extLst>
              </a:tr>
              <a:tr h="1319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18.08.2020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3" marR="5673" marT="5673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95415"/>
                  </a:ext>
                </a:extLst>
              </a:tr>
            </a:tbl>
          </a:graphicData>
        </a:graphic>
      </p:graphicFrame>
      <p:grpSp>
        <p:nvGrpSpPr>
          <p:cNvPr id="8" name="Groupe 7">
            <a:extLst>
              <a:ext uri="{FF2B5EF4-FFF2-40B4-BE49-F238E27FC236}">
                <a16:creationId xmlns:a16="http://schemas.microsoft.com/office/drawing/2014/main" id="{34882169-AA89-40C9-89D9-577FF639B6A1}"/>
              </a:ext>
            </a:extLst>
          </p:cNvPr>
          <p:cNvGrpSpPr/>
          <p:nvPr/>
        </p:nvGrpSpPr>
        <p:grpSpPr>
          <a:xfrm>
            <a:off x="3531870" y="523322"/>
            <a:ext cx="1429464" cy="500040"/>
            <a:chOff x="5170170" y="513420"/>
            <a:chExt cx="1429464" cy="50004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E978C72-98FD-4F73-8E6D-74044D5C62A8}"/>
                </a:ext>
              </a:extLst>
            </p:cNvPr>
            <p:cNvSpPr/>
            <p:nvPr/>
          </p:nvSpPr>
          <p:spPr>
            <a:xfrm>
              <a:off x="5592365" y="513420"/>
              <a:ext cx="1007269" cy="50004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Add company</a:t>
              </a:r>
            </a:p>
            <a:p>
              <a:pPr algn="ctr"/>
              <a:r>
                <a:rPr lang="en-US" sz="1013" dirty="0"/>
                <a:t>From Excel</a:t>
              </a:r>
            </a:p>
          </p:txBody>
        </p:sp>
        <p:sp>
          <p:nvSpPr>
            <p:cNvPr id="15" name="Croix 14">
              <a:extLst>
                <a:ext uri="{FF2B5EF4-FFF2-40B4-BE49-F238E27FC236}">
                  <a16:creationId xmlns:a16="http://schemas.microsoft.com/office/drawing/2014/main" id="{0428F112-183C-4857-8551-0ED9D240E39F}"/>
                </a:ext>
              </a:extLst>
            </p:cNvPr>
            <p:cNvSpPr/>
            <p:nvPr/>
          </p:nvSpPr>
          <p:spPr>
            <a:xfrm>
              <a:off x="5170170" y="615802"/>
              <a:ext cx="292656" cy="295275"/>
            </a:xfrm>
            <a:prstGeom prst="plus">
              <a:avLst>
                <a:gd name="adj" fmla="val 4049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7B5F348-4993-441A-A07C-74828AB90C5D}"/>
              </a:ext>
            </a:extLst>
          </p:cNvPr>
          <p:cNvGrpSpPr/>
          <p:nvPr/>
        </p:nvGrpSpPr>
        <p:grpSpPr>
          <a:xfrm>
            <a:off x="5517592" y="523322"/>
            <a:ext cx="1429464" cy="500040"/>
            <a:chOff x="5170170" y="513420"/>
            <a:chExt cx="1429464" cy="50004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4CEABF8-F6EB-45EA-9524-2DF32BBE5238}"/>
                </a:ext>
              </a:extLst>
            </p:cNvPr>
            <p:cNvSpPr/>
            <p:nvPr/>
          </p:nvSpPr>
          <p:spPr>
            <a:xfrm>
              <a:off x="5592365" y="513420"/>
              <a:ext cx="1007269" cy="50004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Add company</a:t>
              </a:r>
            </a:p>
            <a:p>
              <a:pPr algn="ctr"/>
              <a:r>
                <a:rPr lang="en-US" sz="1013" dirty="0"/>
                <a:t>Manually</a:t>
              </a:r>
            </a:p>
          </p:txBody>
        </p:sp>
        <p:sp>
          <p:nvSpPr>
            <p:cNvPr id="18" name="Croix 17">
              <a:extLst>
                <a:ext uri="{FF2B5EF4-FFF2-40B4-BE49-F238E27FC236}">
                  <a16:creationId xmlns:a16="http://schemas.microsoft.com/office/drawing/2014/main" id="{FE686B1A-21AE-420F-8DF1-C9FF93BF2172}"/>
                </a:ext>
              </a:extLst>
            </p:cNvPr>
            <p:cNvSpPr/>
            <p:nvPr/>
          </p:nvSpPr>
          <p:spPr>
            <a:xfrm>
              <a:off x="5170170" y="615802"/>
              <a:ext cx="292656" cy="295275"/>
            </a:xfrm>
            <a:prstGeom prst="plus">
              <a:avLst>
                <a:gd name="adj" fmla="val 4049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E7C7F85-7B08-423C-8ED8-C162ABF64E17}"/>
              </a:ext>
            </a:extLst>
          </p:cNvPr>
          <p:cNvGrpSpPr/>
          <p:nvPr/>
        </p:nvGrpSpPr>
        <p:grpSpPr>
          <a:xfrm>
            <a:off x="3296874" y="1780076"/>
            <a:ext cx="109056" cy="174560"/>
            <a:chOff x="419450" y="328576"/>
            <a:chExt cx="159390" cy="444519"/>
          </a:xfrm>
          <a:solidFill>
            <a:srgbClr val="FF0000"/>
          </a:solidFill>
        </p:grpSpPr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A670D068-4597-4811-8176-9E744FF6DFBF}"/>
                </a:ext>
              </a:extLst>
            </p:cNvPr>
            <p:cNvSpPr/>
            <p:nvPr/>
          </p:nvSpPr>
          <p:spPr>
            <a:xfrm>
              <a:off x="419450" y="328576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5DB72EC5-0955-42A1-8D36-6FF6B466D156}"/>
                </a:ext>
              </a:extLst>
            </p:cNvPr>
            <p:cNvSpPr/>
            <p:nvPr/>
          </p:nvSpPr>
          <p:spPr>
            <a:xfrm rot="10800000">
              <a:off x="419450" y="578349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188B142-BCFE-4D34-80A9-E3D718C82626}"/>
              </a:ext>
            </a:extLst>
          </p:cNvPr>
          <p:cNvGrpSpPr/>
          <p:nvPr/>
        </p:nvGrpSpPr>
        <p:grpSpPr>
          <a:xfrm>
            <a:off x="4947405" y="1741838"/>
            <a:ext cx="109056" cy="174560"/>
            <a:chOff x="419450" y="328576"/>
            <a:chExt cx="159390" cy="444519"/>
          </a:xfrm>
          <a:solidFill>
            <a:srgbClr val="FF0000"/>
          </a:solidFill>
        </p:grpSpPr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E56DF40A-5CB0-40FD-BD63-947844B2360F}"/>
                </a:ext>
              </a:extLst>
            </p:cNvPr>
            <p:cNvSpPr/>
            <p:nvPr/>
          </p:nvSpPr>
          <p:spPr>
            <a:xfrm>
              <a:off x="419450" y="328576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4CD7E8F1-936A-4E16-B16B-2F3EE16223F0}"/>
                </a:ext>
              </a:extLst>
            </p:cNvPr>
            <p:cNvSpPr/>
            <p:nvPr/>
          </p:nvSpPr>
          <p:spPr>
            <a:xfrm rot="10800000">
              <a:off x="419450" y="578349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8A2B3E0-D6A2-43A6-9009-2273BD3C0321}"/>
              </a:ext>
            </a:extLst>
          </p:cNvPr>
          <p:cNvGrpSpPr/>
          <p:nvPr/>
        </p:nvGrpSpPr>
        <p:grpSpPr>
          <a:xfrm>
            <a:off x="6741219" y="1752641"/>
            <a:ext cx="109056" cy="174560"/>
            <a:chOff x="419450" y="328576"/>
            <a:chExt cx="159390" cy="444519"/>
          </a:xfrm>
          <a:solidFill>
            <a:srgbClr val="FF0000"/>
          </a:solidFill>
        </p:grpSpPr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2EDCFE6C-C598-45B6-AB21-947DE0C61B23}"/>
                </a:ext>
              </a:extLst>
            </p:cNvPr>
            <p:cNvSpPr/>
            <p:nvPr/>
          </p:nvSpPr>
          <p:spPr>
            <a:xfrm>
              <a:off x="419450" y="328576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CE521295-61D3-44FC-87DD-3113AD648E60}"/>
                </a:ext>
              </a:extLst>
            </p:cNvPr>
            <p:cNvSpPr/>
            <p:nvPr/>
          </p:nvSpPr>
          <p:spPr>
            <a:xfrm rot="10800000">
              <a:off x="419450" y="578349"/>
              <a:ext cx="159390" cy="1947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6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FF550C-73B8-4CB5-B960-E0F68F7851A6}"/>
              </a:ext>
            </a:extLst>
          </p:cNvPr>
          <p:cNvSpPr txBox="1"/>
          <p:nvPr/>
        </p:nvSpPr>
        <p:spPr>
          <a:xfrm>
            <a:off x="98822" y="80367"/>
            <a:ext cx="183896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  <a:latin typeface="Muli" panose="02000503000000000000" pitchFamily="2" charset="0"/>
              </a:rPr>
              <a:t>Contact list – Admin panel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6602B12-B5D6-4921-9BA9-1A977E234821}"/>
              </a:ext>
            </a:extLst>
          </p:cNvPr>
          <p:cNvGrpSpPr/>
          <p:nvPr/>
        </p:nvGrpSpPr>
        <p:grpSpPr>
          <a:xfrm>
            <a:off x="8434151" y="138373"/>
            <a:ext cx="3553299" cy="380405"/>
            <a:chOff x="392432" y="1228725"/>
            <a:chExt cx="6316976" cy="676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11B115-33E2-4D82-BD8C-5F444B70130E}"/>
                </a:ext>
              </a:extLst>
            </p:cNvPr>
            <p:cNvSpPr/>
            <p:nvPr/>
          </p:nvSpPr>
          <p:spPr>
            <a:xfrm>
              <a:off x="392432" y="1228725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Companies</a:t>
              </a:r>
            </a:p>
            <a:p>
              <a:pPr algn="ctr"/>
              <a:r>
                <a:rPr lang="en-US" sz="1013" dirty="0"/>
                <a:t>12 580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BC3EB3-509E-48B6-82D3-DD8CEC14DBB5}"/>
                </a:ext>
              </a:extLst>
            </p:cNvPr>
            <p:cNvSpPr/>
            <p:nvPr/>
          </p:nvSpPr>
          <p:spPr>
            <a:xfrm>
              <a:off x="2579370" y="1238250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Emails</a:t>
              </a:r>
            </a:p>
            <a:p>
              <a:pPr algn="ctr"/>
              <a:r>
                <a:rPr lang="en-US" sz="1013" dirty="0"/>
                <a:t>70 580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397F44-D6AF-45ED-9CC4-BBE792C401DB}"/>
                </a:ext>
              </a:extLst>
            </p:cNvPr>
            <p:cNvSpPr/>
            <p:nvPr/>
          </p:nvSpPr>
          <p:spPr>
            <a:xfrm>
              <a:off x="4766308" y="1238250"/>
              <a:ext cx="1943100" cy="666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Phone Numbers</a:t>
              </a:r>
            </a:p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90 258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6FA9FF3-1007-42EE-A608-318B3C3C98BE}"/>
              </a:ext>
            </a:extLst>
          </p:cNvPr>
          <p:cNvSpPr txBox="1"/>
          <p:nvPr/>
        </p:nvSpPr>
        <p:spPr>
          <a:xfrm>
            <a:off x="98822" y="313536"/>
            <a:ext cx="10743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  <a:latin typeface="Muli" panose="02000503000000000000" pitchFamily="2" charset="0"/>
              </a:rPr>
              <a:t>Add a contact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065091-246A-4A09-A787-B2216FE8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23" y="437640"/>
            <a:ext cx="2467851" cy="6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FF550C-73B8-4CB5-B960-E0F68F7851A6}"/>
              </a:ext>
            </a:extLst>
          </p:cNvPr>
          <p:cNvSpPr txBox="1"/>
          <p:nvPr/>
        </p:nvSpPr>
        <p:spPr>
          <a:xfrm>
            <a:off x="98822" y="80367"/>
            <a:ext cx="183896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  <a:latin typeface="Muli" panose="02000503000000000000" pitchFamily="2" charset="0"/>
              </a:rPr>
              <a:t>Contact list – Admin panel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6602B12-B5D6-4921-9BA9-1A977E234821}"/>
              </a:ext>
            </a:extLst>
          </p:cNvPr>
          <p:cNvGrpSpPr/>
          <p:nvPr/>
        </p:nvGrpSpPr>
        <p:grpSpPr>
          <a:xfrm>
            <a:off x="8434151" y="138373"/>
            <a:ext cx="3553299" cy="380405"/>
            <a:chOff x="392432" y="1228725"/>
            <a:chExt cx="6316976" cy="676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11B115-33E2-4D82-BD8C-5F444B70130E}"/>
                </a:ext>
              </a:extLst>
            </p:cNvPr>
            <p:cNvSpPr/>
            <p:nvPr/>
          </p:nvSpPr>
          <p:spPr>
            <a:xfrm>
              <a:off x="392432" y="1228725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Companies</a:t>
              </a:r>
            </a:p>
            <a:p>
              <a:pPr algn="ctr"/>
              <a:r>
                <a:rPr lang="en-US" sz="1013" dirty="0"/>
                <a:t>12 580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BC3EB3-509E-48B6-82D3-DD8CEC14DBB5}"/>
                </a:ext>
              </a:extLst>
            </p:cNvPr>
            <p:cNvSpPr/>
            <p:nvPr/>
          </p:nvSpPr>
          <p:spPr>
            <a:xfrm>
              <a:off x="2579370" y="1238250"/>
              <a:ext cx="1943100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Emails</a:t>
              </a:r>
            </a:p>
            <a:p>
              <a:pPr algn="ctr"/>
              <a:r>
                <a:rPr lang="en-US" sz="1013" dirty="0"/>
                <a:t>70 580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397F44-D6AF-45ED-9CC4-BBE792C401DB}"/>
                </a:ext>
              </a:extLst>
            </p:cNvPr>
            <p:cNvSpPr/>
            <p:nvPr/>
          </p:nvSpPr>
          <p:spPr>
            <a:xfrm>
              <a:off x="4766308" y="1238250"/>
              <a:ext cx="1943100" cy="666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Phone Numbers</a:t>
              </a:r>
            </a:p>
            <a:p>
              <a:pPr algn="ctr"/>
              <a:r>
                <a:rPr lang="en-US" sz="1013" dirty="0">
                  <a:solidFill>
                    <a:schemeClr val="bg1"/>
                  </a:solidFill>
                </a:rPr>
                <a:t>90 258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6FA9FF3-1007-42EE-A608-318B3C3C98BE}"/>
              </a:ext>
            </a:extLst>
          </p:cNvPr>
          <p:cNvSpPr txBox="1"/>
          <p:nvPr/>
        </p:nvSpPr>
        <p:spPr>
          <a:xfrm>
            <a:off x="98822" y="313536"/>
            <a:ext cx="12875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  <a:latin typeface="Muli" panose="02000503000000000000" pitchFamily="2" charset="0"/>
              </a:rPr>
              <a:t>Update a contact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791ABBE-6A08-4FE9-A481-72117D980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/>
          <a:stretch/>
        </p:blipFill>
        <p:spPr>
          <a:xfrm>
            <a:off x="4735500" y="104862"/>
            <a:ext cx="2682524" cy="66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8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170</Words>
  <Application>Microsoft Office PowerPoint</Application>
  <PresentationFormat>Grand écran</PresentationFormat>
  <Paragraphs>115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Muli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Yanis SISALAH</dc:creator>
  <cp:lastModifiedBy>Yanis SISALAH</cp:lastModifiedBy>
  <cp:revision>18</cp:revision>
  <dcterms:created xsi:type="dcterms:W3CDTF">2020-08-18T10:57:39Z</dcterms:created>
  <dcterms:modified xsi:type="dcterms:W3CDTF">2020-09-24T12:45:38Z</dcterms:modified>
</cp:coreProperties>
</file>