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1" r:id="rId7"/>
    <p:sldId id="270" r:id="rId8"/>
    <p:sldId id="265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Tech-Solutions-fo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crb.gov.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Tech-Driven Solutions for Undertrial Prisoners in India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</a:t>
            </a:r>
            <a:r>
              <a:rPr lang="en-GB">
                <a:latin typeface="Cambria" panose="02040503050406030204" pitchFamily="18" charset="0"/>
                <a:ea typeface="Cambria" panose="02040503050406030204" pitchFamily="18" charset="0"/>
              </a:rPr>
              <a:t>Number:33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628059834"/>
              </p:ext>
            </p:extLst>
          </p:nvPr>
        </p:nvGraphicFramePr>
        <p:xfrm>
          <a:off x="263950" y="2513340"/>
          <a:ext cx="5960825" cy="265181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87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3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75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   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367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                   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20211CSE0112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20211CSE0114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20211CSE0125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8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Kasturi Deepak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Reddy </a:t>
                      </a:r>
                      <a:r>
                        <a:rPr lang="en-IN" sz="1800" dirty="0" err="1"/>
                        <a:t>Masu</a:t>
                      </a:r>
                      <a:r>
                        <a:rPr lang="en-IN" sz="1800" dirty="0"/>
                        <a:t> Teja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Darisi</a:t>
                      </a:r>
                      <a:r>
                        <a:rPr lang="en-IN" sz="1800" u="none" strike="noStrike" cap="none" dirty="0"/>
                        <a:t> </a:t>
                      </a:r>
                      <a:r>
                        <a:rPr lang="en-IN" sz="1800" u="none" strike="noStrike" cap="none" dirty="0" err="1"/>
                        <a:t>Phani</a:t>
                      </a:r>
                      <a:r>
                        <a:rPr lang="en-IN" sz="1800" u="none" strike="noStrike" cap="none" dirty="0"/>
                        <a:t> Bala </a:t>
                      </a:r>
                      <a:r>
                        <a:rPr lang="en-IN" sz="1800" u="none" strike="noStrike" cap="none" dirty="0" err="1"/>
                        <a:t>Jaswanth</a:t>
                      </a:r>
                      <a:endParaRPr lang="en-IN"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20211CSE0122       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Yaganti</a:t>
                      </a:r>
                      <a:r>
                        <a:rPr lang="en-IN" sz="1800" u="none" strike="noStrike" cap="none" dirty="0"/>
                        <a:t> Praveen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75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                             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Ms . Rohini A.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                              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         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            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400" b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4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Md Ziaur Rahman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Ministry of Law and Justice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 : Undertrial prisoners in India face significant challenges, including limited legal aid, lack of access to court proceedings, and delayed justice. Many remain incarcerated due to a lack of legal representation or resources. This project aims to develop technology-driven solutions to bridge the gap, ensuring timely legal support and rehabilitation opportunities.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Complex</a:t>
            </a:r>
            <a:endParaRPr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https://github.com/Tech-Solutions-for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IN" b="1" dirty="0"/>
              <a:t>Technology Stack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Frontend:</a:t>
            </a:r>
            <a:r>
              <a:rPr lang="en-IN" dirty="0"/>
              <a:t> (React.js / Angular / Flutter)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Backend:</a:t>
            </a:r>
            <a:r>
              <a:rPr lang="en-IN" dirty="0"/>
              <a:t>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MySQL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Cloud Services:</a:t>
            </a:r>
            <a:r>
              <a:rPr lang="en-IN" dirty="0"/>
              <a:t> (AWS / Google Cloud)</a:t>
            </a:r>
          </a:p>
          <a:p>
            <a:pPr marL="76200" indent="0">
              <a:buNone/>
            </a:pPr>
            <a:r>
              <a:rPr lang="en-IN" b="1" dirty="0"/>
              <a:t>Software and 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Software:</a:t>
            </a:r>
            <a:r>
              <a:rPr lang="en-IN" dirty="0"/>
              <a:t> Web and Mobile App Development tools, API integration for legal databases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b="1" dirty="0"/>
              <a:t>Proposed Solutions &amp; Key Features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Mobile App for Legal Aid</a:t>
            </a:r>
            <a:r>
              <a:rPr lang="en-US" dirty="0"/>
              <a:t> – Provides legal representation, access to case updates, and legal resources.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Legal Aid Platform</a:t>
            </a:r>
            <a:r>
              <a:rPr lang="en-US" dirty="0"/>
              <a:t> – Connects undertrial prisoners with pro bono lawyers and legal aid organizations.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Rehabilitation Program</a:t>
            </a:r>
            <a:r>
              <a:rPr lang="en-US" dirty="0"/>
              <a:t> – Uses technology for education, vocational training, and mental health support.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Dashboard for Case Tracking</a:t>
            </a:r>
            <a:r>
              <a:rPr lang="en-US" dirty="0"/>
              <a:t> – Offers real-time updates to lawyers, judges, and prison authorities.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Virtual Rights Awareness Platform</a:t>
            </a:r>
            <a:r>
              <a:rPr lang="en-US" dirty="0"/>
              <a:t> – Increases awareness of legal rights and case status for undertrial prisoners.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3887D-94FC-5D16-48FF-BFFF47DB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019" y="1554143"/>
            <a:ext cx="8173039" cy="490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A. J. Reddy, "Legal aid for undertrial prisoners in India: Challenges and opportunities,"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Law and Policy Studies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3, pp. 45-56, 2023.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K. Sharma, "Technology intervention in the Indian judicial system: A case study on digital justice,"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Legal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2, pp. 120-135, 2022.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N. Gupta and A. Mehta, "AI-based case tracking system for legal aid in India,"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International Conference on Legal Tech and 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2021, pp. 78-89.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Government of India,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Prison Statistics India 2022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National Crime Records Bureau, 2023. [Online]. Available: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https://ncrb.gov.in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M. Verma, "Access to justice through digital platforms: A new era of legal aid in India,"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Journal of Law and Society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10, no. 1, pp. 33-47, 2022.</a:t>
            </a:r>
          </a:p>
          <a:p>
            <a:pPr marL="4953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609</Words>
  <Application>Microsoft Office PowerPoint</Application>
  <PresentationFormat>Widescreen</PresentationFormat>
  <Paragraphs>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</vt:lpstr>
      <vt:lpstr>Times New Roman</vt:lpstr>
      <vt:lpstr>Verdana</vt:lpstr>
      <vt:lpstr>Wingdings</vt:lpstr>
      <vt:lpstr>Bioinformatics</vt:lpstr>
      <vt:lpstr>Tech-Driven Solutions for Undertrial Prisoners in India 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kasturi deepak</cp:lastModifiedBy>
  <cp:revision>40</cp:revision>
  <dcterms:modified xsi:type="dcterms:W3CDTF">2025-05-14T09:43:19Z</dcterms:modified>
</cp:coreProperties>
</file>