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5" r:id="rId2"/>
  </p:sldMasterIdLst>
  <p:notesMasterIdLst>
    <p:notesMasterId r:id="rId14"/>
  </p:notesMasterIdLst>
  <p:sldIdLst>
    <p:sldId id="323" r:id="rId3"/>
    <p:sldId id="328" r:id="rId4"/>
    <p:sldId id="331" r:id="rId5"/>
    <p:sldId id="326" r:id="rId6"/>
    <p:sldId id="336" r:id="rId7"/>
    <p:sldId id="334" r:id="rId8"/>
    <p:sldId id="332" r:id="rId9"/>
    <p:sldId id="327" r:id="rId10"/>
    <p:sldId id="329" r:id="rId11"/>
    <p:sldId id="330" r:id="rId12"/>
    <p:sldId id="325" r:id="rId1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86" autoAdjust="0"/>
  </p:normalViewPr>
  <p:slideViewPr>
    <p:cSldViewPr>
      <p:cViewPr>
        <p:scale>
          <a:sx n="100" d="100"/>
          <a:sy n="100" d="100"/>
        </p:scale>
        <p:origin x="-40" y="48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F53115-21C7-3F4B-9BBC-0BF2E0C0C29E}" type="datetimeFigureOut">
              <a:rPr lang="en-US"/>
              <a:pPr>
                <a:defRPr/>
              </a:pPr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EE9BF5-7F0F-D145-A51A-2D9AEB4D0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169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038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7100" y="479425"/>
            <a:ext cx="2522538" cy="927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7900" y="479425"/>
            <a:ext cx="7416800" cy="927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440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369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996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06498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900" y="2819400"/>
            <a:ext cx="4968875" cy="693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75" y="2819400"/>
            <a:ext cx="4970463" cy="693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49055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489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825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4210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88384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679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80202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4272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47100" y="479425"/>
            <a:ext cx="2522538" cy="927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7900" y="479425"/>
            <a:ext cx="7416800" cy="927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7782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8934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900" y="2819400"/>
            <a:ext cx="4968875" cy="693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75" y="2819400"/>
            <a:ext cx="4970463" cy="693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727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428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858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37978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41917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11610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479425"/>
            <a:ext cx="9983788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6551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2819400"/>
            <a:ext cx="10091738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6551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text styles</a:t>
            </a:r>
          </a:p>
          <a:p>
            <a:pPr lvl="1"/>
            <a:r>
              <a:rPr lang="en-US">
                <a:sym typeface="Lucida Grande" charset="0"/>
              </a:rPr>
              <a:t>Second level</a:t>
            </a:r>
          </a:p>
          <a:p>
            <a:pPr lvl="2"/>
            <a:r>
              <a:rPr lang="en-US">
                <a:sym typeface="Lucida Grande" charset="0"/>
              </a:rPr>
              <a:t>Third level</a:t>
            </a:r>
          </a:p>
          <a:p>
            <a:pPr lvl="3"/>
            <a:r>
              <a:rPr lang="en-US">
                <a:sym typeface="Lucida Grande" charset="0"/>
              </a:rPr>
              <a:t>Fourth level</a:t>
            </a:r>
          </a:p>
          <a:p>
            <a:pPr lvl="4"/>
            <a:r>
              <a:rPr lang="en-US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1pPr>
      <a:lvl2pPr marL="596900" indent="-139700" algn="l" rtl="0" eaLnBrk="0" fontAlgn="base" hangingPunct="0">
        <a:spcBef>
          <a:spcPts val="900"/>
        </a:spcBef>
        <a:spcAft>
          <a:spcPct val="0"/>
        </a:spcAft>
        <a:defRPr sz="3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2pPr>
      <a:lvl3pPr marL="1244600" indent="-330200" algn="l" rtl="0" eaLnBrk="0" fontAlgn="base" hangingPunct="0">
        <a:spcBef>
          <a:spcPts val="7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3pPr>
      <a:lvl4pPr marL="1905000" indent="-533400" algn="l" rtl="0" eaLnBrk="0" fontAlgn="base" hangingPunct="0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4pPr>
      <a:lvl5pPr marL="2552700" indent="-723900" algn="l" rtl="0" eaLnBrk="0" fontAlgn="base" hangingPunct="0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5pPr>
      <a:lvl6pPr marL="30099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6pPr>
      <a:lvl7pPr marL="34671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7pPr>
      <a:lvl8pPr marL="39243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8pPr>
      <a:lvl9pPr marL="43815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479425"/>
            <a:ext cx="9983788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6551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2819400"/>
            <a:ext cx="10091738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106551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text styles</a:t>
            </a:r>
          </a:p>
          <a:p>
            <a:pPr lvl="1"/>
            <a:r>
              <a:rPr lang="en-US">
                <a:sym typeface="Lucida Grande" charset="0"/>
              </a:rPr>
              <a:t>Second level</a:t>
            </a:r>
          </a:p>
          <a:p>
            <a:pPr lvl="2"/>
            <a:r>
              <a:rPr lang="en-US">
                <a:sym typeface="Lucida Grande" charset="0"/>
              </a:rPr>
              <a:t>Third level</a:t>
            </a:r>
          </a:p>
          <a:p>
            <a:pPr lvl="3"/>
            <a:r>
              <a:rPr lang="en-US">
                <a:sym typeface="Lucida Grande" charset="0"/>
              </a:rPr>
              <a:t>Fourth level</a:t>
            </a:r>
          </a:p>
          <a:p>
            <a:pPr lvl="4"/>
            <a:r>
              <a:rPr lang="en-US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1pPr>
      <a:lvl2pPr marL="596900" indent="-139700" algn="l" rtl="0" eaLnBrk="0" fontAlgn="base" hangingPunct="0">
        <a:spcBef>
          <a:spcPts val="900"/>
        </a:spcBef>
        <a:spcAft>
          <a:spcPct val="0"/>
        </a:spcAft>
        <a:defRPr sz="3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2pPr>
      <a:lvl3pPr marL="1244600" indent="-330200" algn="l" rtl="0" eaLnBrk="0" fontAlgn="base" hangingPunct="0">
        <a:spcBef>
          <a:spcPts val="700"/>
        </a:spcBef>
        <a:spcAft>
          <a:spcPct val="0"/>
        </a:spcAft>
        <a:defRPr sz="28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3pPr>
      <a:lvl4pPr marL="1905000" indent="-533400" algn="l" rtl="0" eaLnBrk="0" fontAlgn="base" hangingPunct="0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4pPr>
      <a:lvl5pPr marL="2552700" indent="-723900" algn="l" rtl="0" eaLnBrk="0" fontAlgn="base" hangingPunct="0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5pPr>
      <a:lvl6pPr marL="30099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6pPr>
      <a:lvl7pPr marL="34671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7pPr>
      <a:lvl8pPr marL="39243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8pPr>
      <a:lvl9pPr marL="4381500" algn="l" rtl="0" fontAlgn="base">
        <a:spcBef>
          <a:spcPts val="70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so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6379464"/>
            <a:ext cx="4498850" cy="3374136"/>
          </a:xfrm>
          <a:prstGeom prst="rect">
            <a:avLst/>
          </a:prstGeom>
        </p:spPr>
      </p:pic>
      <p:pic>
        <p:nvPicPr>
          <p:cNvPr id="16" name="Picture 15" descr="l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" y="4876800"/>
            <a:ext cx="4495800" cy="3371850"/>
          </a:xfrm>
          <a:prstGeom prst="rect">
            <a:avLst/>
          </a:prstGeom>
        </p:spPr>
      </p:pic>
      <p:pic>
        <p:nvPicPr>
          <p:cNvPr id="18" name="Picture 17" descr="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4498848" cy="3374136"/>
          </a:xfrm>
          <a:prstGeom prst="rect">
            <a:avLst/>
          </a:prstGeom>
        </p:spPr>
      </p:pic>
      <p:pic>
        <p:nvPicPr>
          <p:cNvPr id="11" name="Picture 10" descr="phaseDia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11" y="533400"/>
            <a:ext cx="9227489" cy="642464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3759200" y="1981200"/>
            <a:ext cx="3200400" cy="17526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>
            <a:cxnSpLocks/>
          </p:cNvCxnSpPr>
          <p:nvPr/>
        </p:nvCxnSpPr>
        <p:spPr bwMode="auto">
          <a:xfrm flipV="1">
            <a:off x="3606800" y="4648200"/>
            <a:ext cx="4953000" cy="1143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59227" y="37352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Schematic of phase diagram for linear 2-component copolymer</a:t>
            </a:r>
            <a:endParaRPr lang="en-US" sz="28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4000" y="3352800"/>
            <a:ext cx="2836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smtClean="0"/>
              <a:t>2D simulation</a:t>
            </a:r>
          </a:p>
          <a:p>
            <a:pPr algn="ctr"/>
            <a:r>
              <a:rPr lang="en-US" sz="3200" b="1" i="1" dirty="0" smtClean="0"/>
              <a:t>results for</a:t>
            </a:r>
          </a:p>
          <a:p>
            <a:pPr algn="ctr"/>
            <a:r>
              <a:rPr lang="en-US" sz="3200" b="1" i="1" dirty="0" smtClean="0"/>
              <a:t>density profiles</a:t>
            </a:r>
            <a:endParaRPr lang="en-US" sz="3200" b="1" i="1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8788400" y="5257800"/>
            <a:ext cx="1676400" cy="16002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2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58800" y="152400"/>
            <a:ext cx="3232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hexagonally packed cylinders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20800" y="7848600"/>
            <a:ext cx="1701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lamellar layers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9093200" y="9220200"/>
            <a:ext cx="2812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homogenous (disordered)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35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neal2d-attractStyr0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819400"/>
            <a:ext cx="4182533" cy="3860412"/>
          </a:xfrm>
          <a:prstGeom prst="rect">
            <a:avLst/>
          </a:prstGeom>
        </p:spPr>
      </p:pic>
      <p:pic>
        <p:nvPicPr>
          <p:cNvPr id="6" name="Picture 5" descr="anneal2d-attractStyr00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819400"/>
            <a:ext cx="4191000" cy="3868227"/>
          </a:xfrm>
          <a:prstGeom prst="rect">
            <a:avLst/>
          </a:prstGeom>
        </p:spPr>
      </p:pic>
      <p:pic>
        <p:nvPicPr>
          <p:cNvPr id="7" name="Picture 6" descr="anneal2d-attractStyr0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0" y="2819400"/>
            <a:ext cx="4191000" cy="3868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400" y="2362200"/>
            <a:ext cx="187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confinement walls</a:t>
            </a:r>
            <a:endParaRPr lang="en-US" sz="18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 flipH="1">
            <a:off x="2159000" y="2546866"/>
            <a:ext cx="118112" cy="958334"/>
          </a:xfrm>
          <a:prstGeom prst="straightConnector1">
            <a:avLst/>
          </a:prstGeom>
          <a:solidFill>
            <a:srgbClr val="BBE0E3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368800" y="2362200"/>
            <a:ext cx="30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moving front of annealing zone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 bwMode="auto">
          <a:xfrm flipH="1">
            <a:off x="6197600" y="2546866"/>
            <a:ext cx="1266068" cy="1872734"/>
          </a:xfrm>
          <a:prstGeom prst="straightConnector1">
            <a:avLst/>
          </a:prstGeom>
          <a:solidFill>
            <a:srgbClr val="BBE0E3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8800" y="6705600"/>
            <a:ext cx="312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initially dispersed nanoparticles</a:t>
            </a:r>
            <a:endParaRPr lang="en-US" sz="1800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 bwMode="auto">
          <a:xfrm flipH="1" flipV="1">
            <a:off x="2006600" y="4953000"/>
            <a:ext cx="112483" cy="1752600"/>
          </a:xfrm>
          <a:prstGeom prst="straightConnector1">
            <a:avLst/>
          </a:prstGeom>
          <a:solidFill>
            <a:srgbClr val="BBE0E3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636000" y="6858000"/>
            <a:ext cx="427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aligned nanoparticles in copolymer domains</a:t>
            </a:r>
            <a:endParaRPr lang="en-US" sz="18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0312400" y="5257800"/>
            <a:ext cx="1295400" cy="1676400"/>
          </a:xfrm>
          <a:prstGeom prst="straightConnector1">
            <a:avLst/>
          </a:prstGeom>
          <a:solidFill>
            <a:srgbClr val="BBE0E3"/>
          </a:solidFill>
          <a:ln w="571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6030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ty_neutralP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990600"/>
            <a:ext cx="6401006" cy="6560809"/>
          </a:xfrm>
          <a:prstGeom prst="rect">
            <a:avLst/>
          </a:prstGeom>
        </p:spPr>
      </p:pic>
      <p:pic>
        <p:nvPicPr>
          <p:cNvPr id="4" name="Picture 3" descr="neutralPoreConf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1905000"/>
            <a:ext cx="4219233" cy="5543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0600" y="1371600"/>
            <a:ext cx="18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CYLRADIUS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31000" y="6629400"/>
            <a:ext cx="7230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y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3073400" y="6705600"/>
            <a:ext cx="70326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z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3302000" y="1828800"/>
            <a:ext cx="198120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683000" y="7696200"/>
            <a:ext cx="994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cylindrical pore              e.g. 3D SCFT symmetric </a:t>
            </a:r>
            <a:r>
              <a:rPr lang="en-US" sz="2800" dirty="0" err="1" smtClean="0"/>
              <a:t>diblock</a:t>
            </a:r>
            <a:r>
              <a:rPr lang="en-US" sz="2800" dirty="0" smtClean="0"/>
              <a:t> result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625600" y="3962400"/>
            <a:ext cx="72305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96183975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aw3-spectralFilterT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5181600"/>
            <a:ext cx="4572000" cy="4572000"/>
          </a:xfrm>
          <a:prstGeom prst="rect">
            <a:avLst/>
          </a:prstGeom>
        </p:spPr>
      </p:pic>
      <p:pic>
        <p:nvPicPr>
          <p:cNvPr id="11" name="Picture 10" descr="raw4-spectralFilterT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5198533"/>
            <a:ext cx="4572000" cy="4572000"/>
          </a:xfrm>
          <a:prstGeom prst="rect">
            <a:avLst/>
          </a:prstGeom>
        </p:spPr>
      </p:pic>
      <p:pic>
        <p:nvPicPr>
          <p:cNvPr id="12" name="Picture 11" descr="raw1-spectralFilterT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762000"/>
            <a:ext cx="4572000" cy="4572000"/>
          </a:xfrm>
          <a:prstGeom prst="rect">
            <a:avLst/>
          </a:prstGeom>
        </p:spPr>
      </p:pic>
      <p:pic>
        <p:nvPicPr>
          <p:cNvPr id="13" name="Picture 12" descr="raw2-spectralFilterT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762000"/>
            <a:ext cx="4572000" cy="4572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>
            <a:off x="3987800" y="3048000"/>
            <a:ext cx="1447800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4064000" y="4800600"/>
            <a:ext cx="1371600" cy="9906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987800" y="7543800"/>
            <a:ext cx="1447800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411310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4572000" cy="3691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5638800"/>
            <a:ext cx="4572000" cy="3695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4572000" cy="36428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066800"/>
            <a:ext cx="4572000" cy="367469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>
            <a:off x="4597400" y="3048000"/>
            <a:ext cx="762000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4521200" y="4800600"/>
            <a:ext cx="914400" cy="762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597400" y="7620000"/>
            <a:ext cx="838200" cy="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215501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4267200"/>
            <a:ext cx="6350000" cy="3048000"/>
          </a:xfrm>
          <a:prstGeom prst="rect">
            <a:avLst/>
          </a:prstGeom>
        </p:spPr>
      </p:pic>
      <p:pic>
        <p:nvPicPr>
          <p:cNvPr id="4" name="Picture 3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04800"/>
            <a:ext cx="6350000" cy="3048000"/>
          </a:xfrm>
          <a:prstGeom prst="rect">
            <a:avLst/>
          </a:prstGeom>
        </p:spPr>
      </p:pic>
      <p:pic>
        <p:nvPicPr>
          <p:cNvPr id="5" name="Picture 4" descr="techx_logo_tag_h_wh_xparent_lg_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533400"/>
            <a:ext cx="2127812" cy="727693"/>
          </a:xfrm>
          <a:prstGeom prst="rect">
            <a:avLst/>
          </a:prstGeom>
        </p:spPr>
      </p:pic>
      <p:pic>
        <p:nvPicPr>
          <p:cNvPr id="7" name="Picture 6" descr="PolySwift++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2743200"/>
            <a:ext cx="1669235" cy="387749"/>
          </a:xfrm>
          <a:prstGeom prst="rect">
            <a:avLst/>
          </a:prstGeom>
        </p:spPr>
      </p:pic>
      <p:pic>
        <p:nvPicPr>
          <p:cNvPr id="8" name="Picture 7" descr="techx_logo_tag_h_wh_xparent_lg_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4495800"/>
            <a:ext cx="2127812" cy="727693"/>
          </a:xfrm>
          <a:prstGeom prst="rect">
            <a:avLst/>
          </a:prstGeom>
        </p:spPr>
      </p:pic>
      <p:pic>
        <p:nvPicPr>
          <p:cNvPr id="2" name="Picture 1" descr="PSim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6248400"/>
            <a:ext cx="1019659" cy="415669"/>
          </a:xfrm>
          <a:prstGeom prst="rect">
            <a:avLst/>
          </a:prstGeom>
        </p:spPr>
      </p:pic>
      <p:pic>
        <p:nvPicPr>
          <p:cNvPr id="3" name="Picture 2" descr="Poweredb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6705600"/>
            <a:ext cx="1432512" cy="195973"/>
          </a:xfrm>
          <a:prstGeom prst="rect">
            <a:avLst/>
          </a:prstGeom>
        </p:spPr>
      </p:pic>
      <p:pic>
        <p:nvPicPr>
          <p:cNvPr id="10" name="Picture 9" descr="PolySwift++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6720968"/>
            <a:ext cx="924008" cy="2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15928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81000"/>
            <a:ext cx="4648200" cy="4135223"/>
          </a:xfrm>
          <a:prstGeom prst="rect">
            <a:avLst/>
          </a:prstGeom>
        </p:spPr>
      </p:pic>
      <p:pic>
        <p:nvPicPr>
          <p:cNvPr id="7" name="Picture 6" descr="diblock-and-p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4" y="5105400"/>
            <a:ext cx="4107717" cy="411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600" y="533400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3D image of mask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45200" y="4800600"/>
            <a:ext cx="4685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Simulated </a:t>
            </a:r>
            <a:r>
              <a:rPr lang="en-US" sz="1600" dirty="0" err="1" smtClean="0"/>
              <a:t>diblock</a:t>
            </a:r>
            <a:r>
              <a:rPr lang="en-US" sz="1600" dirty="0" smtClean="0"/>
              <a:t> morphologies within pore geometry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30200" y="914400"/>
            <a:ext cx="52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200" y="685800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000" y="5257800"/>
            <a:ext cx="52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92800" y="5181600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(d)</a:t>
            </a:r>
            <a:endParaRPr lang="en-US" sz="2400" dirty="0"/>
          </a:p>
        </p:txBody>
      </p:sp>
      <p:pic>
        <p:nvPicPr>
          <p:cNvPr id="16" name="Picture 15" descr="dsa_gFiltered_res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800600"/>
            <a:ext cx="5213162" cy="4587240"/>
          </a:xfrm>
          <a:prstGeom prst="rect">
            <a:avLst/>
          </a:prstGeom>
        </p:spPr>
      </p:pic>
      <p:pic>
        <p:nvPicPr>
          <p:cNvPr id="17" name="Picture 16" descr="dsa_filter-2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304800"/>
            <a:ext cx="5317958" cy="4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8800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a_gFiltered_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1981200"/>
            <a:ext cx="3352800" cy="2950243"/>
          </a:xfrm>
          <a:prstGeom prst="rect">
            <a:avLst/>
          </a:prstGeom>
        </p:spPr>
      </p:pic>
      <p:pic>
        <p:nvPicPr>
          <p:cNvPr id="7" name="Picture 6" descr="diblock-and-p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5410200"/>
            <a:ext cx="2966685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9400" y="4876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Simulated </a:t>
            </a:r>
            <a:r>
              <a:rPr lang="en-US" sz="1400" dirty="0" err="1" smtClean="0"/>
              <a:t>diblock</a:t>
            </a:r>
            <a:r>
              <a:rPr lang="en-US" sz="1400" dirty="0" smtClean="0"/>
              <a:t> morphologies within 2D pore geometry</a:t>
            </a:r>
            <a:endParaRPr lang="en-US" sz="1400" dirty="0"/>
          </a:p>
        </p:txBody>
      </p:sp>
      <p:pic>
        <p:nvPicPr>
          <p:cNvPr id="10" name="Picture 9" descr="expo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914400"/>
            <a:ext cx="2763841" cy="24588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4200" y="3429000"/>
            <a:ext cx="1828800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pre-processing raw data of mask geometry with python </a:t>
            </a:r>
            <a:r>
              <a:rPr lang="en-US" sz="1400" dirty="0" smtClean="0"/>
              <a:t>scripts</a:t>
            </a:r>
            <a:endParaRPr lang="en-US" sz="1400" dirty="0" smtClean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2997200" y="2819400"/>
            <a:ext cx="914400" cy="6096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4597400" y="5791200"/>
            <a:ext cx="1905000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pre-processed file </a:t>
            </a:r>
            <a:r>
              <a:rPr lang="en-US" sz="1400" dirty="0" smtClean="0"/>
              <a:t>mask geometry file</a:t>
            </a:r>
            <a:r>
              <a:rPr lang="en-US" sz="1400" dirty="0" smtClean="0"/>
              <a:t> </a:t>
            </a:r>
            <a:r>
              <a:rPr lang="en-US" sz="1400" dirty="0" smtClean="0"/>
              <a:t>imported into </a:t>
            </a:r>
            <a:r>
              <a:rPr lang="en-US" sz="1400" dirty="0" err="1" smtClean="0"/>
              <a:t>PolySwift</a:t>
            </a:r>
            <a:r>
              <a:rPr lang="en-US" sz="1400" dirty="0" smtClean="0"/>
              <a:t>++ engine and used to simulate asymmetric </a:t>
            </a:r>
            <a:r>
              <a:rPr lang="en-US" sz="1400" dirty="0" err="1" smtClean="0"/>
              <a:t>diblock</a:t>
            </a:r>
            <a:r>
              <a:rPr lang="en-US" sz="1400" dirty="0" smtClean="0"/>
              <a:t> in confinement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4368800" y="4895850"/>
            <a:ext cx="1079500" cy="59055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186842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3200400"/>
            <a:ext cx="6350000" cy="3048000"/>
          </a:xfrm>
          <a:prstGeom prst="rect">
            <a:avLst/>
          </a:prstGeom>
        </p:spPr>
      </p:pic>
      <p:pic>
        <p:nvPicPr>
          <p:cNvPr id="5" name="Picture 4" descr="techx_logo_tag_h_wh_xparent_lg_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533400"/>
            <a:ext cx="2127812" cy="727693"/>
          </a:xfrm>
          <a:prstGeom prst="rect">
            <a:avLst/>
          </a:prstGeom>
        </p:spPr>
      </p:pic>
      <p:pic>
        <p:nvPicPr>
          <p:cNvPr id="8" name="Picture 7" descr="techx_logo_tag_h_wh_xparent_lg_m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429000"/>
            <a:ext cx="2127812" cy="727693"/>
          </a:xfrm>
          <a:prstGeom prst="rect">
            <a:avLst/>
          </a:prstGeom>
        </p:spPr>
      </p:pic>
      <p:pic>
        <p:nvPicPr>
          <p:cNvPr id="9" name="Picture 8" descr="PSimPoweredbyPoly++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5105400"/>
            <a:ext cx="1738311" cy="6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37633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chx_mark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7391400"/>
            <a:ext cx="417114" cy="457200"/>
          </a:xfrm>
          <a:prstGeom prst="rect">
            <a:avLst/>
          </a:prstGeom>
        </p:spPr>
      </p:pic>
      <p:pic>
        <p:nvPicPr>
          <p:cNvPr id="8" name="Picture 7" descr="PolySwift++COLOR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6019800"/>
            <a:ext cx="3251200" cy="3251200"/>
          </a:xfrm>
          <a:prstGeom prst="rect">
            <a:avLst/>
          </a:prstGeom>
        </p:spPr>
      </p:pic>
      <p:pic>
        <p:nvPicPr>
          <p:cNvPr id="4" name="Picture 3" descr="techx_mark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7391400"/>
            <a:ext cx="417114" cy="457200"/>
          </a:xfrm>
          <a:prstGeom prst="rect">
            <a:avLst/>
          </a:prstGeom>
        </p:spPr>
      </p:pic>
      <p:pic>
        <p:nvPicPr>
          <p:cNvPr id="5" name="Picture 4" descr="PSi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7391401"/>
            <a:ext cx="1108656" cy="457200"/>
          </a:xfrm>
          <a:prstGeom prst="rect">
            <a:avLst/>
          </a:prstGeom>
        </p:spPr>
      </p:pic>
      <p:pic>
        <p:nvPicPr>
          <p:cNvPr id="2" name="Picture 1" descr="PoweredbyPolyCOL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5715000"/>
            <a:ext cx="2511636" cy="329195"/>
          </a:xfrm>
          <a:prstGeom prst="rect">
            <a:avLst/>
          </a:prstGeom>
        </p:spPr>
      </p:pic>
      <p:pic>
        <p:nvPicPr>
          <p:cNvPr id="7" name="Picture 6" descr="PolySwift++COLOR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4724400"/>
            <a:ext cx="2438400" cy="2438400"/>
          </a:xfrm>
          <a:prstGeom prst="rect">
            <a:avLst/>
          </a:prstGeom>
        </p:spPr>
      </p:pic>
      <p:pic>
        <p:nvPicPr>
          <p:cNvPr id="9" name="Picture 8" descr="PSi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4343400"/>
            <a:ext cx="2771640" cy="1143000"/>
          </a:xfrm>
          <a:prstGeom prst="rect">
            <a:avLst/>
          </a:prstGeom>
        </p:spPr>
      </p:pic>
      <p:pic>
        <p:nvPicPr>
          <p:cNvPr id="3" name="Picture 2" descr="PSimPoweredbyPoly++COL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905000"/>
            <a:ext cx="4834289" cy="1929448"/>
          </a:xfrm>
          <a:prstGeom prst="rect">
            <a:avLst/>
          </a:prstGeom>
        </p:spPr>
      </p:pic>
      <p:pic>
        <p:nvPicPr>
          <p:cNvPr id="10" name="Picture 9" descr="techx_mark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905000"/>
            <a:ext cx="118182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8120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0 at 2.2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6933"/>
            <a:ext cx="3238500" cy="3771900"/>
          </a:xfrm>
          <a:prstGeom prst="rect">
            <a:avLst/>
          </a:prstGeom>
        </p:spPr>
      </p:pic>
      <p:pic>
        <p:nvPicPr>
          <p:cNvPr id="5" name="Picture 4" descr="Screen Shot 2013-01-10 at 2.2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3048000"/>
            <a:ext cx="8940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311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 copy 5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B8FF"/>
      </a:accent1>
      <a:accent2>
        <a:srgbClr val="333399"/>
      </a:accent2>
      <a:accent3>
        <a:srgbClr val="FFFFFF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5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Bullets copy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 4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B8FF"/>
      </a:accent1>
      <a:accent2>
        <a:srgbClr val="333399"/>
      </a:accent2>
      <a:accent3>
        <a:srgbClr val="FFFFFF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4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ヒラギノ明朝 ProN W3" charset="0"/>
            <a:cs typeface="ヒラギノ明朝 ProN W3" charset="0"/>
            <a:sym typeface="Times" charset="0"/>
          </a:defRPr>
        </a:defPPr>
      </a:lstStyle>
    </a:lnDef>
  </a:objectDefaults>
  <a:extraClrSchemeLst>
    <a:extraClrScheme>
      <a:clrScheme name="Title &amp; Bullets copy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Pages>0</Pages>
  <Words>114</Words>
  <Characters>0</Characters>
  <Application>Microsoft Macintosh PowerPoint</Application>
  <PresentationFormat>Custom</PresentationFormat>
  <Lines>0</Lines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Title &amp; Bullets copy 5</vt:lpstr>
      <vt:lpstr>Title &amp; Bullets copy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Scott Sides</cp:lastModifiedBy>
  <cp:revision>162</cp:revision>
  <dcterms:modified xsi:type="dcterms:W3CDTF">2017-02-24T19:00:12Z</dcterms:modified>
  <cp:category/>
</cp:coreProperties>
</file>