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7.jpg" ContentType="image/jpeg"/>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4" r:id="rId2"/>
  </p:sldMasterIdLst>
  <p:notesMasterIdLst>
    <p:notesMasterId r:id="rId43"/>
  </p:notesMasterIdLst>
  <p:sldIdLst>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06" autoAdjust="0"/>
  </p:normalViewPr>
  <p:slideViewPr>
    <p:cSldViewPr>
      <p:cViewPr varScale="1">
        <p:scale>
          <a:sx n="98" d="100"/>
          <a:sy n="98" d="100"/>
        </p:scale>
        <p:origin x="8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752B799-E993-4B81-84CC-69CEDDB97F78}" type="datetimeFigureOut">
              <a:rPr lang="en-IN" smtClean="0"/>
              <a:t>03-05-2024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D9FAC4-7DA6-47B0-9CBD-E1E84337DFE0}" type="slidenum">
              <a:rPr lang="en-IN" smtClean="0"/>
              <a:t>‹#›</a:t>
            </a:fld>
            <a:endParaRPr lang="en-IN"/>
          </a:p>
        </p:txBody>
      </p:sp>
    </p:spTree>
    <p:extLst>
      <p:ext uri="{BB962C8B-B14F-4D97-AF65-F5344CB8AC3E}">
        <p14:creationId xmlns:p14="http://schemas.microsoft.com/office/powerpoint/2010/main" val="2918160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D9FAC4-7DA6-47B0-9CBD-E1E84337DFE0}" type="slidenum">
              <a:rPr lang="en-IN" smtClean="0"/>
              <a:t>1</a:t>
            </a:fld>
            <a:endParaRPr lang="en-IN"/>
          </a:p>
        </p:txBody>
      </p:sp>
    </p:spTree>
    <p:extLst>
      <p:ext uri="{BB962C8B-B14F-4D97-AF65-F5344CB8AC3E}">
        <p14:creationId xmlns:p14="http://schemas.microsoft.com/office/powerpoint/2010/main" val="2109554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703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52582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29663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81379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8132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54479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5/3/2024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159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5/3/2024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6F15528-21DE-4FAA-801E-634DDDAF4B2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8834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5/3/2024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2272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4372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04040"/>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600" b="0" i="0">
                <a:solidFill>
                  <a:srgbClr val="404040"/>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90233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61241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5/3/2024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7908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04040"/>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04040"/>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5/3/2024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845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7254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5/3/2024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5211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64108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image" Target="../media/image1.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252525"/>
          </a:solidFill>
        </p:spPr>
        <p:txBody>
          <a:bodyPr wrap="square" lIns="0" tIns="0" rIns="0" bIns="0" rtlCol="0"/>
          <a:lstStyle/>
          <a:p>
            <a:endParaRPr/>
          </a:p>
        </p:txBody>
      </p:sp>
      <p:sp>
        <p:nvSpPr>
          <p:cNvPr id="17" name="bg object 17"/>
          <p:cNvSpPr/>
          <p:nvPr/>
        </p:nvSpPr>
        <p:spPr>
          <a:xfrm>
            <a:off x="1193291" y="1897379"/>
            <a:ext cx="9966960" cy="0"/>
          </a:xfrm>
          <a:custGeom>
            <a:avLst/>
            <a:gdLst/>
            <a:ahLst/>
            <a:cxnLst/>
            <a:rect l="l" t="t" r="r" b="b"/>
            <a:pathLst>
              <a:path w="9966960">
                <a:moveTo>
                  <a:pt x="0" y="0"/>
                </a:moveTo>
                <a:lnTo>
                  <a:pt x="9966960" y="0"/>
                </a:lnTo>
              </a:path>
            </a:pathLst>
          </a:custGeom>
          <a:ln w="12700">
            <a:solidFill>
              <a:srgbClr val="404040"/>
            </a:solidFill>
          </a:ln>
        </p:spPr>
        <p:txBody>
          <a:bodyPr wrap="square" lIns="0" tIns="0" rIns="0" bIns="0" rtlCol="0"/>
          <a:lstStyle/>
          <a:p>
            <a:endParaRPr/>
          </a:p>
        </p:txBody>
      </p:sp>
      <p:sp>
        <p:nvSpPr>
          <p:cNvPr id="2" name="Holder 2"/>
          <p:cNvSpPr>
            <a:spLocks noGrp="1"/>
          </p:cNvSpPr>
          <p:nvPr>
            <p:ph type="title"/>
          </p:nvPr>
        </p:nvSpPr>
        <p:spPr>
          <a:xfrm>
            <a:off x="1176324" y="507237"/>
            <a:ext cx="8696960" cy="635000"/>
          </a:xfrm>
          <a:prstGeom prst="rect">
            <a:avLst/>
          </a:prstGeom>
        </p:spPr>
        <p:txBody>
          <a:bodyPr wrap="square" lIns="0" tIns="0" rIns="0" bIns="0">
            <a:spAutoFit/>
          </a:bodyPr>
          <a:lstStyle>
            <a:lvl1pPr>
              <a:defRPr sz="4000" b="0" i="0">
                <a:solidFill>
                  <a:srgbClr val="404040"/>
                </a:solidFill>
                <a:latin typeface="Cambria"/>
                <a:cs typeface="Cambria"/>
              </a:defRPr>
            </a:lvl1pPr>
          </a:lstStyle>
          <a:p>
            <a:endParaRPr/>
          </a:p>
        </p:txBody>
      </p:sp>
      <p:sp>
        <p:nvSpPr>
          <p:cNvPr id="3" name="Holder 3"/>
          <p:cNvSpPr>
            <a:spLocks noGrp="1"/>
          </p:cNvSpPr>
          <p:nvPr>
            <p:ph type="body" idx="1"/>
          </p:nvPr>
        </p:nvSpPr>
        <p:spPr>
          <a:xfrm>
            <a:off x="1103960" y="2081803"/>
            <a:ext cx="9984079" cy="3037204"/>
          </a:xfrm>
          <a:prstGeom prst="rect">
            <a:avLst/>
          </a:prstGeom>
        </p:spPr>
        <p:txBody>
          <a:bodyPr wrap="square" lIns="0" tIns="0" rIns="0" bIns="0">
            <a:spAutoFit/>
          </a:bodyPr>
          <a:lstStyle>
            <a:lvl1pPr>
              <a:defRPr sz="1600" b="0" i="0">
                <a:solidFill>
                  <a:srgbClr val="404040"/>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5/3/2024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19143829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www.Instagram.com/p/C6LCo_2SUk"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www.Instagram.com/p/C6LCo_2SUK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Instagram.com/p/C6LBF8JSq6"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www.instagram.com/stories/tech_mahindra_internship" TargetMode="Externa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www.instagram.com/tech_mahindra_internship/" TargetMode="Externa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www.canva.com/design/DAGDfyQqGps/V"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www.canva.com/design/DAGDfyQqGp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hyperlink" Target="http://www.canva.com/design/DAGDfyQq" TargetMode="External"/><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F6E5-9B67-8DA9-6F98-244434793B73}"/>
              </a:ext>
            </a:extLst>
          </p:cNvPr>
          <p:cNvSpPr>
            <a:spLocks noGrp="1"/>
          </p:cNvSpPr>
          <p:nvPr>
            <p:ph type="title"/>
          </p:nvPr>
        </p:nvSpPr>
        <p:spPr>
          <a:xfrm>
            <a:off x="5105400" y="4191000"/>
            <a:ext cx="8696960" cy="2286000"/>
          </a:xfrm>
        </p:spPr>
        <p:txBody>
          <a:bodyPr/>
          <a:lstStyle/>
          <a:p>
            <a:pPr algn="l"/>
            <a:r>
              <a:rPr lang="pt-BR" sz="1050" dirty="0">
                <a:latin typeface="Arial Rounded MT Bold" panose="020F0704030504030204" pitchFamily="34" charset="0"/>
              </a:rPr>
              <a:t> </a:t>
            </a:r>
            <a:r>
              <a:rPr lang="pt-BR" sz="2000" dirty="0">
                <a:latin typeface="Arial Rounded MT Bold" panose="020F0704030504030204" pitchFamily="34" charset="0"/>
              </a:rPr>
              <a:t>DR.Lankapalli Bullayya Degree &amp; PG College</a:t>
            </a:r>
            <a:br>
              <a:rPr lang="pt-BR" sz="2000" dirty="0">
                <a:latin typeface="Arial Rounded MT Bold" panose="020F0704030504030204" pitchFamily="34" charset="0"/>
              </a:rPr>
            </a:br>
            <a:r>
              <a:rPr lang="pt-BR" sz="2000" dirty="0">
                <a:latin typeface="Arial Rounded MT Bold" panose="020F0704030504030204" pitchFamily="34" charset="0"/>
              </a:rPr>
              <a:t>Team Leader (Dunga Chandra Praveen)</a:t>
            </a:r>
            <a:br>
              <a:rPr lang="pt-BR" sz="2000" dirty="0">
                <a:latin typeface="Arial Rounded MT Bold" panose="020F0704030504030204" pitchFamily="34" charset="0"/>
              </a:rPr>
            </a:br>
            <a:r>
              <a:rPr lang="pt-BR" sz="2000" dirty="0">
                <a:latin typeface="Arial Rounded MT Bold" panose="020F0704030504030204" pitchFamily="34" charset="0"/>
              </a:rPr>
              <a:t>duvvi jayanth                                                      </a:t>
            </a:r>
            <a:br>
              <a:rPr lang="pt-BR" sz="2000" dirty="0">
                <a:latin typeface="Arial Rounded MT Bold" panose="020F0704030504030204" pitchFamily="34" charset="0"/>
              </a:rPr>
            </a:br>
            <a:r>
              <a:rPr lang="pt-BR" sz="2000" dirty="0">
                <a:latin typeface="Arial Rounded MT Bold" panose="020F0704030504030204" pitchFamily="34" charset="0"/>
              </a:rPr>
              <a:t>Lolla kalli</a:t>
            </a:r>
            <a:br>
              <a:rPr lang="pt-BR" sz="2000" dirty="0">
                <a:latin typeface="Arial Rounded MT Bold" panose="020F0704030504030204" pitchFamily="34" charset="0"/>
              </a:rPr>
            </a:br>
            <a:r>
              <a:rPr lang="pt-BR" sz="2000" dirty="0">
                <a:latin typeface="Arial Rounded MT Bold" panose="020F0704030504030204" pitchFamily="34" charset="0"/>
              </a:rPr>
              <a:t>Margana Naresh</a:t>
            </a:r>
            <a:endParaRPr lang="en-IN" sz="20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FC2B1E48-1F54-A754-076B-815C96938B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4343400"/>
          </a:xfrm>
          <a:prstGeom prst="rect">
            <a:avLst/>
          </a:prstGeom>
        </p:spPr>
      </p:pic>
    </p:spTree>
    <p:extLst>
      <p:ext uri="{BB962C8B-B14F-4D97-AF65-F5344CB8AC3E}">
        <p14:creationId xmlns:p14="http://schemas.microsoft.com/office/powerpoint/2010/main" val="3695665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021080"/>
            <a:ext cx="1111885" cy="672465"/>
          </a:xfrm>
          <a:prstGeom prst="rect">
            <a:avLst/>
          </a:prstGeom>
          <a:solidFill>
            <a:srgbClr val="FFFF00"/>
          </a:solidFill>
        </p:spPr>
        <p:txBody>
          <a:bodyPr vert="horz" wrap="square" lIns="0" tIns="16510" rIns="0" bIns="0" rtlCol="0">
            <a:spAutoFit/>
          </a:bodyPr>
          <a:lstStyle/>
          <a:p>
            <a:pPr>
              <a:lnSpc>
                <a:spcPct val="100000"/>
              </a:lnSpc>
              <a:spcBef>
                <a:spcPts val="130"/>
              </a:spcBef>
            </a:pPr>
            <a:r>
              <a:rPr lang="en-IN" b="1" spc="-105" dirty="0">
                <a:latin typeface="Cambria"/>
                <a:cs typeface="Cambria"/>
              </a:rPr>
              <a:t>S</a:t>
            </a:r>
            <a:r>
              <a:rPr b="1" spc="-150" dirty="0">
                <a:latin typeface="Cambria"/>
                <a:cs typeface="Cambria"/>
              </a:rPr>
              <a:t>w</a:t>
            </a:r>
            <a:r>
              <a:rPr b="1" spc="-50" dirty="0">
                <a:latin typeface="Cambria"/>
                <a:cs typeface="Cambria"/>
              </a:rPr>
              <a:t>o</a:t>
            </a:r>
            <a:r>
              <a:rPr b="1" spc="-5" dirty="0">
                <a:latin typeface="Cambria"/>
                <a:cs typeface="Cambria"/>
              </a:rPr>
              <a:t>t</a:t>
            </a:r>
          </a:p>
        </p:txBody>
      </p:sp>
      <p:sp>
        <p:nvSpPr>
          <p:cNvPr id="3" name="object 3"/>
          <p:cNvSpPr txBox="1"/>
          <p:nvPr/>
        </p:nvSpPr>
        <p:spPr>
          <a:xfrm>
            <a:off x="1084580" y="1954783"/>
            <a:ext cx="10379075" cy="3990975"/>
          </a:xfrm>
          <a:prstGeom prst="rect">
            <a:avLst/>
          </a:prstGeom>
        </p:spPr>
        <p:txBody>
          <a:bodyPr vert="horz" wrap="square" lIns="0" tIns="12065" rIns="0" bIns="0" rtlCol="0">
            <a:spAutoFit/>
          </a:bodyPr>
          <a:lstStyle/>
          <a:p>
            <a:pPr marL="104139">
              <a:lnSpc>
                <a:spcPct val="100000"/>
              </a:lnSpc>
              <a:spcBef>
                <a:spcPts val="95"/>
              </a:spcBef>
            </a:pPr>
            <a:r>
              <a:rPr sz="2200" b="1" spc="-10" dirty="0">
                <a:solidFill>
                  <a:srgbClr val="404040"/>
                </a:solidFill>
                <a:latin typeface="Cambria"/>
                <a:cs typeface="Cambria"/>
              </a:rPr>
              <a:t>Opportunities</a:t>
            </a:r>
            <a:r>
              <a:rPr sz="2200" b="1" spc="-105" dirty="0">
                <a:solidFill>
                  <a:srgbClr val="404040"/>
                </a:solidFill>
                <a:latin typeface="Cambria"/>
                <a:cs typeface="Cambria"/>
              </a:rPr>
              <a:t> </a:t>
            </a:r>
            <a:r>
              <a:rPr sz="1600" spc="-5" dirty="0">
                <a:solidFill>
                  <a:srgbClr val="404040"/>
                </a:solidFill>
                <a:latin typeface="Cambria"/>
                <a:cs typeface="Cambria"/>
              </a:rPr>
              <a:t>:</a:t>
            </a:r>
            <a:r>
              <a:rPr sz="1600" spc="5" dirty="0">
                <a:solidFill>
                  <a:srgbClr val="404040"/>
                </a:solidFill>
                <a:latin typeface="Cambria"/>
                <a:cs typeface="Cambria"/>
              </a:rPr>
              <a:t> </a:t>
            </a:r>
            <a:r>
              <a:rPr sz="1600" spc="-15" dirty="0">
                <a:solidFill>
                  <a:srgbClr val="404040"/>
                </a:solidFill>
                <a:latin typeface="Cambria"/>
                <a:cs typeface="Cambria"/>
              </a:rPr>
              <a:t>Wipro</a:t>
            </a:r>
            <a:r>
              <a:rPr sz="1600" spc="25" dirty="0">
                <a:solidFill>
                  <a:srgbClr val="404040"/>
                </a:solidFill>
                <a:latin typeface="Cambria"/>
                <a:cs typeface="Cambria"/>
              </a:rPr>
              <a:t> </a:t>
            </a:r>
            <a:r>
              <a:rPr sz="1600" spc="-10" dirty="0">
                <a:solidFill>
                  <a:srgbClr val="404040"/>
                </a:solidFill>
                <a:latin typeface="Cambria"/>
                <a:cs typeface="Cambria"/>
              </a:rPr>
              <a:t>has</a:t>
            </a:r>
            <a:r>
              <a:rPr sz="1600" spc="25" dirty="0">
                <a:solidFill>
                  <a:srgbClr val="404040"/>
                </a:solidFill>
                <a:latin typeface="Cambria"/>
                <a:cs typeface="Cambria"/>
              </a:rPr>
              <a:t> </a:t>
            </a:r>
            <a:r>
              <a:rPr sz="1600" spc="-5" dirty="0">
                <a:solidFill>
                  <a:srgbClr val="404040"/>
                </a:solidFill>
                <a:latin typeface="Cambria"/>
                <a:cs typeface="Cambria"/>
              </a:rPr>
              <a:t>opportunities</a:t>
            </a:r>
            <a:r>
              <a:rPr sz="1600" spc="15" dirty="0">
                <a:solidFill>
                  <a:srgbClr val="404040"/>
                </a:solidFill>
                <a:latin typeface="Cambria"/>
                <a:cs typeface="Cambria"/>
              </a:rPr>
              <a:t> </a:t>
            </a:r>
            <a:r>
              <a:rPr sz="1600" spc="-15" dirty="0">
                <a:solidFill>
                  <a:srgbClr val="404040"/>
                </a:solidFill>
                <a:latin typeface="Cambria"/>
                <a:cs typeface="Cambria"/>
              </a:rPr>
              <a:t>for</a:t>
            </a:r>
            <a:r>
              <a:rPr sz="1600" spc="20" dirty="0">
                <a:solidFill>
                  <a:srgbClr val="404040"/>
                </a:solidFill>
                <a:latin typeface="Cambria"/>
                <a:cs typeface="Cambria"/>
              </a:rPr>
              <a:t> </a:t>
            </a:r>
            <a:r>
              <a:rPr sz="1600" spc="-15" dirty="0">
                <a:solidFill>
                  <a:srgbClr val="404040"/>
                </a:solidFill>
                <a:latin typeface="Cambria"/>
                <a:cs typeface="Cambria"/>
              </a:rPr>
              <a:t>growth</a:t>
            </a:r>
            <a:r>
              <a:rPr sz="1600" spc="15" dirty="0">
                <a:solidFill>
                  <a:srgbClr val="404040"/>
                </a:solidFill>
                <a:latin typeface="Cambria"/>
                <a:cs typeface="Cambria"/>
              </a:rPr>
              <a:t> </a:t>
            </a:r>
            <a:r>
              <a:rPr sz="1600" spc="-10" dirty="0">
                <a:solidFill>
                  <a:srgbClr val="404040"/>
                </a:solidFill>
                <a:latin typeface="Cambria"/>
                <a:cs typeface="Cambria"/>
              </a:rPr>
              <a:t>and</a:t>
            </a:r>
            <a:r>
              <a:rPr sz="1600" spc="15" dirty="0">
                <a:solidFill>
                  <a:srgbClr val="404040"/>
                </a:solidFill>
                <a:latin typeface="Cambria"/>
                <a:cs typeface="Cambria"/>
              </a:rPr>
              <a:t> </a:t>
            </a:r>
            <a:r>
              <a:rPr sz="1600" spc="-10" dirty="0">
                <a:solidFill>
                  <a:srgbClr val="404040"/>
                </a:solidFill>
                <a:latin typeface="Cambria"/>
                <a:cs typeface="Cambria"/>
              </a:rPr>
              <a:t>expansion</a:t>
            </a:r>
            <a:r>
              <a:rPr sz="1600" spc="25" dirty="0">
                <a:solidFill>
                  <a:srgbClr val="404040"/>
                </a:solidFill>
                <a:latin typeface="Cambria"/>
                <a:cs typeface="Cambria"/>
              </a:rPr>
              <a:t> </a:t>
            </a:r>
            <a:r>
              <a:rPr sz="1600" spc="-5" dirty="0">
                <a:solidFill>
                  <a:srgbClr val="404040"/>
                </a:solidFill>
                <a:latin typeface="Cambria"/>
                <a:cs typeface="Cambria"/>
              </a:rPr>
              <a:t>in</a:t>
            </a:r>
            <a:r>
              <a:rPr sz="1600" spc="10" dirty="0">
                <a:solidFill>
                  <a:srgbClr val="404040"/>
                </a:solidFill>
                <a:latin typeface="Cambria"/>
                <a:cs typeface="Cambria"/>
              </a:rPr>
              <a:t> </a:t>
            </a:r>
            <a:r>
              <a:rPr sz="1600" spc="-10" dirty="0">
                <a:solidFill>
                  <a:srgbClr val="404040"/>
                </a:solidFill>
                <a:latin typeface="Cambria"/>
                <a:cs typeface="Cambria"/>
              </a:rPr>
              <a:t>the</a:t>
            </a:r>
            <a:r>
              <a:rPr sz="1600" spc="5" dirty="0">
                <a:solidFill>
                  <a:srgbClr val="404040"/>
                </a:solidFill>
                <a:latin typeface="Cambria"/>
                <a:cs typeface="Cambria"/>
              </a:rPr>
              <a:t> </a:t>
            </a:r>
            <a:r>
              <a:rPr sz="1600" spc="-15" dirty="0">
                <a:solidFill>
                  <a:srgbClr val="404040"/>
                </a:solidFill>
                <a:latin typeface="Cambria"/>
                <a:cs typeface="Cambria"/>
              </a:rPr>
              <a:t>rapidly</a:t>
            </a:r>
            <a:r>
              <a:rPr sz="1600" spc="35" dirty="0">
                <a:solidFill>
                  <a:srgbClr val="404040"/>
                </a:solidFill>
                <a:latin typeface="Cambria"/>
                <a:cs typeface="Cambria"/>
              </a:rPr>
              <a:t> </a:t>
            </a:r>
            <a:r>
              <a:rPr sz="1600" spc="-15" dirty="0">
                <a:solidFill>
                  <a:srgbClr val="404040"/>
                </a:solidFill>
                <a:latin typeface="Cambria"/>
                <a:cs typeface="Cambria"/>
              </a:rPr>
              <a:t>evolving</a:t>
            </a:r>
            <a:r>
              <a:rPr sz="1600" spc="30" dirty="0">
                <a:solidFill>
                  <a:srgbClr val="404040"/>
                </a:solidFill>
                <a:latin typeface="Cambria"/>
                <a:cs typeface="Cambria"/>
              </a:rPr>
              <a:t> </a:t>
            </a:r>
            <a:r>
              <a:rPr sz="1600" spc="-10" dirty="0">
                <a:solidFill>
                  <a:srgbClr val="404040"/>
                </a:solidFill>
                <a:latin typeface="Cambria"/>
                <a:cs typeface="Cambria"/>
              </a:rPr>
              <a:t>technology</a:t>
            </a:r>
            <a:r>
              <a:rPr sz="1600" spc="5" dirty="0">
                <a:solidFill>
                  <a:srgbClr val="404040"/>
                </a:solidFill>
                <a:latin typeface="Cambria"/>
                <a:cs typeface="Cambria"/>
              </a:rPr>
              <a:t> </a:t>
            </a:r>
            <a:r>
              <a:rPr sz="1600" spc="-10" dirty="0">
                <a:solidFill>
                  <a:srgbClr val="404040"/>
                </a:solidFill>
                <a:latin typeface="Cambria"/>
                <a:cs typeface="Cambria"/>
              </a:rPr>
              <a:t>landscape.</a:t>
            </a:r>
            <a:endParaRPr sz="1600">
              <a:latin typeface="Cambria"/>
              <a:cs typeface="Cambria"/>
            </a:endParaRPr>
          </a:p>
          <a:p>
            <a:pPr marL="148590" indent="-136525">
              <a:lnSpc>
                <a:spcPct val="100000"/>
              </a:lnSpc>
              <a:spcBef>
                <a:spcPts val="1415"/>
              </a:spcBef>
              <a:buClr>
                <a:srgbClr val="9BA8B7"/>
              </a:buClr>
              <a:buFont typeface="Arial MT"/>
              <a:buChar char="•"/>
              <a:tabLst>
                <a:tab pos="149225" algn="l"/>
              </a:tabLst>
            </a:pPr>
            <a:r>
              <a:rPr sz="1600" spc="-5" dirty="0">
                <a:solidFill>
                  <a:srgbClr val="404040"/>
                </a:solidFill>
                <a:latin typeface="Cambria"/>
                <a:cs typeface="Cambria"/>
              </a:rPr>
              <a:t>The</a:t>
            </a:r>
            <a:r>
              <a:rPr sz="1600" spc="5" dirty="0">
                <a:solidFill>
                  <a:srgbClr val="404040"/>
                </a:solidFill>
                <a:latin typeface="Cambria"/>
                <a:cs typeface="Cambria"/>
              </a:rPr>
              <a:t> </a:t>
            </a:r>
            <a:r>
              <a:rPr sz="1600" spc="-5" dirty="0">
                <a:solidFill>
                  <a:srgbClr val="404040"/>
                </a:solidFill>
                <a:latin typeface="Cambria"/>
                <a:cs typeface="Cambria"/>
              </a:rPr>
              <a:t>increasing</a:t>
            </a:r>
            <a:r>
              <a:rPr sz="1600" spc="10" dirty="0">
                <a:solidFill>
                  <a:srgbClr val="404040"/>
                </a:solidFill>
                <a:latin typeface="Cambria"/>
                <a:cs typeface="Cambria"/>
              </a:rPr>
              <a:t> </a:t>
            </a:r>
            <a:r>
              <a:rPr sz="1600" spc="-5" dirty="0">
                <a:solidFill>
                  <a:srgbClr val="404040"/>
                </a:solidFill>
                <a:latin typeface="Cambria"/>
                <a:cs typeface="Cambria"/>
              </a:rPr>
              <a:t>demand</a:t>
            </a:r>
            <a:r>
              <a:rPr sz="1600" spc="15" dirty="0">
                <a:solidFill>
                  <a:srgbClr val="404040"/>
                </a:solidFill>
                <a:latin typeface="Cambria"/>
                <a:cs typeface="Cambria"/>
              </a:rPr>
              <a:t> </a:t>
            </a:r>
            <a:r>
              <a:rPr sz="1600" spc="-5" dirty="0">
                <a:solidFill>
                  <a:srgbClr val="404040"/>
                </a:solidFill>
                <a:latin typeface="Cambria"/>
                <a:cs typeface="Cambria"/>
              </a:rPr>
              <a:t>of</a:t>
            </a:r>
            <a:r>
              <a:rPr sz="1600" dirty="0">
                <a:solidFill>
                  <a:srgbClr val="404040"/>
                </a:solidFill>
                <a:latin typeface="Cambria"/>
                <a:cs typeface="Cambria"/>
              </a:rPr>
              <a:t> </a:t>
            </a:r>
            <a:r>
              <a:rPr sz="1600" spc="-5" dirty="0">
                <a:solidFill>
                  <a:srgbClr val="404040"/>
                </a:solidFill>
                <a:latin typeface="Cambria"/>
                <a:cs typeface="Cambria"/>
              </a:rPr>
              <a:t>digital</a:t>
            </a:r>
            <a:r>
              <a:rPr sz="1600" spc="25" dirty="0">
                <a:solidFill>
                  <a:srgbClr val="404040"/>
                </a:solidFill>
                <a:latin typeface="Cambria"/>
                <a:cs typeface="Cambria"/>
              </a:rPr>
              <a:t> </a:t>
            </a:r>
            <a:r>
              <a:rPr sz="1600" spc="-10" dirty="0">
                <a:solidFill>
                  <a:srgbClr val="404040"/>
                </a:solidFill>
                <a:latin typeface="Cambria"/>
                <a:cs typeface="Cambria"/>
              </a:rPr>
              <a:t>transformation</a:t>
            </a:r>
            <a:r>
              <a:rPr sz="1600" spc="30" dirty="0">
                <a:solidFill>
                  <a:srgbClr val="404040"/>
                </a:solidFill>
                <a:latin typeface="Cambria"/>
                <a:cs typeface="Cambria"/>
              </a:rPr>
              <a:t> </a:t>
            </a:r>
            <a:r>
              <a:rPr sz="1600" spc="-5" dirty="0">
                <a:solidFill>
                  <a:srgbClr val="404040"/>
                </a:solidFill>
                <a:latin typeface="Cambria"/>
                <a:cs typeface="Cambria"/>
              </a:rPr>
              <a:t>services</a:t>
            </a:r>
            <a:r>
              <a:rPr sz="1600" spc="5" dirty="0">
                <a:solidFill>
                  <a:srgbClr val="404040"/>
                </a:solidFill>
                <a:latin typeface="Cambria"/>
                <a:cs typeface="Cambria"/>
              </a:rPr>
              <a:t> </a:t>
            </a:r>
            <a:r>
              <a:rPr sz="1600" spc="-10" dirty="0">
                <a:solidFill>
                  <a:srgbClr val="404040"/>
                </a:solidFill>
                <a:latin typeface="Cambria"/>
                <a:cs typeface="Cambria"/>
              </a:rPr>
              <a:t>presents</a:t>
            </a:r>
            <a:r>
              <a:rPr sz="1600" spc="-5" dirty="0">
                <a:solidFill>
                  <a:srgbClr val="404040"/>
                </a:solidFill>
                <a:latin typeface="Cambria"/>
                <a:cs typeface="Cambria"/>
              </a:rPr>
              <a:t> a</a:t>
            </a:r>
            <a:r>
              <a:rPr sz="1600" spc="15" dirty="0">
                <a:solidFill>
                  <a:srgbClr val="404040"/>
                </a:solidFill>
                <a:latin typeface="Cambria"/>
                <a:cs typeface="Cambria"/>
              </a:rPr>
              <a:t> </a:t>
            </a:r>
            <a:r>
              <a:rPr sz="1600" spc="-5" dirty="0">
                <a:solidFill>
                  <a:srgbClr val="404040"/>
                </a:solidFill>
                <a:latin typeface="Cambria"/>
                <a:cs typeface="Cambria"/>
              </a:rPr>
              <a:t>significant</a:t>
            </a:r>
            <a:r>
              <a:rPr sz="1600" spc="20" dirty="0">
                <a:solidFill>
                  <a:srgbClr val="404040"/>
                </a:solidFill>
                <a:latin typeface="Cambria"/>
                <a:cs typeface="Cambria"/>
              </a:rPr>
              <a:t> </a:t>
            </a:r>
            <a:r>
              <a:rPr sz="1600" spc="-5" dirty="0">
                <a:solidFill>
                  <a:srgbClr val="404040"/>
                </a:solidFill>
                <a:latin typeface="Cambria"/>
                <a:cs typeface="Cambria"/>
              </a:rPr>
              <a:t>opportunity</a:t>
            </a:r>
            <a:r>
              <a:rPr sz="1600" spc="25" dirty="0">
                <a:solidFill>
                  <a:srgbClr val="404040"/>
                </a:solidFill>
                <a:latin typeface="Cambria"/>
                <a:cs typeface="Cambria"/>
              </a:rPr>
              <a:t> </a:t>
            </a:r>
            <a:r>
              <a:rPr sz="1600" spc="-5" dirty="0">
                <a:solidFill>
                  <a:srgbClr val="404040"/>
                </a:solidFill>
                <a:latin typeface="Cambria"/>
                <a:cs typeface="Cambria"/>
              </a:rPr>
              <a:t>of</a:t>
            </a:r>
            <a:r>
              <a:rPr sz="1600" dirty="0">
                <a:solidFill>
                  <a:srgbClr val="404040"/>
                </a:solidFill>
                <a:latin typeface="Cambria"/>
                <a:cs typeface="Cambria"/>
              </a:rPr>
              <a:t> </a:t>
            </a:r>
            <a:r>
              <a:rPr sz="1600" spc="-10" dirty="0">
                <a:solidFill>
                  <a:srgbClr val="404040"/>
                </a:solidFill>
                <a:latin typeface="Cambria"/>
                <a:cs typeface="Cambria"/>
              </a:rPr>
              <a:t>Wipro</a:t>
            </a:r>
            <a:r>
              <a:rPr sz="1600" spc="20" dirty="0">
                <a:solidFill>
                  <a:srgbClr val="404040"/>
                </a:solidFill>
                <a:latin typeface="Cambria"/>
                <a:cs typeface="Cambria"/>
              </a:rPr>
              <a:t> </a:t>
            </a:r>
            <a:r>
              <a:rPr sz="1600" spc="-5" dirty="0">
                <a:solidFill>
                  <a:srgbClr val="404040"/>
                </a:solidFill>
                <a:latin typeface="Cambria"/>
                <a:cs typeface="Cambria"/>
              </a:rPr>
              <a:t>.</a:t>
            </a:r>
            <a:endParaRPr sz="1600">
              <a:latin typeface="Cambria"/>
              <a:cs typeface="Cambria"/>
            </a:endParaRPr>
          </a:p>
          <a:p>
            <a:pPr marL="148590" indent="-136525">
              <a:lnSpc>
                <a:spcPct val="100000"/>
              </a:lnSpc>
              <a:spcBef>
                <a:spcPts val="1405"/>
              </a:spcBef>
              <a:buClr>
                <a:srgbClr val="9BA8B7"/>
              </a:buClr>
              <a:buFont typeface="Arial MT"/>
              <a:buChar char="•"/>
              <a:tabLst>
                <a:tab pos="149225" algn="l"/>
              </a:tabLst>
            </a:pPr>
            <a:r>
              <a:rPr sz="1600" spc="-10" dirty="0">
                <a:solidFill>
                  <a:srgbClr val="404040"/>
                </a:solidFill>
                <a:latin typeface="Cambria"/>
                <a:cs typeface="Cambria"/>
              </a:rPr>
              <a:t>Wipro</a:t>
            </a:r>
            <a:r>
              <a:rPr sz="1600" spc="5" dirty="0">
                <a:solidFill>
                  <a:srgbClr val="404040"/>
                </a:solidFill>
                <a:latin typeface="Cambria"/>
                <a:cs typeface="Cambria"/>
              </a:rPr>
              <a:t> </a:t>
            </a:r>
            <a:r>
              <a:rPr sz="1600" spc="-10" dirty="0">
                <a:solidFill>
                  <a:srgbClr val="404040"/>
                </a:solidFill>
                <a:latin typeface="Cambria"/>
                <a:cs typeface="Cambria"/>
              </a:rPr>
              <a:t>has</a:t>
            </a:r>
            <a:r>
              <a:rPr sz="1600" spc="15" dirty="0">
                <a:solidFill>
                  <a:srgbClr val="404040"/>
                </a:solidFill>
                <a:latin typeface="Cambria"/>
                <a:cs typeface="Cambria"/>
              </a:rPr>
              <a:t> </a:t>
            </a:r>
            <a:r>
              <a:rPr sz="1600" spc="-10" dirty="0">
                <a:solidFill>
                  <a:srgbClr val="404040"/>
                </a:solidFill>
                <a:latin typeface="Cambria"/>
                <a:cs typeface="Cambria"/>
              </a:rPr>
              <a:t>the</a:t>
            </a:r>
            <a:r>
              <a:rPr sz="1600" spc="5" dirty="0">
                <a:solidFill>
                  <a:srgbClr val="404040"/>
                </a:solidFill>
                <a:latin typeface="Cambria"/>
                <a:cs typeface="Cambria"/>
              </a:rPr>
              <a:t> </a:t>
            </a:r>
            <a:r>
              <a:rPr sz="1600" spc="-5" dirty="0">
                <a:solidFill>
                  <a:srgbClr val="404040"/>
                </a:solidFill>
                <a:latin typeface="Cambria"/>
                <a:cs typeface="Cambria"/>
              </a:rPr>
              <a:t>opportunity</a:t>
            </a:r>
            <a:r>
              <a:rPr sz="1600" spc="15" dirty="0">
                <a:solidFill>
                  <a:srgbClr val="404040"/>
                </a:solidFill>
                <a:latin typeface="Cambria"/>
                <a:cs typeface="Cambria"/>
              </a:rPr>
              <a:t> </a:t>
            </a:r>
            <a:r>
              <a:rPr sz="1600" spc="-10" dirty="0">
                <a:solidFill>
                  <a:srgbClr val="404040"/>
                </a:solidFill>
                <a:latin typeface="Cambria"/>
                <a:cs typeface="Cambria"/>
              </a:rPr>
              <a:t>to</a:t>
            </a:r>
            <a:r>
              <a:rPr sz="1600" dirty="0">
                <a:solidFill>
                  <a:srgbClr val="404040"/>
                </a:solidFill>
                <a:latin typeface="Cambria"/>
                <a:cs typeface="Cambria"/>
              </a:rPr>
              <a:t> </a:t>
            </a:r>
            <a:r>
              <a:rPr sz="1600" spc="-5" dirty="0">
                <a:solidFill>
                  <a:srgbClr val="404040"/>
                </a:solidFill>
                <a:latin typeface="Cambria"/>
                <a:cs typeface="Cambria"/>
              </a:rPr>
              <a:t>lead</a:t>
            </a:r>
            <a:r>
              <a:rPr sz="1600" dirty="0">
                <a:solidFill>
                  <a:srgbClr val="404040"/>
                </a:solidFill>
                <a:latin typeface="Cambria"/>
                <a:cs typeface="Cambria"/>
              </a:rPr>
              <a:t> </a:t>
            </a:r>
            <a:r>
              <a:rPr sz="1600" spc="-5" dirty="0">
                <a:solidFill>
                  <a:srgbClr val="404040"/>
                </a:solidFill>
                <a:latin typeface="Cambria"/>
                <a:cs typeface="Cambria"/>
              </a:rPr>
              <a:t>in</a:t>
            </a:r>
            <a:r>
              <a:rPr sz="1600" dirty="0">
                <a:solidFill>
                  <a:srgbClr val="404040"/>
                </a:solidFill>
                <a:latin typeface="Cambria"/>
                <a:cs typeface="Cambria"/>
              </a:rPr>
              <a:t> </a:t>
            </a:r>
            <a:r>
              <a:rPr sz="1600" spc="-5" dirty="0">
                <a:solidFill>
                  <a:srgbClr val="404040"/>
                </a:solidFill>
                <a:latin typeface="Cambria"/>
                <a:cs typeface="Cambria"/>
              </a:rPr>
              <a:t>emerging technologies such</a:t>
            </a:r>
            <a:r>
              <a:rPr sz="1600" spc="5" dirty="0">
                <a:solidFill>
                  <a:srgbClr val="404040"/>
                </a:solidFill>
                <a:latin typeface="Cambria"/>
                <a:cs typeface="Cambria"/>
              </a:rPr>
              <a:t> </a:t>
            </a:r>
            <a:r>
              <a:rPr sz="1600" spc="-5" dirty="0">
                <a:solidFill>
                  <a:srgbClr val="404040"/>
                </a:solidFill>
                <a:latin typeface="Cambria"/>
                <a:cs typeface="Cambria"/>
              </a:rPr>
              <a:t>as</a:t>
            </a:r>
            <a:r>
              <a:rPr sz="1600" spc="5" dirty="0">
                <a:solidFill>
                  <a:srgbClr val="404040"/>
                </a:solidFill>
                <a:latin typeface="Cambria"/>
                <a:cs typeface="Cambria"/>
              </a:rPr>
              <a:t> </a:t>
            </a:r>
            <a:r>
              <a:rPr sz="1600" spc="-5" dirty="0">
                <a:solidFill>
                  <a:srgbClr val="404040"/>
                </a:solidFill>
                <a:latin typeface="Cambria"/>
                <a:cs typeface="Cambria"/>
              </a:rPr>
              <a:t>blockchain , 5G,</a:t>
            </a:r>
            <a:r>
              <a:rPr sz="1600" dirty="0">
                <a:solidFill>
                  <a:srgbClr val="404040"/>
                </a:solidFill>
                <a:latin typeface="Cambria"/>
                <a:cs typeface="Cambria"/>
              </a:rPr>
              <a:t> </a:t>
            </a:r>
            <a:r>
              <a:rPr sz="1600" spc="-5" dirty="0">
                <a:solidFill>
                  <a:srgbClr val="404040"/>
                </a:solidFill>
                <a:latin typeface="Cambria"/>
                <a:cs typeface="Cambria"/>
              </a:rPr>
              <a:t>edge</a:t>
            </a:r>
            <a:r>
              <a:rPr sz="1600" spc="-10" dirty="0">
                <a:solidFill>
                  <a:srgbClr val="404040"/>
                </a:solidFill>
                <a:latin typeface="Cambria"/>
                <a:cs typeface="Cambria"/>
              </a:rPr>
              <a:t> </a:t>
            </a:r>
            <a:r>
              <a:rPr sz="1600" spc="-5" dirty="0">
                <a:solidFill>
                  <a:srgbClr val="404040"/>
                </a:solidFill>
                <a:latin typeface="Cambria"/>
                <a:cs typeface="Cambria"/>
              </a:rPr>
              <a:t>computing</a:t>
            </a:r>
            <a:r>
              <a:rPr sz="1600" spc="-10" dirty="0">
                <a:solidFill>
                  <a:srgbClr val="404040"/>
                </a:solidFill>
                <a:latin typeface="Cambria"/>
                <a:cs typeface="Cambria"/>
              </a:rPr>
              <a:t> </a:t>
            </a:r>
            <a:r>
              <a:rPr sz="1600" spc="-5" dirty="0">
                <a:solidFill>
                  <a:srgbClr val="404040"/>
                </a:solidFill>
                <a:latin typeface="Cambria"/>
                <a:cs typeface="Cambria"/>
              </a:rPr>
              <a:t>, and</a:t>
            </a:r>
            <a:r>
              <a:rPr sz="1600" spc="5" dirty="0">
                <a:solidFill>
                  <a:srgbClr val="404040"/>
                </a:solidFill>
                <a:latin typeface="Cambria"/>
                <a:cs typeface="Cambria"/>
              </a:rPr>
              <a:t> </a:t>
            </a:r>
            <a:r>
              <a:rPr sz="1600" spc="-10" dirty="0">
                <a:solidFill>
                  <a:srgbClr val="404040"/>
                </a:solidFill>
                <a:latin typeface="Cambria"/>
                <a:cs typeface="Cambria"/>
              </a:rPr>
              <a:t>augmented</a:t>
            </a:r>
            <a:endParaRPr sz="1600">
              <a:latin typeface="Cambria"/>
              <a:cs typeface="Cambria"/>
            </a:endParaRPr>
          </a:p>
          <a:p>
            <a:pPr marL="104139">
              <a:lnSpc>
                <a:spcPct val="100000"/>
              </a:lnSpc>
            </a:pPr>
            <a:r>
              <a:rPr sz="1600" spc="-5" dirty="0">
                <a:solidFill>
                  <a:srgbClr val="404040"/>
                </a:solidFill>
                <a:latin typeface="Cambria"/>
                <a:cs typeface="Cambria"/>
              </a:rPr>
              <a:t>reality/virtual</a:t>
            </a:r>
            <a:r>
              <a:rPr sz="1600" spc="40" dirty="0">
                <a:solidFill>
                  <a:srgbClr val="404040"/>
                </a:solidFill>
                <a:latin typeface="Cambria"/>
                <a:cs typeface="Cambria"/>
              </a:rPr>
              <a:t> </a:t>
            </a:r>
            <a:r>
              <a:rPr sz="1600" spc="-10" dirty="0">
                <a:solidFill>
                  <a:srgbClr val="404040"/>
                </a:solidFill>
                <a:latin typeface="Cambria"/>
                <a:cs typeface="Cambria"/>
              </a:rPr>
              <a:t>reality</a:t>
            </a:r>
            <a:r>
              <a:rPr sz="1600" spc="15" dirty="0">
                <a:solidFill>
                  <a:srgbClr val="404040"/>
                </a:solidFill>
                <a:latin typeface="Cambria"/>
                <a:cs typeface="Cambria"/>
              </a:rPr>
              <a:t> </a:t>
            </a:r>
            <a:r>
              <a:rPr sz="1600" spc="-5" dirty="0">
                <a:solidFill>
                  <a:srgbClr val="404040"/>
                </a:solidFill>
                <a:latin typeface="Cambria"/>
                <a:cs typeface="Cambria"/>
              </a:rPr>
              <a:t>(AR/VR).</a:t>
            </a:r>
            <a:endParaRPr sz="1600">
              <a:latin typeface="Cambria"/>
              <a:cs typeface="Cambria"/>
            </a:endParaRPr>
          </a:p>
          <a:p>
            <a:pPr marL="104139" marR="845185" indent="-92075">
              <a:lnSpc>
                <a:spcPct val="100000"/>
              </a:lnSpc>
              <a:spcBef>
                <a:spcPts val="1405"/>
              </a:spcBef>
              <a:buClr>
                <a:srgbClr val="9BA8B7"/>
              </a:buClr>
              <a:buFont typeface="Arial MT"/>
              <a:buChar char="•"/>
              <a:tabLst>
                <a:tab pos="104775" algn="l"/>
              </a:tabLst>
            </a:pPr>
            <a:r>
              <a:rPr sz="1600" spc="-15" dirty="0">
                <a:solidFill>
                  <a:srgbClr val="404040"/>
                </a:solidFill>
                <a:latin typeface="Cambria"/>
                <a:cs typeface="Cambria"/>
              </a:rPr>
              <a:t>Overall,</a:t>
            </a:r>
            <a:r>
              <a:rPr sz="1600" spc="25" dirty="0">
                <a:solidFill>
                  <a:srgbClr val="404040"/>
                </a:solidFill>
                <a:latin typeface="Cambria"/>
                <a:cs typeface="Cambria"/>
              </a:rPr>
              <a:t> </a:t>
            </a:r>
            <a:r>
              <a:rPr sz="1600" spc="-10" dirty="0">
                <a:solidFill>
                  <a:srgbClr val="404040"/>
                </a:solidFill>
                <a:latin typeface="Cambria"/>
                <a:cs typeface="Cambria"/>
              </a:rPr>
              <a:t>Wipro</a:t>
            </a:r>
            <a:r>
              <a:rPr sz="1600" dirty="0">
                <a:solidFill>
                  <a:srgbClr val="404040"/>
                </a:solidFill>
                <a:latin typeface="Cambria"/>
                <a:cs typeface="Cambria"/>
              </a:rPr>
              <a:t> </a:t>
            </a:r>
            <a:r>
              <a:rPr sz="1600" spc="-5" dirty="0">
                <a:solidFill>
                  <a:srgbClr val="404040"/>
                </a:solidFill>
                <a:latin typeface="Cambria"/>
                <a:cs typeface="Cambria"/>
              </a:rPr>
              <a:t>has</a:t>
            </a:r>
            <a:r>
              <a:rPr sz="1600" spc="30" dirty="0">
                <a:solidFill>
                  <a:srgbClr val="404040"/>
                </a:solidFill>
                <a:latin typeface="Cambria"/>
                <a:cs typeface="Cambria"/>
              </a:rPr>
              <a:t> </a:t>
            </a:r>
            <a:r>
              <a:rPr sz="1600" spc="-10" dirty="0">
                <a:solidFill>
                  <a:srgbClr val="404040"/>
                </a:solidFill>
                <a:latin typeface="Cambria"/>
                <a:cs typeface="Cambria"/>
              </a:rPr>
              <a:t>numerous</a:t>
            </a:r>
            <a:r>
              <a:rPr sz="1600" spc="20" dirty="0">
                <a:solidFill>
                  <a:srgbClr val="404040"/>
                </a:solidFill>
                <a:latin typeface="Cambria"/>
                <a:cs typeface="Cambria"/>
              </a:rPr>
              <a:t> </a:t>
            </a:r>
            <a:r>
              <a:rPr sz="1600" spc="-5" dirty="0">
                <a:solidFill>
                  <a:srgbClr val="404040"/>
                </a:solidFill>
                <a:latin typeface="Cambria"/>
                <a:cs typeface="Cambria"/>
              </a:rPr>
              <a:t>opportunities</a:t>
            </a:r>
            <a:r>
              <a:rPr sz="1600" spc="5" dirty="0">
                <a:solidFill>
                  <a:srgbClr val="404040"/>
                </a:solidFill>
                <a:latin typeface="Cambria"/>
                <a:cs typeface="Cambria"/>
              </a:rPr>
              <a:t> </a:t>
            </a:r>
            <a:r>
              <a:rPr sz="1600" spc="-10" dirty="0">
                <a:solidFill>
                  <a:srgbClr val="404040"/>
                </a:solidFill>
                <a:latin typeface="Cambria"/>
                <a:cs typeface="Cambria"/>
              </a:rPr>
              <a:t>to</a:t>
            </a:r>
            <a:r>
              <a:rPr sz="1600" dirty="0">
                <a:solidFill>
                  <a:srgbClr val="404040"/>
                </a:solidFill>
                <a:latin typeface="Cambria"/>
                <a:cs typeface="Cambria"/>
              </a:rPr>
              <a:t> </a:t>
            </a:r>
            <a:r>
              <a:rPr sz="1600" spc="-20" dirty="0">
                <a:solidFill>
                  <a:srgbClr val="404040"/>
                </a:solidFill>
                <a:latin typeface="Cambria"/>
                <a:cs typeface="Cambria"/>
              </a:rPr>
              <a:t>drive</a:t>
            </a:r>
            <a:r>
              <a:rPr sz="1600" spc="20" dirty="0">
                <a:solidFill>
                  <a:srgbClr val="404040"/>
                </a:solidFill>
                <a:latin typeface="Cambria"/>
                <a:cs typeface="Cambria"/>
              </a:rPr>
              <a:t> </a:t>
            </a:r>
            <a:r>
              <a:rPr sz="1600" spc="-10" dirty="0">
                <a:solidFill>
                  <a:srgbClr val="404040"/>
                </a:solidFill>
                <a:latin typeface="Cambria"/>
                <a:cs typeface="Cambria"/>
              </a:rPr>
              <a:t>growth,</a:t>
            </a:r>
            <a:r>
              <a:rPr sz="1600" dirty="0">
                <a:solidFill>
                  <a:srgbClr val="404040"/>
                </a:solidFill>
                <a:latin typeface="Cambria"/>
                <a:cs typeface="Cambria"/>
              </a:rPr>
              <a:t> </a:t>
            </a:r>
            <a:r>
              <a:rPr sz="1600" spc="-10" dirty="0">
                <a:solidFill>
                  <a:srgbClr val="404040"/>
                </a:solidFill>
                <a:latin typeface="Cambria"/>
                <a:cs typeface="Cambria"/>
              </a:rPr>
              <a:t>innovation</a:t>
            </a:r>
            <a:r>
              <a:rPr sz="1600" spc="15"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a:t>
            </a:r>
            <a:r>
              <a:rPr sz="1600" spc="-15" dirty="0">
                <a:solidFill>
                  <a:srgbClr val="404040"/>
                </a:solidFill>
                <a:latin typeface="Cambria"/>
                <a:cs typeface="Cambria"/>
              </a:rPr>
              <a:t>value</a:t>
            </a:r>
            <a:r>
              <a:rPr sz="1600" spc="15" dirty="0">
                <a:solidFill>
                  <a:srgbClr val="404040"/>
                </a:solidFill>
                <a:latin typeface="Cambria"/>
                <a:cs typeface="Cambria"/>
              </a:rPr>
              <a:t> </a:t>
            </a:r>
            <a:r>
              <a:rPr sz="1600" spc="-5" dirty="0">
                <a:solidFill>
                  <a:srgbClr val="404040"/>
                </a:solidFill>
                <a:latin typeface="Cambria"/>
                <a:cs typeface="Cambria"/>
              </a:rPr>
              <a:t>creation </a:t>
            </a:r>
            <a:r>
              <a:rPr sz="1600" spc="-15" dirty="0">
                <a:solidFill>
                  <a:srgbClr val="404040"/>
                </a:solidFill>
                <a:latin typeface="Cambria"/>
                <a:cs typeface="Cambria"/>
              </a:rPr>
              <a:t>by</a:t>
            </a:r>
            <a:r>
              <a:rPr sz="1600" spc="5" dirty="0">
                <a:solidFill>
                  <a:srgbClr val="404040"/>
                </a:solidFill>
                <a:latin typeface="Cambria"/>
                <a:cs typeface="Cambria"/>
              </a:rPr>
              <a:t> </a:t>
            </a:r>
            <a:r>
              <a:rPr sz="1600" spc="-15" dirty="0">
                <a:solidFill>
                  <a:srgbClr val="404040"/>
                </a:solidFill>
                <a:latin typeface="Cambria"/>
                <a:cs typeface="Cambria"/>
              </a:rPr>
              <a:t>leveraging</a:t>
            </a:r>
            <a:r>
              <a:rPr sz="1600" spc="10" dirty="0">
                <a:solidFill>
                  <a:srgbClr val="404040"/>
                </a:solidFill>
                <a:latin typeface="Cambria"/>
                <a:cs typeface="Cambria"/>
              </a:rPr>
              <a:t> </a:t>
            </a:r>
            <a:r>
              <a:rPr sz="1600" spc="-5" dirty="0">
                <a:solidFill>
                  <a:srgbClr val="404040"/>
                </a:solidFill>
                <a:latin typeface="Cambria"/>
                <a:cs typeface="Cambria"/>
              </a:rPr>
              <a:t>its </a:t>
            </a:r>
            <a:r>
              <a:rPr sz="1600" dirty="0">
                <a:solidFill>
                  <a:srgbClr val="404040"/>
                </a:solidFill>
                <a:latin typeface="Cambria"/>
                <a:cs typeface="Cambria"/>
              </a:rPr>
              <a:t> </a:t>
            </a:r>
            <a:r>
              <a:rPr sz="1600" spc="-10" dirty="0">
                <a:solidFill>
                  <a:srgbClr val="404040"/>
                </a:solidFill>
                <a:latin typeface="Cambria"/>
                <a:cs typeface="Cambria"/>
              </a:rPr>
              <a:t>technological</a:t>
            </a:r>
            <a:r>
              <a:rPr sz="1600" spc="10" dirty="0">
                <a:solidFill>
                  <a:srgbClr val="404040"/>
                </a:solidFill>
                <a:latin typeface="Cambria"/>
                <a:cs typeface="Cambria"/>
              </a:rPr>
              <a:t> </a:t>
            </a:r>
            <a:r>
              <a:rPr sz="1600" spc="-10" dirty="0">
                <a:solidFill>
                  <a:srgbClr val="404040"/>
                </a:solidFill>
                <a:latin typeface="Cambria"/>
                <a:cs typeface="Cambria"/>
              </a:rPr>
              <a:t>expertise,</a:t>
            </a:r>
            <a:r>
              <a:rPr sz="1600" spc="15" dirty="0">
                <a:solidFill>
                  <a:srgbClr val="404040"/>
                </a:solidFill>
                <a:latin typeface="Cambria"/>
                <a:cs typeface="Cambria"/>
              </a:rPr>
              <a:t> </a:t>
            </a:r>
            <a:r>
              <a:rPr sz="1600" spc="-5" dirty="0">
                <a:solidFill>
                  <a:srgbClr val="404040"/>
                </a:solidFill>
                <a:latin typeface="Cambria"/>
                <a:cs typeface="Cambria"/>
              </a:rPr>
              <a:t>industry</a:t>
            </a:r>
            <a:r>
              <a:rPr sz="1600" spc="45" dirty="0">
                <a:solidFill>
                  <a:srgbClr val="404040"/>
                </a:solidFill>
                <a:latin typeface="Cambria"/>
                <a:cs typeface="Cambria"/>
              </a:rPr>
              <a:t> </a:t>
            </a:r>
            <a:r>
              <a:rPr sz="1600" spc="-10" dirty="0">
                <a:solidFill>
                  <a:srgbClr val="404040"/>
                </a:solidFill>
                <a:latin typeface="Cambria"/>
                <a:cs typeface="Cambria"/>
              </a:rPr>
              <a:t>focus,</a:t>
            </a:r>
            <a:r>
              <a:rPr sz="1600" spc="15" dirty="0">
                <a:solidFill>
                  <a:srgbClr val="404040"/>
                </a:solidFill>
                <a:latin typeface="Cambria"/>
                <a:cs typeface="Cambria"/>
              </a:rPr>
              <a:t> </a:t>
            </a:r>
            <a:r>
              <a:rPr sz="1600" spc="-10" dirty="0">
                <a:solidFill>
                  <a:srgbClr val="404040"/>
                </a:solidFill>
                <a:latin typeface="Cambria"/>
                <a:cs typeface="Cambria"/>
              </a:rPr>
              <a:t>global</a:t>
            </a:r>
            <a:r>
              <a:rPr sz="1600" spc="20" dirty="0">
                <a:solidFill>
                  <a:srgbClr val="404040"/>
                </a:solidFill>
                <a:latin typeface="Cambria"/>
                <a:cs typeface="Cambria"/>
              </a:rPr>
              <a:t> </a:t>
            </a:r>
            <a:r>
              <a:rPr sz="1600" spc="-10" dirty="0">
                <a:solidFill>
                  <a:srgbClr val="404040"/>
                </a:solidFill>
                <a:latin typeface="Cambria"/>
                <a:cs typeface="Cambria"/>
              </a:rPr>
              <a:t>presence,</a:t>
            </a:r>
            <a:r>
              <a:rPr sz="1600" spc="-5" dirty="0">
                <a:solidFill>
                  <a:srgbClr val="404040"/>
                </a:solidFill>
                <a:latin typeface="Cambria"/>
                <a:cs typeface="Cambria"/>
              </a:rPr>
              <a:t> </a:t>
            </a:r>
            <a:r>
              <a:rPr sz="1600" spc="-10" dirty="0">
                <a:solidFill>
                  <a:srgbClr val="404040"/>
                </a:solidFill>
                <a:latin typeface="Cambria"/>
                <a:cs typeface="Cambria"/>
              </a:rPr>
              <a:t>and</a:t>
            </a:r>
            <a:r>
              <a:rPr sz="1600" spc="25" dirty="0">
                <a:solidFill>
                  <a:srgbClr val="404040"/>
                </a:solidFill>
                <a:latin typeface="Cambria"/>
                <a:cs typeface="Cambria"/>
              </a:rPr>
              <a:t> </a:t>
            </a:r>
            <a:r>
              <a:rPr sz="1600" spc="-10" dirty="0">
                <a:solidFill>
                  <a:srgbClr val="404040"/>
                </a:solidFill>
                <a:latin typeface="Cambria"/>
                <a:cs typeface="Cambria"/>
              </a:rPr>
              <a:t>strategic</a:t>
            </a:r>
            <a:r>
              <a:rPr sz="1600" dirty="0">
                <a:solidFill>
                  <a:srgbClr val="404040"/>
                </a:solidFill>
                <a:latin typeface="Cambria"/>
                <a:cs typeface="Cambria"/>
              </a:rPr>
              <a:t> </a:t>
            </a:r>
            <a:r>
              <a:rPr sz="1600" spc="-10" dirty="0">
                <a:solidFill>
                  <a:srgbClr val="404040"/>
                </a:solidFill>
                <a:latin typeface="Cambria"/>
                <a:cs typeface="Cambria"/>
              </a:rPr>
              <a:t>partnership</a:t>
            </a:r>
            <a:r>
              <a:rPr sz="1600" spc="45" dirty="0">
                <a:solidFill>
                  <a:srgbClr val="404040"/>
                </a:solidFill>
                <a:latin typeface="Cambria"/>
                <a:cs typeface="Cambria"/>
              </a:rPr>
              <a:t> </a:t>
            </a:r>
            <a:r>
              <a:rPr sz="1600" spc="-5" dirty="0">
                <a:solidFill>
                  <a:srgbClr val="404040"/>
                </a:solidFill>
                <a:latin typeface="Cambria"/>
                <a:cs typeface="Cambria"/>
              </a:rPr>
              <a:t>in</a:t>
            </a:r>
            <a:r>
              <a:rPr sz="1600" spc="10" dirty="0">
                <a:solidFill>
                  <a:srgbClr val="404040"/>
                </a:solidFill>
                <a:latin typeface="Cambria"/>
                <a:cs typeface="Cambria"/>
              </a:rPr>
              <a:t> </a:t>
            </a:r>
            <a:r>
              <a:rPr sz="1600" spc="-5" dirty="0">
                <a:solidFill>
                  <a:srgbClr val="404040"/>
                </a:solidFill>
                <a:latin typeface="Cambria"/>
                <a:cs typeface="Cambria"/>
              </a:rPr>
              <a:t>a</a:t>
            </a:r>
            <a:r>
              <a:rPr sz="1600" spc="20" dirty="0">
                <a:solidFill>
                  <a:srgbClr val="404040"/>
                </a:solidFill>
                <a:latin typeface="Cambria"/>
                <a:cs typeface="Cambria"/>
              </a:rPr>
              <a:t> </a:t>
            </a:r>
            <a:r>
              <a:rPr sz="1600" spc="-15" dirty="0">
                <a:solidFill>
                  <a:srgbClr val="404040"/>
                </a:solidFill>
                <a:latin typeface="Cambria"/>
                <a:cs typeface="Cambria"/>
              </a:rPr>
              <a:t>rapidly</a:t>
            </a:r>
            <a:r>
              <a:rPr sz="1600" spc="45" dirty="0">
                <a:solidFill>
                  <a:srgbClr val="404040"/>
                </a:solidFill>
                <a:latin typeface="Cambria"/>
                <a:cs typeface="Cambria"/>
              </a:rPr>
              <a:t> </a:t>
            </a:r>
            <a:r>
              <a:rPr sz="1600" spc="-15" dirty="0">
                <a:solidFill>
                  <a:srgbClr val="404040"/>
                </a:solidFill>
                <a:latin typeface="Cambria"/>
                <a:cs typeface="Cambria"/>
              </a:rPr>
              <a:t>evolving</a:t>
            </a:r>
            <a:r>
              <a:rPr sz="1600" spc="30" dirty="0">
                <a:solidFill>
                  <a:srgbClr val="404040"/>
                </a:solidFill>
                <a:latin typeface="Cambria"/>
                <a:cs typeface="Cambria"/>
              </a:rPr>
              <a:t> </a:t>
            </a:r>
            <a:r>
              <a:rPr sz="1600" spc="-5" dirty="0">
                <a:solidFill>
                  <a:srgbClr val="404040"/>
                </a:solidFill>
                <a:latin typeface="Cambria"/>
                <a:cs typeface="Cambria"/>
              </a:rPr>
              <a:t>digital </a:t>
            </a:r>
            <a:r>
              <a:rPr sz="1600" spc="-335" dirty="0">
                <a:solidFill>
                  <a:srgbClr val="404040"/>
                </a:solidFill>
                <a:latin typeface="Cambria"/>
                <a:cs typeface="Cambria"/>
              </a:rPr>
              <a:t> </a:t>
            </a:r>
            <a:r>
              <a:rPr sz="1600" spc="-25" dirty="0">
                <a:solidFill>
                  <a:srgbClr val="404040"/>
                </a:solidFill>
                <a:latin typeface="Cambria"/>
                <a:cs typeface="Cambria"/>
              </a:rPr>
              <a:t>economy.</a:t>
            </a:r>
            <a:endParaRPr sz="1600">
              <a:latin typeface="Cambria"/>
              <a:cs typeface="Cambria"/>
            </a:endParaRPr>
          </a:p>
          <a:p>
            <a:pPr marL="57150">
              <a:lnSpc>
                <a:spcPct val="100000"/>
              </a:lnSpc>
              <a:spcBef>
                <a:spcPts val="1375"/>
              </a:spcBef>
            </a:pPr>
            <a:r>
              <a:rPr sz="2400" b="1" spc="-10" dirty="0">
                <a:solidFill>
                  <a:srgbClr val="404040"/>
                </a:solidFill>
                <a:latin typeface="Cambria"/>
                <a:cs typeface="Cambria"/>
              </a:rPr>
              <a:t>Threats</a:t>
            </a:r>
            <a:r>
              <a:rPr sz="2400" b="1" spc="-150" dirty="0">
                <a:solidFill>
                  <a:srgbClr val="404040"/>
                </a:solidFill>
                <a:latin typeface="Cambria"/>
                <a:cs typeface="Cambria"/>
              </a:rPr>
              <a:t> </a:t>
            </a:r>
            <a:r>
              <a:rPr sz="1600" spc="-5" dirty="0">
                <a:solidFill>
                  <a:srgbClr val="404040"/>
                </a:solidFill>
                <a:latin typeface="Cambria"/>
                <a:cs typeface="Cambria"/>
              </a:rPr>
              <a:t>:</a:t>
            </a:r>
            <a:r>
              <a:rPr sz="1600" spc="15" dirty="0">
                <a:solidFill>
                  <a:srgbClr val="404040"/>
                </a:solidFill>
                <a:latin typeface="Cambria"/>
                <a:cs typeface="Cambria"/>
              </a:rPr>
              <a:t> </a:t>
            </a:r>
            <a:r>
              <a:rPr sz="1600" spc="-10" dirty="0">
                <a:solidFill>
                  <a:srgbClr val="404040"/>
                </a:solidFill>
                <a:latin typeface="Cambria"/>
                <a:cs typeface="Cambria"/>
              </a:rPr>
              <a:t>Wipro</a:t>
            </a:r>
            <a:r>
              <a:rPr sz="1600" spc="5" dirty="0">
                <a:solidFill>
                  <a:srgbClr val="404040"/>
                </a:solidFill>
                <a:latin typeface="Cambria"/>
                <a:cs typeface="Cambria"/>
              </a:rPr>
              <a:t> </a:t>
            </a:r>
            <a:r>
              <a:rPr sz="1600" spc="-10" dirty="0">
                <a:solidFill>
                  <a:srgbClr val="404040"/>
                </a:solidFill>
                <a:latin typeface="Cambria"/>
                <a:cs typeface="Cambria"/>
              </a:rPr>
              <a:t>faces</a:t>
            </a:r>
            <a:r>
              <a:rPr sz="1600" spc="15" dirty="0">
                <a:solidFill>
                  <a:srgbClr val="404040"/>
                </a:solidFill>
                <a:latin typeface="Cambria"/>
                <a:cs typeface="Cambria"/>
              </a:rPr>
              <a:t> </a:t>
            </a:r>
            <a:r>
              <a:rPr sz="1600" spc="-15" dirty="0">
                <a:solidFill>
                  <a:srgbClr val="404040"/>
                </a:solidFill>
                <a:latin typeface="Cambria"/>
                <a:cs typeface="Cambria"/>
              </a:rPr>
              <a:t>several</a:t>
            </a:r>
            <a:r>
              <a:rPr sz="1600" spc="30" dirty="0">
                <a:solidFill>
                  <a:srgbClr val="404040"/>
                </a:solidFill>
                <a:latin typeface="Cambria"/>
                <a:cs typeface="Cambria"/>
              </a:rPr>
              <a:t> </a:t>
            </a:r>
            <a:r>
              <a:rPr sz="1600" spc="-10" dirty="0">
                <a:solidFill>
                  <a:srgbClr val="404040"/>
                </a:solidFill>
                <a:latin typeface="Cambria"/>
                <a:cs typeface="Cambria"/>
              </a:rPr>
              <a:t>threats</a:t>
            </a:r>
            <a:r>
              <a:rPr sz="1600" spc="15" dirty="0">
                <a:solidFill>
                  <a:srgbClr val="404040"/>
                </a:solidFill>
                <a:latin typeface="Cambria"/>
                <a:cs typeface="Cambria"/>
              </a:rPr>
              <a:t> </a:t>
            </a:r>
            <a:r>
              <a:rPr sz="1600" spc="-10" dirty="0">
                <a:solidFill>
                  <a:srgbClr val="404040"/>
                </a:solidFill>
                <a:latin typeface="Cambria"/>
                <a:cs typeface="Cambria"/>
              </a:rPr>
              <a:t>that</a:t>
            </a:r>
            <a:r>
              <a:rPr sz="1600" spc="20" dirty="0">
                <a:solidFill>
                  <a:srgbClr val="404040"/>
                </a:solidFill>
                <a:latin typeface="Cambria"/>
                <a:cs typeface="Cambria"/>
              </a:rPr>
              <a:t> </a:t>
            </a:r>
            <a:r>
              <a:rPr sz="1600" spc="-5" dirty="0">
                <a:solidFill>
                  <a:srgbClr val="404040"/>
                </a:solidFill>
                <a:latin typeface="Cambria"/>
                <a:cs typeface="Cambria"/>
              </a:rPr>
              <a:t>cloud</a:t>
            </a:r>
            <a:r>
              <a:rPr sz="1600" spc="5" dirty="0">
                <a:solidFill>
                  <a:srgbClr val="404040"/>
                </a:solidFill>
                <a:latin typeface="Cambria"/>
                <a:cs typeface="Cambria"/>
              </a:rPr>
              <a:t> </a:t>
            </a:r>
            <a:r>
              <a:rPr sz="1600" spc="-5" dirty="0">
                <a:solidFill>
                  <a:srgbClr val="404040"/>
                </a:solidFill>
                <a:latin typeface="Cambria"/>
                <a:cs typeface="Cambria"/>
              </a:rPr>
              <a:t>impact</a:t>
            </a:r>
            <a:r>
              <a:rPr sz="1600" spc="20" dirty="0">
                <a:solidFill>
                  <a:srgbClr val="404040"/>
                </a:solidFill>
                <a:latin typeface="Cambria"/>
                <a:cs typeface="Cambria"/>
              </a:rPr>
              <a:t> </a:t>
            </a:r>
            <a:r>
              <a:rPr sz="1600" spc="-5" dirty="0">
                <a:solidFill>
                  <a:srgbClr val="404040"/>
                </a:solidFill>
                <a:latin typeface="Cambria"/>
                <a:cs typeface="Cambria"/>
              </a:rPr>
              <a:t>its</a:t>
            </a:r>
            <a:r>
              <a:rPr sz="1600" spc="20" dirty="0">
                <a:solidFill>
                  <a:srgbClr val="404040"/>
                </a:solidFill>
                <a:latin typeface="Cambria"/>
                <a:cs typeface="Cambria"/>
              </a:rPr>
              <a:t> </a:t>
            </a:r>
            <a:r>
              <a:rPr sz="1600" spc="-10" dirty="0">
                <a:solidFill>
                  <a:srgbClr val="404040"/>
                </a:solidFill>
                <a:latin typeface="Cambria"/>
                <a:cs typeface="Cambria"/>
              </a:rPr>
              <a:t>business</a:t>
            </a:r>
            <a:r>
              <a:rPr sz="1600" spc="25" dirty="0">
                <a:solidFill>
                  <a:srgbClr val="404040"/>
                </a:solidFill>
                <a:latin typeface="Cambria"/>
                <a:cs typeface="Cambria"/>
              </a:rPr>
              <a:t> </a:t>
            </a:r>
            <a:r>
              <a:rPr sz="1600" spc="-10" dirty="0">
                <a:solidFill>
                  <a:srgbClr val="404040"/>
                </a:solidFill>
                <a:latin typeface="Cambria"/>
                <a:cs typeface="Cambria"/>
              </a:rPr>
              <a:t>operations</a:t>
            </a:r>
            <a:r>
              <a:rPr sz="1600" dirty="0">
                <a:solidFill>
                  <a:srgbClr val="404040"/>
                </a:solidFill>
                <a:latin typeface="Cambria"/>
                <a:cs typeface="Cambria"/>
              </a:rPr>
              <a:t> </a:t>
            </a:r>
            <a:r>
              <a:rPr sz="1600" spc="-10" dirty="0">
                <a:solidFill>
                  <a:srgbClr val="404040"/>
                </a:solidFill>
                <a:latin typeface="Cambria"/>
                <a:cs typeface="Cambria"/>
              </a:rPr>
              <a:t>and</a:t>
            </a:r>
            <a:r>
              <a:rPr sz="1600" spc="10" dirty="0">
                <a:solidFill>
                  <a:srgbClr val="404040"/>
                </a:solidFill>
                <a:latin typeface="Cambria"/>
                <a:cs typeface="Cambria"/>
              </a:rPr>
              <a:t> </a:t>
            </a:r>
            <a:r>
              <a:rPr sz="1600" spc="-15" dirty="0">
                <a:solidFill>
                  <a:srgbClr val="404040"/>
                </a:solidFill>
                <a:latin typeface="Cambria"/>
                <a:cs typeface="Cambria"/>
              </a:rPr>
              <a:t>growth</a:t>
            </a:r>
            <a:r>
              <a:rPr sz="1600" spc="10" dirty="0">
                <a:solidFill>
                  <a:srgbClr val="404040"/>
                </a:solidFill>
                <a:latin typeface="Cambria"/>
                <a:cs typeface="Cambria"/>
              </a:rPr>
              <a:t> </a:t>
            </a:r>
            <a:r>
              <a:rPr sz="1600" spc="-10" dirty="0">
                <a:solidFill>
                  <a:srgbClr val="404040"/>
                </a:solidFill>
                <a:latin typeface="Cambria"/>
                <a:cs typeface="Cambria"/>
              </a:rPr>
              <a:t>prospects.</a:t>
            </a:r>
            <a:endParaRPr sz="1600">
              <a:latin typeface="Cambria"/>
              <a:cs typeface="Cambria"/>
            </a:endParaRPr>
          </a:p>
          <a:p>
            <a:pPr marL="104139" indent="-92075">
              <a:lnSpc>
                <a:spcPct val="100000"/>
              </a:lnSpc>
              <a:spcBef>
                <a:spcPts val="1425"/>
              </a:spcBef>
              <a:buClr>
                <a:srgbClr val="9BA8B7"/>
              </a:buClr>
              <a:buFont typeface="Arial MT"/>
              <a:buChar char="•"/>
              <a:tabLst>
                <a:tab pos="104775" algn="l"/>
              </a:tabLst>
            </a:pPr>
            <a:r>
              <a:rPr sz="1600" spc="-10" dirty="0">
                <a:solidFill>
                  <a:srgbClr val="404040"/>
                </a:solidFill>
                <a:latin typeface="Cambria"/>
                <a:cs typeface="Cambria"/>
              </a:rPr>
              <a:t>Wipro</a:t>
            </a:r>
            <a:r>
              <a:rPr sz="1600" spc="15" dirty="0">
                <a:solidFill>
                  <a:srgbClr val="404040"/>
                </a:solidFill>
                <a:latin typeface="Cambria"/>
                <a:cs typeface="Cambria"/>
              </a:rPr>
              <a:t> </a:t>
            </a:r>
            <a:r>
              <a:rPr sz="1600" spc="-10" dirty="0">
                <a:solidFill>
                  <a:srgbClr val="404040"/>
                </a:solidFill>
                <a:latin typeface="Cambria"/>
                <a:cs typeface="Cambria"/>
              </a:rPr>
              <a:t>operates </a:t>
            </a:r>
            <a:r>
              <a:rPr sz="1600" spc="-5" dirty="0">
                <a:solidFill>
                  <a:srgbClr val="404040"/>
                </a:solidFill>
                <a:latin typeface="Cambria"/>
                <a:cs typeface="Cambria"/>
              </a:rPr>
              <a:t>in</a:t>
            </a:r>
            <a:r>
              <a:rPr sz="1600" spc="5" dirty="0">
                <a:solidFill>
                  <a:srgbClr val="404040"/>
                </a:solidFill>
                <a:latin typeface="Cambria"/>
                <a:cs typeface="Cambria"/>
              </a:rPr>
              <a:t> </a:t>
            </a:r>
            <a:r>
              <a:rPr sz="1600" spc="-5" dirty="0">
                <a:solidFill>
                  <a:srgbClr val="404040"/>
                </a:solidFill>
                <a:latin typeface="Cambria"/>
                <a:cs typeface="Cambria"/>
              </a:rPr>
              <a:t>a</a:t>
            </a:r>
            <a:r>
              <a:rPr sz="1600" spc="15" dirty="0">
                <a:solidFill>
                  <a:srgbClr val="404040"/>
                </a:solidFill>
                <a:latin typeface="Cambria"/>
                <a:cs typeface="Cambria"/>
              </a:rPr>
              <a:t> </a:t>
            </a:r>
            <a:r>
              <a:rPr sz="1600" spc="-15" dirty="0">
                <a:solidFill>
                  <a:srgbClr val="404040"/>
                </a:solidFill>
                <a:latin typeface="Cambria"/>
                <a:cs typeface="Cambria"/>
              </a:rPr>
              <a:t>highly</a:t>
            </a:r>
            <a:r>
              <a:rPr sz="1600" spc="30" dirty="0">
                <a:solidFill>
                  <a:srgbClr val="404040"/>
                </a:solidFill>
                <a:latin typeface="Cambria"/>
                <a:cs typeface="Cambria"/>
              </a:rPr>
              <a:t> </a:t>
            </a:r>
            <a:r>
              <a:rPr sz="1600" spc="-10" dirty="0">
                <a:solidFill>
                  <a:srgbClr val="404040"/>
                </a:solidFill>
                <a:latin typeface="Cambria"/>
                <a:cs typeface="Cambria"/>
              </a:rPr>
              <a:t>competitive</a:t>
            </a:r>
            <a:r>
              <a:rPr sz="1600" spc="15" dirty="0">
                <a:solidFill>
                  <a:srgbClr val="404040"/>
                </a:solidFill>
                <a:latin typeface="Cambria"/>
                <a:cs typeface="Cambria"/>
              </a:rPr>
              <a:t> </a:t>
            </a:r>
            <a:r>
              <a:rPr sz="1600" spc="-10" dirty="0">
                <a:solidFill>
                  <a:srgbClr val="404040"/>
                </a:solidFill>
                <a:latin typeface="Cambria"/>
                <a:cs typeface="Cambria"/>
              </a:rPr>
              <a:t>market</a:t>
            </a:r>
            <a:r>
              <a:rPr sz="1600" spc="15" dirty="0">
                <a:solidFill>
                  <a:srgbClr val="404040"/>
                </a:solidFill>
                <a:latin typeface="Cambria"/>
                <a:cs typeface="Cambria"/>
              </a:rPr>
              <a:t> </a:t>
            </a:r>
            <a:r>
              <a:rPr sz="1600" spc="-10" dirty="0">
                <a:solidFill>
                  <a:srgbClr val="404040"/>
                </a:solidFill>
                <a:latin typeface="Cambria"/>
                <a:cs typeface="Cambria"/>
              </a:rPr>
              <a:t>with</a:t>
            </a:r>
            <a:r>
              <a:rPr sz="1600" spc="15" dirty="0">
                <a:solidFill>
                  <a:srgbClr val="404040"/>
                </a:solidFill>
                <a:latin typeface="Cambria"/>
                <a:cs typeface="Cambria"/>
              </a:rPr>
              <a:t> </a:t>
            </a:r>
            <a:r>
              <a:rPr sz="1600" spc="-5" dirty="0">
                <a:solidFill>
                  <a:srgbClr val="404040"/>
                </a:solidFill>
                <a:latin typeface="Cambria"/>
                <a:cs typeface="Cambria"/>
              </a:rPr>
              <a:t>other</a:t>
            </a:r>
            <a:r>
              <a:rPr sz="1600" spc="5" dirty="0">
                <a:solidFill>
                  <a:srgbClr val="404040"/>
                </a:solidFill>
                <a:latin typeface="Cambria"/>
                <a:cs typeface="Cambria"/>
              </a:rPr>
              <a:t> </a:t>
            </a:r>
            <a:r>
              <a:rPr sz="1600" spc="-10" dirty="0">
                <a:solidFill>
                  <a:srgbClr val="404040"/>
                </a:solidFill>
                <a:latin typeface="Cambria"/>
                <a:cs typeface="Cambria"/>
              </a:rPr>
              <a:t>global</a:t>
            </a:r>
            <a:r>
              <a:rPr sz="1600" spc="10" dirty="0">
                <a:solidFill>
                  <a:srgbClr val="404040"/>
                </a:solidFill>
                <a:latin typeface="Cambria"/>
                <a:cs typeface="Cambria"/>
              </a:rPr>
              <a:t> </a:t>
            </a:r>
            <a:r>
              <a:rPr sz="1600" spc="-5" dirty="0">
                <a:solidFill>
                  <a:srgbClr val="404040"/>
                </a:solidFill>
                <a:latin typeface="Cambria"/>
                <a:cs typeface="Cambria"/>
              </a:rPr>
              <a:t>IT</a:t>
            </a:r>
            <a:r>
              <a:rPr sz="1600" spc="15" dirty="0">
                <a:solidFill>
                  <a:srgbClr val="404040"/>
                </a:solidFill>
                <a:latin typeface="Cambria"/>
                <a:cs typeface="Cambria"/>
              </a:rPr>
              <a:t> </a:t>
            </a:r>
            <a:r>
              <a:rPr sz="1600" spc="-5" dirty="0">
                <a:solidFill>
                  <a:srgbClr val="404040"/>
                </a:solidFill>
                <a:latin typeface="Cambria"/>
                <a:cs typeface="Cambria"/>
              </a:rPr>
              <a:t>services</a:t>
            </a:r>
            <a:r>
              <a:rPr sz="1600" spc="10" dirty="0">
                <a:solidFill>
                  <a:srgbClr val="404040"/>
                </a:solidFill>
                <a:latin typeface="Cambria"/>
                <a:cs typeface="Cambria"/>
              </a:rPr>
              <a:t> </a:t>
            </a:r>
            <a:r>
              <a:rPr sz="1600" spc="-5" dirty="0">
                <a:solidFill>
                  <a:srgbClr val="404040"/>
                </a:solidFill>
                <a:latin typeface="Cambria"/>
                <a:cs typeface="Cambria"/>
              </a:rPr>
              <a:t>companies,</a:t>
            </a:r>
            <a:r>
              <a:rPr sz="1600" spc="10" dirty="0">
                <a:solidFill>
                  <a:srgbClr val="404040"/>
                </a:solidFill>
                <a:latin typeface="Cambria"/>
                <a:cs typeface="Cambria"/>
              </a:rPr>
              <a:t> </a:t>
            </a:r>
            <a:r>
              <a:rPr sz="1600" spc="-5" dirty="0">
                <a:solidFill>
                  <a:srgbClr val="404040"/>
                </a:solidFill>
                <a:latin typeface="Cambria"/>
                <a:cs typeface="Cambria"/>
              </a:rPr>
              <a:t>as</a:t>
            </a:r>
            <a:r>
              <a:rPr sz="1600" spc="10" dirty="0">
                <a:solidFill>
                  <a:srgbClr val="404040"/>
                </a:solidFill>
                <a:latin typeface="Cambria"/>
                <a:cs typeface="Cambria"/>
              </a:rPr>
              <a:t> </a:t>
            </a:r>
            <a:r>
              <a:rPr sz="1600" spc="-10" dirty="0">
                <a:solidFill>
                  <a:srgbClr val="404040"/>
                </a:solidFill>
                <a:latin typeface="Cambria"/>
                <a:cs typeface="Cambria"/>
              </a:rPr>
              <a:t>well</a:t>
            </a:r>
            <a:r>
              <a:rPr sz="1600" spc="10" dirty="0">
                <a:solidFill>
                  <a:srgbClr val="404040"/>
                </a:solidFill>
                <a:latin typeface="Cambria"/>
                <a:cs typeface="Cambria"/>
              </a:rPr>
              <a:t> </a:t>
            </a:r>
            <a:r>
              <a:rPr sz="1600" spc="-5" dirty="0">
                <a:solidFill>
                  <a:srgbClr val="404040"/>
                </a:solidFill>
                <a:latin typeface="Cambria"/>
                <a:cs typeface="Cambria"/>
              </a:rPr>
              <a:t>as</a:t>
            </a:r>
            <a:r>
              <a:rPr sz="1600" spc="10" dirty="0">
                <a:solidFill>
                  <a:srgbClr val="404040"/>
                </a:solidFill>
                <a:latin typeface="Cambria"/>
                <a:cs typeface="Cambria"/>
              </a:rPr>
              <a:t> </a:t>
            </a:r>
            <a:r>
              <a:rPr sz="1600" spc="-10" dirty="0">
                <a:solidFill>
                  <a:srgbClr val="404040"/>
                </a:solidFill>
                <a:latin typeface="Cambria"/>
                <a:cs typeface="Cambria"/>
              </a:rPr>
              <a:t>emerging</a:t>
            </a:r>
            <a:r>
              <a:rPr sz="1600" spc="5" dirty="0">
                <a:solidFill>
                  <a:srgbClr val="404040"/>
                </a:solidFill>
                <a:latin typeface="Cambria"/>
                <a:cs typeface="Cambria"/>
              </a:rPr>
              <a:t> </a:t>
            </a:r>
            <a:r>
              <a:rPr sz="1600" spc="-10" dirty="0">
                <a:solidFill>
                  <a:srgbClr val="404040"/>
                </a:solidFill>
                <a:latin typeface="Cambria"/>
                <a:cs typeface="Cambria"/>
              </a:rPr>
              <a:t>startups.</a:t>
            </a:r>
            <a:endParaRPr sz="1600">
              <a:latin typeface="Cambria"/>
              <a:cs typeface="Cambria"/>
            </a:endParaRPr>
          </a:p>
          <a:p>
            <a:pPr marL="104139" indent="-92075">
              <a:lnSpc>
                <a:spcPct val="100000"/>
              </a:lnSpc>
              <a:spcBef>
                <a:spcPts val="1405"/>
              </a:spcBef>
              <a:buClr>
                <a:srgbClr val="9BA8B7"/>
              </a:buClr>
              <a:buFont typeface="Arial MT"/>
              <a:buChar char="•"/>
              <a:tabLst>
                <a:tab pos="104775" algn="l"/>
              </a:tabLst>
            </a:pPr>
            <a:r>
              <a:rPr sz="1600" spc="-10" dirty="0">
                <a:solidFill>
                  <a:srgbClr val="404040"/>
                </a:solidFill>
                <a:latin typeface="Cambria"/>
                <a:cs typeface="Cambria"/>
              </a:rPr>
              <a:t>Intense</a:t>
            </a:r>
            <a:r>
              <a:rPr sz="1600" spc="-5" dirty="0">
                <a:solidFill>
                  <a:srgbClr val="404040"/>
                </a:solidFill>
                <a:latin typeface="Cambria"/>
                <a:cs typeface="Cambria"/>
              </a:rPr>
              <a:t> competition</a:t>
            </a:r>
            <a:r>
              <a:rPr sz="1600" dirty="0">
                <a:solidFill>
                  <a:srgbClr val="404040"/>
                </a:solidFill>
                <a:latin typeface="Cambria"/>
                <a:cs typeface="Cambria"/>
              </a:rPr>
              <a:t> </a:t>
            </a:r>
            <a:r>
              <a:rPr sz="1600" spc="-5" dirty="0">
                <a:solidFill>
                  <a:srgbClr val="404040"/>
                </a:solidFill>
                <a:latin typeface="Cambria"/>
                <a:cs typeface="Cambria"/>
              </a:rPr>
              <a:t>can</a:t>
            </a:r>
            <a:r>
              <a:rPr sz="1600" dirty="0">
                <a:solidFill>
                  <a:srgbClr val="404040"/>
                </a:solidFill>
                <a:latin typeface="Cambria"/>
                <a:cs typeface="Cambria"/>
              </a:rPr>
              <a:t> </a:t>
            </a:r>
            <a:r>
              <a:rPr sz="1600" spc="-10" dirty="0">
                <a:solidFill>
                  <a:srgbClr val="404040"/>
                </a:solidFill>
                <a:latin typeface="Cambria"/>
                <a:cs typeface="Cambria"/>
              </a:rPr>
              <a:t>lead</a:t>
            </a:r>
            <a:r>
              <a:rPr sz="1600" spc="15" dirty="0">
                <a:solidFill>
                  <a:srgbClr val="404040"/>
                </a:solidFill>
                <a:latin typeface="Cambria"/>
                <a:cs typeface="Cambria"/>
              </a:rPr>
              <a:t> </a:t>
            </a:r>
            <a:r>
              <a:rPr sz="1600" spc="-10" dirty="0">
                <a:solidFill>
                  <a:srgbClr val="404040"/>
                </a:solidFill>
                <a:latin typeface="Cambria"/>
                <a:cs typeface="Cambria"/>
              </a:rPr>
              <a:t>to pricing</a:t>
            </a:r>
            <a:r>
              <a:rPr sz="1600" spc="10" dirty="0">
                <a:solidFill>
                  <a:srgbClr val="404040"/>
                </a:solidFill>
                <a:latin typeface="Cambria"/>
                <a:cs typeface="Cambria"/>
              </a:rPr>
              <a:t> </a:t>
            </a:r>
            <a:r>
              <a:rPr sz="1600" spc="-10" dirty="0">
                <a:solidFill>
                  <a:srgbClr val="404040"/>
                </a:solidFill>
                <a:latin typeface="Cambria"/>
                <a:cs typeface="Cambria"/>
              </a:rPr>
              <a:t>pressure,</a:t>
            </a:r>
            <a:r>
              <a:rPr sz="1600" spc="25" dirty="0">
                <a:solidFill>
                  <a:srgbClr val="404040"/>
                </a:solidFill>
                <a:latin typeface="Cambria"/>
                <a:cs typeface="Cambria"/>
              </a:rPr>
              <a:t> </a:t>
            </a:r>
            <a:r>
              <a:rPr sz="1600" spc="-10" dirty="0">
                <a:solidFill>
                  <a:srgbClr val="404040"/>
                </a:solidFill>
                <a:latin typeface="Cambria"/>
                <a:cs typeface="Cambria"/>
              </a:rPr>
              <a:t>loss</a:t>
            </a:r>
            <a:r>
              <a:rPr sz="1600" spc="10" dirty="0">
                <a:solidFill>
                  <a:srgbClr val="404040"/>
                </a:solidFill>
                <a:latin typeface="Cambria"/>
                <a:cs typeface="Cambria"/>
              </a:rPr>
              <a:t> </a:t>
            </a:r>
            <a:r>
              <a:rPr sz="1600" spc="-5" dirty="0">
                <a:solidFill>
                  <a:srgbClr val="404040"/>
                </a:solidFill>
                <a:latin typeface="Cambria"/>
                <a:cs typeface="Cambria"/>
              </a:rPr>
              <a:t>of</a:t>
            </a:r>
            <a:r>
              <a:rPr sz="1600" spc="5" dirty="0">
                <a:solidFill>
                  <a:srgbClr val="404040"/>
                </a:solidFill>
                <a:latin typeface="Cambria"/>
                <a:cs typeface="Cambria"/>
              </a:rPr>
              <a:t> </a:t>
            </a:r>
            <a:r>
              <a:rPr sz="1600" spc="-10" dirty="0">
                <a:solidFill>
                  <a:srgbClr val="404040"/>
                </a:solidFill>
                <a:latin typeface="Cambria"/>
                <a:cs typeface="Cambria"/>
              </a:rPr>
              <a:t>market</a:t>
            </a:r>
            <a:r>
              <a:rPr sz="1600" spc="10" dirty="0">
                <a:solidFill>
                  <a:srgbClr val="404040"/>
                </a:solidFill>
                <a:latin typeface="Cambria"/>
                <a:cs typeface="Cambria"/>
              </a:rPr>
              <a:t> </a:t>
            </a:r>
            <a:r>
              <a:rPr sz="1600" spc="-10" dirty="0">
                <a:solidFill>
                  <a:srgbClr val="404040"/>
                </a:solidFill>
                <a:latin typeface="Cambria"/>
                <a:cs typeface="Cambria"/>
              </a:rPr>
              <a:t>share,</a:t>
            </a:r>
            <a:r>
              <a:rPr sz="1600" spc="25" dirty="0">
                <a:solidFill>
                  <a:srgbClr val="404040"/>
                </a:solidFill>
                <a:latin typeface="Cambria"/>
                <a:cs typeface="Cambria"/>
              </a:rPr>
              <a:t> </a:t>
            </a:r>
            <a:r>
              <a:rPr sz="1600" spc="-10" dirty="0">
                <a:solidFill>
                  <a:srgbClr val="404040"/>
                </a:solidFill>
                <a:latin typeface="Cambria"/>
                <a:cs typeface="Cambria"/>
              </a:rPr>
              <a:t>and</a:t>
            </a:r>
            <a:r>
              <a:rPr sz="1600" spc="15" dirty="0">
                <a:solidFill>
                  <a:srgbClr val="404040"/>
                </a:solidFill>
                <a:latin typeface="Cambria"/>
                <a:cs typeface="Cambria"/>
              </a:rPr>
              <a:t> </a:t>
            </a:r>
            <a:r>
              <a:rPr sz="1600" spc="-5" dirty="0">
                <a:solidFill>
                  <a:srgbClr val="404040"/>
                </a:solidFill>
                <a:latin typeface="Cambria"/>
                <a:cs typeface="Cambria"/>
              </a:rPr>
              <a:t>challenges</a:t>
            </a:r>
            <a:r>
              <a:rPr sz="1600" spc="15" dirty="0">
                <a:solidFill>
                  <a:srgbClr val="404040"/>
                </a:solidFill>
                <a:latin typeface="Cambria"/>
                <a:cs typeface="Cambria"/>
              </a:rPr>
              <a:t> </a:t>
            </a:r>
            <a:r>
              <a:rPr sz="1600" spc="-5" dirty="0">
                <a:solidFill>
                  <a:srgbClr val="404040"/>
                </a:solidFill>
                <a:latin typeface="Cambria"/>
                <a:cs typeface="Cambria"/>
              </a:rPr>
              <a:t>in</a:t>
            </a:r>
            <a:r>
              <a:rPr sz="1600" dirty="0">
                <a:solidFill>
                  <a:srgbClr val="404040"/>
                </a:solidFill>
                <a:latin typeface="Cambria"/>
                <a:cs typeface="Cambria"/>
              </a:rPr>
              <a:t> </a:t>
            </a:r>
            <a:r>
              <a:rPr sz="1600" spc="-5" dirty="0">
                <a:solidFill>
                  <a:srgbClr val="404040"/>
                </a:solidFill>
                <a:latin typeface="Cambria"/>
                <a:cs typeface="Cambria"/>
              </a:rPr>
              <a:t>acquiring</a:t>
            </a:r>
            <a:r>
              <a:rPr sz="1600" spc="25" dirty="0">
                <a:solidFill>
                  <a:srgbClr val="404040"/>
                </a:solidFill>
                <a:latin typeface="Cambria"/>
                <a:cs typeface="Cambria"/>
              </a:rPr>
              <a:t> </a:t>
            </a:r>
            <a:r>
              <a:rPr sz="1600" spc="-10" dirty="0">
                <a:solidFill>
                  <a:srgbClr val="404040"/>
                </a:solidFill>
                <a:latin typeface="Cambria"/>
                <a:cs typeface="Cambria"/>
              </a:rPr>
              <a:t>and</a:t>
            </a:r>
            <a:r>
              <a:rPr sz="1600" spc="10" dirty="0">
                <a:solidFill>
                  <a:srgbClr val="404040"/>
                </a:solidFill>
                <a:latin typeface="Cambria"/>
                <a:cs typeface="Cambria"/>
              </a:rPr>
              <a:t> </a:t>
            </a:r>
            <a:r>
              <a:rPr sz="1600" spc="-5" dirty="0">
                <a:solidFill>
                  <a:srgbClr val="404040"/>
                </a:solidFill>
                <a:latin typeface="Cambria"/>
                <a:cs typeface="Cambria"/>
              </a:rPr>
              <a:t>retaining</a:t>
            </a:r>
            <a:r>
              <a:rPr sz="1600" spc="15" dirty="0">
                <a:solidFill>
                  <a:srgbClr val="404040"/>
                </a:solidFill>
                <a:latin typeface="Cambria"/>
                <a:cs typeface="Cambria"/>
              </a:rPr>
              <a:t> </a:t>
            </a:r>
            <a:r>
              <a:rPr sz="1600" spc="-5" dirty="0">
                <a:solidFill>
                  <a:srgbClr val="404040"/>
                </a:solidFill>
                <a:latin typeface="Cambria"/>
                <a:cs typeface="Cambria"/>
              </a:rPr>
              <a:t>clients</a:t>
            </a:r>
            <a:endParaRPr sz="1600">
              <a:latin typeface="Cambria"/>
              <a:cs typeface="Cambria"/>
            </a:endParaRPr>
          </a:p>
          <a:p>
            <a:pPr marL="104139">
              <a:lnSpc>
                <a:spcPct val="100000"/>
              </a:lnSpc>
            </a:pPr>
            <a:r>
              <a:rPr sz="1600" spc="-5" dirty="0">
                <a:solidFill>
                  <a:srgbClr val="404040"/>
                </a:solidFill>
                <a:latin typeface="Cambria"/>
                <a:cs typeface="Cambria"/>
              </a:rPr>
              <a:t>.</a:t>
            </a:r>
            <a:endParaRPr sz="160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8" y="1095755"/>
            <a:ext cx="4678681" cy="596265"/>
          </a:xfrm>
          <a:prstGeom prst="rect">
            <a:avLst/>
          </a:prstGeom>
          <a:solidFill>
            <a:srgbClr val="00FF00"/>
          </a:solidFill>
        </p:spPr>
        <p:txBody>
          <a:bodyPr vert="horz" wrap="square" lIns="0" tIns="0" rIns="0" bIns="0" rtlCol="0">
            <a:spAutoFit/>
          </a:bodyPr>
          <a:lstStyle/>
          <a:p>
            <a:pPr>
              <a:lnSpc>
                <a:spcPts val="4580"/>
              </a:lnSpc>
            </a:pPr>
            <a:r>
              <a:rPr b="1" spc="-55" dirty="0">
                <a:latin typeface="Cambria"/>
                <a:cs typeface="Cambria"/>
              </a:rPr>
              <a:t>Competitor</a:t>
            </a:r>
            <a:r>
              <a:rPr b="1" spc="-155" dirty="0">
                <a:latin typeface="Cambria"/>
                <a:cs typeface="Cambria"/>
              </a:rPr>
              <a:t> </a:t>
            </a:r>
            <a:r>
              <a:rPr b="1" spc="-30" dirty="0">
                <a:latin typeface="Cambria"/>
                <a:cs typeface="Cambria"/>
              </a:rPr>
              <a:t>2:</a:t>
            </a:r>
            <a:r>
              <a:rPr b="1" spc="-125" dirty="0">
                <a:latin typeface="Cambria"/>
                <a:cs typeface="Cambria"/>
              </a:rPr>
              <a:t> </a:t>
            </a:r>
            <a:r>
              <a:rPr lang="en-IN" b="1" spc="-40" dirty="0">
                <a:latin typeface="Cambria"/>
                <a:cs typeface="Cambria"/>
              </a:rPr>
              <a:t>Patra</a:t>
            </a:r>
            <a:endParaRPr b="1" spc="-40" dirty="0">
              <a:latin typeface="Cambria"/>
              <a:cs typeface="Cambria"/>
            </a:endParaRPr>
          </a:p>
        </p:txBody>
      </p:sp>
      <p:sp>
        <p:nvSpPr>
          <p:cNvPr id="3" name="object 3"/>
          <p:cNvSpPr txBox="1"/>
          <p:nvPr/>
        </p:nvSpPr>
        <p:spPr>
          <a:xfrm>
            <a:off x="1084580" y="2090771"/>
            <a:ext cx="9940290" cy="2652395"/>
          </a:xfrm>
          <a:prstGeom prst="rect">
            <a:avLst/>
          </a:prstGeom>
        </p:spPr>
        <p:txBody>
          <a:bodyPr vert="horz" wrap="square" lIns="0" tIns="60325" rIns="0" bIns="0" rtlCol="0">
            <a:spAutoFit/>
          </a:bodyPr>
          <a:lstStyle/>
          <a:p>
            <a:pPr marL="104139">
              <a:lnSpc>
                <a:spcPct val="100000"/>
              </a:lnSpc>
              <a:spcBef>
                <a:spcPts val="475"/>
              </a:spcBef>
            </a:pPr>
            <a:r>
              <a:rPr sz="2400" b="1" spc="-5" dirty="0">
                <a:solidFill>
                  <a:srgbClr val="404040"/>
                </a:solidFill>
                <a:latin typeface="Cambria"/>
                <a:cs typeface="Cambria"/>
              </a:rPr>
              <a:t>USP</a:t>
            </a:r>
            <a:r>
              <a:rPr sz="2400" b="1" spc="-40" dirty="0">
                <a:solidFill>
                  <a:srgbClr val="404040"/>
                </a:solidFill>
                <a:latin typeface="Cambria"/>
                <a:cs typeface="Cambria"/>
              </a:rPr>
              <a:t> </a:t>
            </a:r>
            <a:r>
              <a:rPr sz="1900" spc="15" dirty="0">
                <a:solidFill>
                  <a:srgbClr val="404040"/>
                </a:solidFill>
                <a:latin typeface="Franklin Gothic Medium"/>
                <a:cs typeface="Franklin Gothic Medium"/>
              </a:rPr>
              <a:t>:</a:t>
            </a:r>
            <a:r>
              <a:rPr sz="1900" spc="495" dirty="0">
                <a:solidFill>
                  <a:srgbClr val="404040"/>
                </a:solidFill>
                <a:latin typeface="Franklin Gothic Medium"/>
                <a:cs typeface="Franklin Gothic Medium"/>
              </a:rPr>
              <a:t> </a:t>
            </a:r>
            <a:r>
              <a:rPr lang="en-IN" sz="1600" spc="-5" dirty="0">
                <a:solidFill>
                  <a:srgbClr val="404040"/>
                </a:solidFill>
                <a:latin typeface="Cambria"/>
                <a:cs typeface="Franklin Gothic Medium"/>
              </a:rPr>
              <a:t>Patra</a:t>
            </a:r>
            <a:r>
              <a:rPr sz="1600" spc="-5" dirty="0">
                <a:solidFill>
                  <a:srgbClr val="404040"/>
                </a:solidFill>
                <a:latin typeface="Cambria"/>
                <a:cs typeface="Cambria"/>
              </a:rPr>
              <a:t>(Holding)</a:t>
            </a:r>
            <a:r>
              <a:rPr sz="1600" spc="20" dirty="0">
                <a:solidFill>
                  <a:srgbClr val="404040"/>
                </a:solidFill>
                <a:latin typeface="Cambria"/>
                <a:cs typeface="Cambria"/>
              </a:rPr>
              <a:t> </a:t>
            </a:r>
            <a:r>
              <a:rPr sz="1600" spc="-5" dirty="0">
                <a:solidFill>
                  <a:srgbClr val="404040"/>
                </a:solidFill>
                <a:latin typeface="Cambria"/>
                <a:cs typeface="Cambria"/>
              </a:rPr>
              <a:t>Limited,</a:t>
            </a:r>
            <a:r>
              <a:rPr sz="1600" spc="20" dirty="0">
                <a:solidFill>
                  <a:srgbClr val="404040"/>
                </a:solidFill>
                <a:latin typeface="Cambria"/>
                <a:cs typeface="Cambria"/>
              </a:rPr>
              <a:t> </a:t>
            </a:r>
            <a:r>
              <a:rPr sz="1600" spc="-5" dirty="0">
                <a:solidFill>
                  <a:srgbClr val="404040"/>
                </a:solidFill>
                <a:latin typeface="Cambria"/>
                <a:cs typeface="Cambria"/>
              </a:rPr>
              <a:t>as</a:t>
            </a:r>
            <a:r>
              <a:rPr sz="1600" spc="10" dirty="0">
                <a:solidFill>
                  <a:srgbClr val="404040"/>
                </a:solidFill>
                <a:latin typeface="Cambria"/>
                <a:cs typeface="Cambria"/>
              </a:rPr>
              <a:t> </a:t>
            </a:r>
            <a:r>
              <a:rPr sz="1600" spc="-5" dirty="0">
                <a:solidFill>
                  <a:srgbClr val="404040"/>
                </a:solidFill>
                <a:latin typeface="Cambria"/>
                <a:cs typeface="Cambria"/>
              </a:rPr>
              <a:t>a</a:t>
            </a:r>
            <a:r>
              <a:rPr sz="1600" spc="10" dirty="0">
                <a:solidFill>
                  <a:srgbClr val="404040"/>
                </a:solidFill>
                <a:latin typeface="Cambria"/>
                <a:cs typeface="Cambria"/>
              </a:rPr>
              <a:t> </a:t>
            </a:r>
            <a:r>
              <a:rPr sz="1600" spc="-10" dirty="0">
                <a:solidFill>
                  <a:srgbClr val="404040"/>
                </a:solidFill>
                <a:latin typeface="Cambria"/>
                <a:cs typeface="Cambria"/>
              </a:rPr>
              <a:t>global</a:t>
            </a:r>
            <a:r>
              <a:rPr sz="1600" spc="10" dirty="0">
                <a:solidFill>
                  <a:srgbClr val="404040"/>
                </a:solidFill>
                <a:latin typeface="Cambria"/>
                <a:cs typeface="Cambria"/>
              </a:rPr>
              <a:t> </a:t>
            </a:r>
            <a:r>
              <a:rPr sz="1600" spc="-10" dirty="0">
                <a:solidFill>
                  <a:srgbClr val="404040"/>
                </a:solidFill>
                <a:latin typeface="Cambria"/>
                <a:cs typeface="Cambria"/>
              </a:rPr>
              <a:t>business</a:t>
            </a:r>
            <a:r>
              <a:rPr sz="1600" spc="25" dirty="0">
                <a:solidFill>
                  <a:srgbClr val="404040"/>
                </a:solidFill>
                <a:latin typeface="Cambria"/>
                <a:cs typeface="Cambria"/>
              </a:rPr>
              <a:t> </a:t>
            </a:r>
            <a:r>
              <a:rPr sz="1600" spc="-10" dirty="0">
                <a:solidFill>
                  <a:srgbClr val="404040"/>
                </a:solidFill>
                <a:latin typeface="Cambria"/>
                <a:cs typeface="Cambria"/>
              </a:rPr>
              <a:t>process</a:t>
            </a:r>
            <a:r>
              <a:rPr sz="1600" spc="-5" dirty="0">
                <a:solidFill>
                  <a:srgbClr val="404040"/>
                </a:solidFill>
                <a:latin typeface="Cambria"/>
                <a:cs typeface="Cambria"/>
              </a:rPr>
              <a:t> management</a:t>
            </a:r>
            <a:r>
              <a:rPr sz="1600" spc="15" dirty="0">
                <a:solidFill>
                  <a:srgbClr val="404040"/>
                </a:solidFill>
                <a:latin typeface="Cambria"/>
                <a:cs typeface="Cambria"/>
              </a:rPr>
              <a:t> </a:t>
            </a:r>
            <a:r>
              <a:rPr sz="1600" spc="-5" dirty="0">
                <a:solidFill>
                  <a:srgbClr val="404040"/>
                </a:solidFill>
                <a:latin typeface="Cambria"/>
                <a:cs typeface="Cambria"/>
              </a:rPr>
              <a:t>(BPM)</a:t>
            </a:r>
            <a:r>
              <a:rPr sz="1600" spc="10" dirty="0">
                <a:solidFill>
                  <a:srgbClr val="404040"/>
                </a:solidFill>
                <a:latin typeface="Cambria"/>
                <a:cs typeface="Cambria"/>
              </a:rPr>
              <a:t> </a:t>
            </a:r>
            <a:r>
              <a:rPr sz="1600" spc="-10" dirty="0">
                <a:solidFill>
                  <a:srgbClr val="404040"/>
                </a:solidFill>
                <a:latin typeface="Cambria"/>
                <a:cs typeface="Cambria"/>
              </a:rPr>
              <a:t>company</a:t>
            </a:r>
            <a:r>
              <a:rPr sz="1600" spc="10" dirty="0">
                <a:solidFill>
                  <a:srgbClr val="404040"/>
                </a:solidFill>
                <a:latin typeface="Cambria"/>
                <a:cs typeface="Cambria"/>
              </a:rPr>
              <a:t> </a:t>
            </a:r>
            <a:r>
              <a:rPr sz="1600" spc="-10" dirty="0">
                <a:solidFill>
                  <a:srgbClr val="404040"/>
                </a:solidFill>
                <a:latin typeface="Cambria"/>
                <a:cs typeface="Cambria"/>
              </a:rPr>
              <a:t>,offers</a:t>
            </a:r>
            <a:r>
              <a:rPr sz="1600" spc="25" dirty="0">
                <a:solidFill>
                  <a:srgbClr val="404040"/>
                </a:solidFill>
                <a:latin typeface="Cambria"/>
                <a:cs typeface="Cambria"/>
              </a:rPr>
              <a:t> </a:t>
            </a:r>
            <a:r>
              <a:rPr sz="1600" spc="-15" dirty="0">
                <a:solidFill>
                  <a:srgbClr val="404040"/>
                </a:solidFill>
                <a:latin typeface="Cambria"/>
                <a:cs typeface="Cambria"/>
              </a:rPr>
              <a:t>several</a:t>
            </a:r>
            <a:r>
              <a:rPr sz="1600" spc="10" dirty="0">
                <a:solidFill>
                  <a:srgbClr val="404040"/>
                </a:solidFill>
                <a:latin typeface="Cambria"/>
                <a:cs typeface="Cambria"/>
              </a:rPr>
              <a:t> </a:t>
            </a:r>
            <a:r>
              <a:rPr sz="1600" spc="-10" dirty="0">
                <a:solidFill>
                  <a:srgbClr val="404040"/>
                </a:solidFill>
                <a:latin typeface="Cambria"/>
                <a:cs typeface="Cambria"/>
              </a:rPr>
              <a:t>unique</a:t>
            </a:r>
            <a:endParaRPr sz="1600" dirty="0">
              <a:latin typeface="Cambria"/>
              <a:cs typeface="Cambria"/>
            </a:endParaRPr>
          </a:p>
          <a:p>
            <a:pPr marL="104139">
              <a:lnSpc>
                <a:spcPct val="100000"/>
              </a:lnSpc>
              <a:spcBef>
                <a:spcPts val="295"/>
              </a:spcBef>
            </a:pPr>
            <a:r>
              <a:rPr sz="1600" spc="-5" dirty="0">
                <a:solidFill>
                  <a:srgbClr val="404040"/>
                </a:solidFill>
                <a:latin typeface="Cambria"/>
                <a:cs typeface="Cambria"/>
              </a:rPr>
              <a:t>selling</a:t>
            </a:r>
            <a:r>
              <a:rPr sz="1600" spc="5" dirty="0">
                <a:solidFill>
                  <a:srgbClr val="404040"/>
                </a:solidFill>
                <a:latin typeface="Cambria"/>
                <a:cs typeface="Cambria"/>
              </a:rPr>
              <a:t> </a:t>
            </a:r>
            <a:r>
              <a:rPr sz="1600" spc="-5" dirty="0">
                <a:solidFill>
                  <a:srgbClr val="404040"/>
                </a:solidFill>
                <a:latin typeface="Cambria"/>
                <a:cs typeface="Cambria"/>
              </a:rPr>
              <a:t>propositions</a:t>
            </a:r>
            <a:r>
              <a:rPr sz="1600" spc="5" dirty="0">
                <a:solidFill>
                  <a:srgbClr val="404040"/>
                </a:solidFill>
                <a:latin typeface="Cambria"/>
                <a:cs typeface="Cambria"/>
              </a:rPr>
              <a:t> </a:t>
            </a:r>
            <a:r>
              <a:rPr sz="1600" spc="-5" dirty="0">
                <a:solidFill>
                  <a:srgbClr val="404040"/>
                </a:solidFill>
                <a:latin typeface="Cambria"/>
                <a:cs typeface="Cambria"/>
              </a:rPr>
              <a:t>(UPSs)</a:t>
            </a:r>
            <a:r>
              <a:rPr sz="1600" spc="25" dirty="0">
                <a:solidFill>
                  <a:srgbClr val="404040"/>
                </a:solidFill>
                <a:latin typeface="Cambria"/>
                <a:cs typeface="Cambria"/>
              </a:rPr>
              <a:t> </a:t>
            </a:r>
            <a:r>
              <a:rPr sz="1600" spc="-10" dirty="0">
                <a:solidFill>
                  <a:srgbClr val="404040"/>
                </a:solidFill>
                <a:latin typeface="Cambria"/>
                <a:cs typeface="Cambria"/>
              </a:rPr>
              <a:t>that</a:t>
            </a:r>
            <a:r>
              <a:rPr sz="1600" spc="5" dirty="0">
                <a:solidFill>
                  <a:srgbClr val="404040"/>
                </a:solidFill>
                <a:latin typeface="Cambria"/>
                <a:cs typeface="Cambria"/>
              </a:rPr>
              <a:t> </a:t>
            </a:r>
            <a:r>
              <a:rPr sz="1600" spc="-10" dirty="0">
                <a:solidFill>
                  <a:srgbClr val="404040"/>
                </a:solidFill>
                <a:latin typeface="Cambria"/>
                <a:cs typeface="Cambria"/>
              </a:rPr>
              <a:t>differentiate</a:t>
            </a:r>
            <a:r>
              <a:rPr sz="1600" spc="25" dirty="0">
                <a:solidFill>
                  <a:srgbClr val="404040"/>
                </a:solidFill>
                <a:latin typeface="Cambria"/>
                <a:cs typeface="Cambria"/>
              </a:rPr>
              <a:t> </a:t>
            </a:r>
            <a:r>
              <a:rPr sz="1600" spc="-5" dirty="0">
                <a:solidFill>
                  <a:srgbClr val="404040"/>
                </a:solidFill>
                <a:latin typeface="Cambria"/>
                <a:cs typeface="Cambria"/>
              </a:rPr>
              <a:t>it</a:t>
            </a:r>
            <a:r>
              <a:rPr sz="1600" dirty="0">
                <a:solidFill>
                  <a:srgbClr val="404040"/>
                </a:solidFill>
                <a:latin typeface="Cambria"/>
                <a:cs typeface="Cambria"/>
              </a:rPr>
              <a:t> </a:t>
            </a:r>
            <a:r>
              <a:rPr sz="1600" spc="-10" dirty="0">
                <a:solidFill>
                  <a:srgbClr val="404040"/>
                </a:solidFill>
                <a:latin typeface="Cambria"/>
                <a:cs typeface="Cambria"/>
              </a:rPr>
              <a:t>from</a:t>
            </a:r>
            <a:r>
              <a:rPr sz="1600" spc="25" dirty="0">
                <a:solidFill>
                  <a:srgbClr val="404040"/>
                </a:solidFill>
                <a:latin typeface="Cambria"/>
                <a:cs typeface="Cambria"/>
              </a:rPr>
              <a:t> </a:t>
            </a:r>
            <a:r>
              <a:rPr sz="1600" spc="-5" dirty="0">
                <a:solidFill>
                  <a:srgbClr val="404040"/>
                </a:solidFill>
                <a:latin typeface="Cambria"/>
                <a:cs typeface="Cambria"/>
              </a:rPr>
              <a:t>its</a:t>
            </a:r>
            <a:r>
              <a:rPr sz="1600" spc="5" dirty="0">
                <a:solidFill>
                  <a:srgbClr val="404040"/>
                </a:solidFill>
                <a:latin typeface="Cambria"/>
                <a:cs typeface="Cambria"/>
              </a:rPr>
              <a:t> </a:t>
            </a:r>
            <a:r>
              <a:rPr sz="1600" spc="-5" dirty="0">
                <a:solidFill>
                  <a:srgbClr val="404040"/>
                </a:solidFill>
                <a:latin typeface="Cambria"/>
                <a:cs typeface="Cambria"/>
              </a:rPr>
              <a:t>competitors</a:t>
            </a:r>
            <a:r>
              <a:rPr sz="1900" spc="-5" dirty="0">
                <a:solidFill>
                  <a:srgbClr val="404040"/>
                </a:solidFill>
                <a:latin typeface="Cambria"/>
                <a:cs typeface="Cambria"/>
              </a:rPr>
              <a:t>.</a:t>
            </a:r>
            <a:endParaRPr sz="1900" dirty="0">
              <a:latin typeface="Cambria"/>
              <a:cs typeface="Cambria"/>
            </a:endParaRPr>
          </a:p>
          <a:p>
            <a:pPr marL="118110">
              <a:lnSpc>
                <a:spcPct val="100000"/>
              </a:lnSpc>
              <a:spcBef>
                <a:spcPts val="1630"/>
              </a:spcBef>
            </a:pPr>
            <a:r>
              <a:rPr sz="2400" b="1" spc="-5" dirty="0">
                <a:solidFill>
                  <a:srgbClr val="404040"/>
                </a:solidFill>
                <a:latin typeface="Cambria"/>
                <a:cs typeface="Cambria"/>
              </a:rPr>
              <a:t>Online</a:t>
            </a:r>
            <a:r>
              <a:rPr sz="2400" b="1" spc="-35" dirty="0">
                <a:solidFill>
                  <a:srgbClr val="404040"/>
                </a:solidFill>
                <a:latin typeface="Cambria"/>
                <a:cs typeface="Cambria"/>
              </a:rPr>
              <a:t> </a:t>
            </a:r>
            <a:r>
              <a:rPr sz="2400" b="1" spc="-5" dirty="0">
                <a:solidFill>
                  <a:srgbClr val="404040"/>
                </a:solidFill>
                <a:latin typeface="Cambria"/>
                <a:cs typeface="Cambria"/>
              </a:rPr>
              <a:t>Communication</a:t>
            </a:r>
            <a:r>
              <a:rPr sz="2400" b="1" spc="-30" dirty="0">
                <a:solidFill>
                  <a:srgbClr val="404040"/>
                </a:solidFill>
                <a:latin typeface="Cambria"/>
                <a:cs typeface="Cambria"/>
              </a:rPr>
              <a:t> </a:t>
            </a:r>
            <a:r>
              <a:rPr sz="1900" spc="-5" dirty="0">
                <a:solidFill>
                  <a:srgbClr val="404040"/>
                </a:solidFill>
                <a:latin typeface="Cambria"/>
                <a:cs typeface="Cambria"/>
              </a:rPr>
              <a:t>:</a:t>
            </a:r>
            <a:endParaRPr sz="1900" dirty="0">
              <a:latin typeface="Cambria"/>
              <a:cs typeface="Cambria"/>
            </a:endParaRPr>
          </a:p>
          <a:p>
            <a:pPr marL="12700" marR="22225" indent="262255">
              <a:lnSpc>
                <a:spcPct val="111700"/>
              </a:lnSpc>
              <a:spcBef>
                <a:spcPts val="1760"/>
              </a:spcBef>
            </a:pPr>
            <a:r>
              <a:rPr sz="1600" spc="-15" dirty="0">
                <a:solidFill>
                  <a:srgbClr val="404040"/>
                </a:solidFill>
                <a:latin typeface="Cambria"/>
                <a:cs typeface="Cambria"/>
              </a:rPr>
              <a:t>Overall</a:t>
            </a:r>
            <a:r>
              <a:rPr sz="1600" spc="35" dirty="0">
                <a:solidFill>
                  <a:srgbClr val="404040"/>
                </a:solidFill>
                <a:latin typeface="Cambria"/>
                <a:cs typeface="Cambria"/>
              </a:rPr>
              <a:t> </a:t>
            </a:r>
            <a:r>
              <a:rPr sz="1600" spc="-5" dirty="0">
                <a:solidFill>
                  <a:srgbClr val="404040"/>
                </a:solidFill>
                <a:latin typeface="Cambria"/>
                <a:cs typeface="Cambria"/>
              </a:rPr>
              <a:t>,</a:t>
            </a:r>
            <a:r>
              <a:rPr lang="en-IN" sz="1600" spc="-5" dirty="0">
                <a:solidFill>
                  <a:srgbClr val="404040"/>
                </a:solidFill>
                <a:latin typeface="Cambria"/>
                <a:cs typeface="Cambria"/>
              </a:rPr>
              <a:t>Patra</a:t>
            </a:r>
            <a:r>
              <a:rPr sz="1600" spc="-5" dirty="0">
                <a:solidFill>
                  <a:srgbClr val="404040"/>
                </a:solidFill>
                <a:latin typeface="Cambria"/>
                <a:cs typeface="Cambria"/>
              </a:rPr>
              <a:t>’s</a:t>
            </a:r>
            <a:r>
              <a:rPr sz="1600" spc="10" dirty="0">
                <a:solidFill>
                  <a:srgbClr val="404040"/>
                </a:solidFill>
                <a:latin typeface="Cambria"/>
                <a:cs typeface="Cambria"/>
              </a:rPr>
              <a:t> </a:t>
            </a:r>
            <a:r>
              <a:rPr sz="1600" spc="-5" dirty="0">
                <a:solidFill>
                  <a:srgbClr val="404040"/>
                </a:solidFill>
                <a:latin typeface="Cambria"/>
                <a:cs typeface="Cambria"/>
              </a:rPr>
              <a:t>online</a:t>
            </a:r>
            <a:r>
              <a:rPr sz="1600" dirty="0">
                <a:solidFill>
                  <a:srgbClr val="404040"/>
                </a:solidFill>
                <a:latin typeface="Cambria"/>
                <a:cs typeface="Cambria"/>
              </a:rPr>
              <a:t> </a:t>
            </a:r>
            <a:r>
              <a:rPr sz="1600" spc="-5" dirty="0">
                <a:solidFill>
                  <a:srgbClr val="404040"/>
                </a:solidFill>
                <a:latin typeface="Cambria"/>
                <a:cs typeface="Cambria"/>
              </a:rPr>
              <a:t>communication</a:t>
            </a:r>
            <a:r>
              <a:rPr sz="1600" spc="20" dirty="0">
                <a:solidFill>
                  <a:srgbClr val="404040"/>
                </a:solidFill>
                <a:latin typeface="Cambria"/>
                <a:cs typeface="Cambria"/>
              </a:rPr>
              <a:t> </a:t>
            </a:r>
            <a:r>
              <a:rPr sz="1600" spc="-10" dirty="0">
                <a:solidFill>
                  <a:srgbClr val="404040"/>
                </a:solidFill>
                <a:latin typeface="Cambria"/>
                <a:cs typeface="Cambria"/>
              </a:rPr>
              <a:t>strategy</a:t>
            </a:r>
            <a:r>
              <a:rPr sz="1600" spc="5" dirty="0">
                <a:solidFill>
                  <a:srgbClr val="404040"/>
                </a:solidFill>
                <a:latin typeface="Cambria"/>
                <a:cs typeface="Cambria"/>
              </a:rPr>
              <a:t> </a:t>
            </a:r>
            <a:r>
              <a:rPr sz="1600" spc="-5" dirty="0">
                <a:solidFill>
                  <a:srgbClr val="404040"/>
                </a:solidFill>
                <a:latin typeface="Cambria"/>
                <a:cs typeface="Cambria"/>
              </a:rPr>
              <a:t>is</a:t>
            </a:r>
            <a:r>
              <a:rPr sz="1600" spc="15" dirty="0">
                <a:solidFill>
                  <a:srgbClr val="404040"/>
                </a:solidFill>
                <a:latin typeface="Cambria"/>
                <a:cs typeface="Cambria"/>
              </a:rPr>
              <a:t> </a:t>
            </a:r>
            <a:r>
              <a:rPr sz="1600" spc="-10" dirty="0">
                <a:solidFill>
                  <a:srgbClr val="404040"/>
                </a:solidFill>
                <a:latin typeface="Cambria"/>
                <a:cs typeface="Cambria"/>
              </a:rPr>
              <a:t>focused</a:t>
            </a:r>
            <a:r>
              <a:rPr sz="1600" spc="15" dirty="0">
                <a:solidFill>
                  <a:srgbClr val="404040"/>
                </a:solidFill>
                <a:latin typeface="Cambria"/>
                <a:cs typeface="Cambria"/>
              </a:rPr>
              <a:t> </a:t>
            </a:r>
            <a:r>
              <a:rPr sz="1600" spc="-5" dirty="0">
                <a:solidFill>
                  <a:srgbClr val="404040"/>
                </a:solidFill>
                <a:latin typeface="Cambria"/>
                <a:cs typeface="Cambria"/>
              </a:rPr>
              <a:t>on</a:t>
            </a:r>
            <a:r>
              <a:rPr sz="1600" spc="5" dirty="0">
                <a:solidFill>
                  <a:srgbClr val="404040"/>
                </a:solidFill>
                <a:latin typeface="Cambria"/>
                <a:cs typeface="Cambria"/>
              </a:rPr>
              <a:t> </a:t>
            </a:r>
            <a:r>
              <a:rPr sz="1600" spc="-10" dirty="0">
                <a:solidFill>
                  <a:srgbClr val="404040"/>
                </a:solidFill>
                <a:latin typeface="Cambria"/>
                <a:cs typeface="Cambria"/>
              </a:rPr>
              <a:t>building</a:t>
            </a:r>
            <a:r>
              <a:rPr sz="1600" spc="25" dirty="0">
                <a:solidFill>
                  <a:srgbClr val="404040"/>
                </a:solidFill>
                <a:latin typeface="Cambria"/>
                <a:cs typeface="Cambria"/>
              </a:rPr>
              <a:t> </a:t>
            </a:r>
            <a:r>
              <a:rPr sz="1600" spc="-10" dirty="0">
                <a:solidFill>
                  <a:srgbClr val="404040"/>
                </a:solidFill>
                <a:latin typeface="Cambria"/>
                <a:cs typeface="Cambria"/>
              </a:rPr>
              <a:t>brand</a:t>
            </a:r>
            <a:r>
              <a:rPr sz="1600" spc="15" dirty="0">
                <a:solidFill>
                  <a:srgbClr val="404040"/>
                </a:solidFill>
                <a:latin typeface="Cambria"/>
                <a:cs typeface="Cambria"/>
              </a:rPr>
              <a:t> </a:t>
            </a:r>
            <a:r>
              <a:rPr sz="1600" spc="-15" dirty="0">
                <a:solidFill>
                  <a:srgbClr val="404040"/>
                </a:solidFill>
                <a:latin typeface="Cambria"/>
                <a:cs typeface="Cambria"/>
              </a:rPr>
              <a:t>awareness,</a:t>
            </a:r>
            <a:r>
              <a:rPr sz="1600" spc="10" dirty="0">
                <a:solidFill>
                  <a:srgbClr val="404040"/>
                </a:solidFill>
                <a:latin typeface="Cambria"/>
                <a:cs typeface="Cambria"/>
              </a:rPr>
              <a:t> </a:t>
            </a:r>
            <a:r>
              <a:rPr sz="1600" spc="-10" dirty="0">
                <a:solidFill>
                  <a:srgbClr val="404040"/>
                </a:solidFill>
                <a:latin typeface="Cambria"/>
                <a:cs typeface="Cambria"/>
              </a:rPr>
              <a:t>thought</a:t>
            </a:r>
            <a:r>
              <a:rPr sz="1600" spc="50" dirty="0">
                <a:solidFill>
                  <a:srgbClr val="404040"/>
                </a:solidFill>
                <a:latin typeface="Cambria"/>
                <a:cs typeface="Cambria"/>
              </a:rPr>
              <a:t> </a:t>
            </a:r>
            <a:r>
              <a:rPr sz="1600" spc="-10" dirty="0">
                <a:solidFill>
                  <a:srgbClr val="404040"/>
                </a:solidFill>
                <a:latin typeface="Cambria"/>
                <a:cs typeface="Cambria"/>
              </a:rPr>
              <a:t>leadership,</a:t>
            </a:r>
            <a:r>
              <a:rPr sz="1600" spc="35" dirty="0">
                <a:solidFill>
                  <a:srgbClr val="404040"/>
                </a:solidFill>
                <a:latin typeface="Cambria"/>
                <a:cs typeface="Cambria"/>
              </a:rPr>
              <a:t> </a:t>
            </a:r>
            <a:r>
              <a:rPr sz="1600" spc="-10" dirty="0">
                <a:solidFill>
                  <a:srgbClr val="404040"/>
                </a:solidFill>
                <a:latin typeface="Cambria"/>
                <a:cs typeface="Cambria"/>
              </a:rPr>
              <a:t>and </a:t>
            </a:r>
            <a:r>
              <a:rPr sz="1600" spc="-340" dirty="0">
                <a:solidFill>
                  <a:srgbClr val="404040"/>
                </a:solidFill>
                <a:latin typeface="Cambria"/>
                <a:cs typeface="Cambria"/>
              </a:rPr>
              <a:t> </a:t>
            </a:r>
            <a:r>
              <a:rPr sz="1600" spc="-5" dirty="0">
                <a:solidFill>
                  <a:srgbClr val="404040"/>
                </a:solidFill>
                <a:latin typeface="Cambria"/>
                <a:cs typeface="Cambria"/>
              </a:rPr>
              <a:t>engagement</a:t>
            </a:r>
            <a:r>
              <a:rPr sz="1600" spc="-10" dirty="0">
                <a:solidFill>
                  <a:srgbClr val="404040"/>
                </a:solidFill>
                <a:latin typeface="Cambria"/>
                <a:cs typeface="Cambria"/>
              </a:rPr>
              <a:t> with</a:t>
            </a:r>
            <a:r>
              <a:rPr sz="1600" spc="15" dirty="0">
                <a:solidFill>
                  <a:srgbClr val="404040"/>
                </a:solidFill>
                <a:latin typeface="Cambria"/>
                <a:cs typeface="Cambria"/>
              </a:rPr>
              <a:t> </a:t>
            </a:r>
            <a:r>
              <a:rPr sz="1600" spc="-5" dirty="0">
                <a:solidFill>
                  <a:srgbClr val="404040"/>
                </a:solidFill>
                <a:latin typeface="Cambria"/>
                <a:cs typeface="Cambria"/>
              </a:rPr>
              <a:t>its</a:t>
            </a:r>
            <a:r>
              <a:rPr sz="1600" spc="15" dirty="0">
                <a:solidFill>
                  <a:srgbClr val="404040"/>
                </a:solidFill>
                <a:latin typeface="Cambria"/>
                <a:cs typeface="Cambria"/>
              </a:rPr>
              <a:t> </a:t>
            </a:r>
            <a:r>
              <a:rPr sz="1600" spc="-5" dirty="0">
                <a:solidFill>
                  <a:srgbClr val="404040"/>
                </a:solidFill>
                <a:latin typeface="Cambria"/>
                <a:cs typeface="Cambria"/>
              </a:rPr>
              <a:t>audience</a:t>
            </a:r>
            <a:r>
              <a:rPr sz="1600" spc="20" dirty="0">
                <a:solidFill>
                  <a:srgbClr val="404040"/>
                </a:solidFill>
                <a:latin typeface="Cambria"/>
                <a:cs typeface="Cambria"/>
              </a:rPr>
              <a:t> </a:t>
            </a:r>
            <a:r>
              <a:rPr sz="1600" spc="-10" dirty="0">
                <a:solidFill>
                  <a:srgbClr val="404040"/>
                </a:solidFill>
                <a:latin typeface="Cambria"/>
                <a:cs typeface="Cambria"/>
              </a:rPr>
              <a:t>through</a:t>
            </a:r>
            <a:r>
              <a:rPr sz="1600" spc="25" dirty="0">
                <a:solidFill>
                  <a:srgbClr val="404040"/>
                </a:solidFill>
                <a:latin typeface="Cambria"/>
                <a:cs typeface="Cambria"/>
              </a:rPr>
              <a:t> </a:t>
            </a:r>
            <a:r>
              <a:rPr sz="1600" spc="-5" dirty="0">
                <a:solidFill>
                  <a:srgbClr val="404040"/>
                </a:solidFill>
                <a:latin typeface="Cambria"/>
                <a:cs typeface="Cambria"/>
              </a:rPr>
              <a:t>a</a:t>
            </a:r>
            <a:r>
              <a:rPr sz="1600" spc="15" dirty="0">
                <a:solidFill>
                  <a:srgbClr val="404040"/>
                </a:solidFill>
                <a:latin typeface="Cambria"/>
                <a:cs typeface="Cambria"/>
              </a:rPr>
              <a:t> </a:t>
            </a:r>
            <a:r>
              <a:rPr sz="1600" spc="-5" dirty="0">
                <a:solidFill>
                  <a:srgbClr val="404040"/>
                </a:solidFill>
                <a:latin typeface="Cambria"/>
                <a:cs typeface="Cambria"/>
              </a:rPr>
              <a:t>combination</a:t>
            </a:r>
            <a:r>
              <a:rPr sz="1600" spc="5" dirty="0">
                <a:solidFill>
                  <a:srgbClr val="404040"/>
                </a:solidFill>
                <a:latin typeface="Cambria"/>
                <a:cs typeface="Cambria"/>
              </a:rPr>
              <a:t> </a:t>
            </a:r>
            <a:r>
              <a:rPr sz="1600" dirty="0">
                <a:solidFill>
                  <a:srgbClr val="404040"/>
                </a:solidFill>
                <a:latin typeface="Cambria"/>
                <a:cs typeface="Cambria"/>
              </a:rPr>
              <a:t>of</a:t>
            </a:r>
            <a:r>
              <a:rPr sz="1600" spc="10" dirty="0">
                <a:solidFill>
                  <a:srgbClr val="404040"/>
                </a:solidFill>
                <a:latin typeface="Cambria"/>
                <a:cs typeface="Cambria"/>
              </a:rPr>
              <a:t> </a:t>
            </a:r>
            <a:r>
              <a:rPr sz="1600" spc="-5" dirty="0">
                <a:solidFill>
                  <a:srgbClr val="404040"/>
                </a:solidFill>
                <a:latin typeface="Cambria"/>
                <a:cs typeface="Cambria"/>
              </a:rPr>
              <a:t>corporate </a:t>
            </a:r>
            <a:r>
              <a:rPr sz="1600" spc="-10" dirty="0">
                <a:solidFill>
                  <a:srgbClr val="404040"/>
                </a:solidFill>
                <a:latin typeface="Cambria"/>
                <a:cs typeface="Cambria"/>
              </a:rPr>
              <a:t>website,</a:t>
            </a:r>
            <a:r>
              <a:rPr sz="1600" spc="5" dirty="0">
                <a:solidFill>
                  <a:srgbClr val="404040"/>
                </a:solidFill>
                <a:latin typeface="Cambria"/>
                <a:cs typeface="Cambria"/>
              </a:rPr>
              <a:t> </a:t>
            </a:r>
            <a:r>
              <a:rPr sz="1600" dirty="0">
                <a:solidFill>
                  <a:srgbClr val="404040"/>
                </a:solidFill>
                <a:latin typeface="Cambria"/>
                <a:cs typeface="Cambria"/>
              </a:rPr>
              <a:t>social</a:t>
            </a:r>
            <a:r>
              <a:rPr sz="1600" spc="20" dirty="0">
                <a:solidFill>
                  <a:srgbClr val="404040"/>
                </a:solidFill>
                <a:latin typeface="Cambria"/>
                <a:cs typeface="Cambria"/>
              </a:rPr>
              <a:t> </a:t>
            </a:r>
            <a:r>
              <a:rPr sz="1600" spc="-5" dirty="0">
                <a:solidFill>
                  <a:srgbClr val="404040"/>
                </a:solidFill>
                <a:latin typeface="Cambria"/>
                <a:cs typeface="Cambria"/>
              </a:rPr>
              <a:t>media,</a:t>
            </a:r>
            <a:r>
              <a:rPr sz="1600" spc="25" dirty="0">
                <a:solidFill>
                  <a:srgbClr val="404040"/>
                </a:solidFill>
                <a:latin typeface="Cambria"/>
                <a:cs typeface="Cambria"/>
              </a:rPr>
              <a:t> </a:t>
            </a:r>
            <a:r>
              <a:rPr sz="1600" spc="-5" dirty="0">
                <a:solidFill>
                  <a:srgbClr val="404040"/>
                </a:solidFill>
                <a:latin typeface="Cambria"/>
                <a:cs typeface="Cambria"/>
              </a:rPr>
              <a:t>virtual</a:t>
            </a:r>
            <a:r>
              <a:rPr sz="1600" spc="35" dirty="0">
                <a:solidFill>
                  <a:srgbClr val="404040"/>
                </a:solidFill>
                <a:latin typeface="Cambria"/>
                <a:cs typeface="Cambria"/>
              </a:rPr>
              <a:t> </a:t>
            </a:r>
            <a:r>
              <a:rPr sz="1600" spc="-10" dirty="0">
                <a:solidFill>
                  <a:srgbClr val="404040"/>
                </a:solidFill>
                <a:latin typeface="Cambria"/>
                <a:cs typeface="Cambria"/>
              </a:rPr>
              <a:t>events,</a:t>
            </a:r>
            <a:r>
              <a:rPr sz="1600" spc="5" dirty="0">
                <a:solidFill>
                  <a:srgbClr val="404040"/>
                </a:solidFill>
                <a:latin typeface="Cambria"/>
                <a:cs typeface="Cambria"/>
              </a:rPr>
              <a:t> </a:t>
            </a:r>
            <a:r>
              <a:rPr sz="1600" spc="-10" dirty="0">
                <a:solidFill>
                  <a:srgbClr val="404040"/>
                </a:solidFill>
                <a:latin typeface="Cambria"/>
                <a:cs typeface="Cambria"/>
              </a:rPr>
              <a:t>and</a:t>
            </a:r>
            <a:r>
              <a:rPr sz="1600" spc="20" dirty="0">
                <a:solidFill>
                  <a:srgbClr val="404040"/>
                </a:solidFill>
                <a:latin typeface="Cambria"/>
                <a:cs typeface="Cambria"/>
              </a:rPr>
              <a:t> </a:t>
            </a:r>
            <a:r>
              <a:rPr sz="1600" spc="-5" dirty="0">
                <a:solidFill>
                  <a:srgbClr val="404040"/>
                </a:solidFill>
                <a:latin typeface="Cambria"/>
                <a:cs typeface="Cambria"/>
              </a:rPr>
              <a:t>email </a:t>
            </a:r>
            <a:r>
              <a:rPr sz="1600" dirty="0">
                <a:solidFill>
                  <a:srgbClr val="404040"/>
                </a:solidFill>
                <a:latin typeface="Cambria"/>
                <a:cs typeface="Cambria"/>
              </a:rPr>
              <a:t> </a:t>
            </a:r>
            <a:r>
              <a:rPr sz="1600" spc="-5" dirty="0">
                <a:solidFill>
                  <a:srgbClr val="404040"/>
                </a:solidFill>
                <a:latin typeface="Cambria"/>
                <a:cs typeface="Cambria"/>
              </a:rPr>
              <a:t>newsletters. These</a:t>
            </a:r>
            <a:r>
              <a:rPr sz="1600" dirty="0">
                <a:solidFill>
                  <a:srgbClr val="404040"/>
                </a:solidFill>
                <a:latin typeface="Cambria"/>
                <a:cs typeface="Cambria"/>
              </a:rPr>
              <a:t> </a:t>
            </a:r>
            <a:r>
              <a:rPr sz="1600" spc="-5" dirty="0">
                <a:solidFill>
                  <a:srgbClr val="404040"/>
                </a:solidFill>
                <a:latin typeface="Cambria"/>
                <a:cs typeface="Cambria"/>
              </a:rPr>
              <a:t>channels</a:t>
            </a:r>
            <a:r>
              <a:rPr sz="1600" spc="25" dirty="0">
                <a:solidFill>
                  <a:srgbClr val="404040"/>
                </a:solidFill>
                <a:latin typeface="Cambria"/>
                <a:cs typeface="Cambria"/>
              </a:rPr>
              <a:t> </a:t>
            </a:r>
            <a:r>
              <a:rPr sz="1600" spc="-5" dirty="0">
                <a:solidFill>
                  <a:srgbClr val="404040"/>
                </a:solidFill>
                <a:latin typeface="Cambria"/>
                <a:cs typeface="Cambria"/>
              </a:rPr>
              <a:t>enable</a:t>
            </a:r>
            <a:r>
              <a:rPr sz="1600" spc="5" dirty="0">
                <a:solidFill>
                  <a:srgbClr val="404040"/>
                </a:solidFill>
                <a:latin typeface="Cambria"/>
                <a:cs typeface="Cambria"/>
              </a:rPr>
              <a:t> </a:t>
            </a:r>
            <a:r>
              <a:rPr sz="1600" dirty="0">
                <a:solidFill>
                  <a:srgbClr val="404040"/>
                </a:solidFill>
                <a:latin typeface="Cambria"/>
                <a:cs typeface="Cambria"/>
              </a:rPr>
              <a:t>WNS </a:t>
            </a:r>
            <a:r>
              <a:rPr sz="1600" spc="-10" dirty="0">
                <a:solidFill>
                  <a:srgbClr val="404040"/>
                </a:solidFill>
                <a:latin typeface="Cambria"/>
                <a:cs typeface="Cambria"/>
              </a:rPr>
              <a:t>to</a:t>
            </a:r>
            <a:r>
              <a:rPr sz="1600" spc="5" dirty="0">
                <a:solidFill>
                  <a:srgbClr val="404040"/>
                </a:solidFill>
                <a:latin typeface="Cambria"/>
                <a:cs typeface="Cambria"/>
              </a:rPr>
              <a:t> </a:t>
            </a:r>
            <a:r>
              <a:rPr sz="1600" spc="-15" dirty="0">
                <a:solidFill>
                  <a:srgbClr val="404040"/>
                </a:solidFill>
                <a:latin typeface="Cambria"/>
                <a:cs typeface="Cambria"/>
              </a:rPr>
              <a:t>effectively</a:t>
            </a:r>
            <a:r>
              <a:rPr sz="1600" spc="40" dirty="0">
                <a:solidFill>
                  <a:srgbClr val="404040"/>
                </a:solidFill>
                <a:latin typeface="Cambria"/>
                <a:cs typeface="Cambria"/>
              </a:rPr>
              <a:t> </a:t>
            </a:r>
            <a:r>
              <a:rPr sz="1600" spc="-5" dirty="0">
                <a:solidFill>
                  <a:srgbClr val="404040"/>
                </a:solidFill>
                <a:latin typeface="Cambria"/>
                <a:cs typeface="Cambria"/>
              </a:rPr>
              <a:t>communicate</a:t>
            </a:r>
            <a:r>
              <a:rPr sz="1600" spc="15" dirty="0">
                <a:solidFill>
                  <a:srgbClr val="404040"/>
                </a:solidFill>
                <a:latin typeface="Cambria"/>
                <a:cs typeface="Cambria"/>
              </a:rPr>
              <a:t> </a:t>
            </a:r>
            <a:r>
              <a:rPr sz="1600" spc="-5" dirty="0">
                <a:solidFill>
                  <a:srgbClr val="404040"/>
                </a:solidFill>
                <a:latin typeface="Cambria"/>
                <a:cs typeface="Cambria"/>
              </a:rPr>
              <a:t>its</a:t>
            </a:r>
            <a:r>
              <a:rPr sz="1600" spc="10" dirty="0">
                <a:solidFill>
                  <a:srgbClr val="404040"/>
                </a:solidFill>
                <a:latin typeface="Cambria"/>
                <a:cs typeface="Cambria"/>
              </a:rPr>
              <a:t> </a:t>
            </a:r>
            <a:r>
              <a:rPr sz="1600" spc="-5" dirty="0">
                <a:solidFill>
                  <a:srgbClr val="404040"/>
                </a:solidFill>
                <a:latin typeface="Cambria"/>
                <a:cs typeface="Cambria"/>
              </a:rPr>
              <a:t>messages,</a:t>
            </a:r>
            <a:r>
              <a:rPr sz="1600" spc="15" dirty="0">
                <a:solidFill>
                  <a:srgbClr val="404040"/>
                </a:solidFill>
                <a:latin typeface="Cambria"/>
                <a:cs typeface="Cambria"/>
              </a:rPr>
              <a:t> </a:t>
            </a:r>
            <a:r>
              <a:rPr sz="1600" spc="-5" dirty="0">
                <a:solidFill>
                  <a:srgbClr val="404040"/>
                </a:solidFill>
                <a:latin typeface="Cambria"/>
                <a:cs typeface="Cambria"/>
              </a:rPr>
              <a:t>connect</a:t>
            </a:r>
            <a:r>
              <a:rPr sz="1600" spc="-25" dirty="0">
                <a:solidFill>
                  <a:srgbClr val="404040"/>
                </a:solidFill>
                <a:latin typeface="Cambria"/>
                <a:cs typeface="Cambria"/>
              </a:rPr>
              <a:t> </a:t>
            </a:r>
            <a:r>
              <a:rPr sz="1600" spc="-10" dirty="0">
                <a:solidFill>
                  <a:srgbClr val="404040"/>
                </a:solidFill>
                <a:latin typeface="Cambria"/>
                <a:cs typeface="Cambria"/>
              </a:rPr>
              <a:t>with</a:t>
            </a:r>
            <a:r>
              <a:rPr sz="1600" spc="10" dirty="0">
                <a:solidFill>
                  <a:srgbClr val="404040"/>
                </a:solidFill>
                <a:latin typeface="Cambria"/>
                <a:cs typeface="Cambria"/>
              </a:rPr>
              <a:t> </a:t>
            </a:r>
            <a:r>
              <a:rPr sz="1600" spc="-5" dirty="0">
                <a:solidFill>
                  <a:srgbClr val="404040"/>
                </a:solidFill>
                <a:latin typeface="Cambria"/>
                <a:cs typeface="Cambria"/>
              </a:rPr>
              <a:t>stakeholders</a:t>
            </a:r>
            <a:r>
              <a:rPr sz="1600" spc="15" dirty="0">
                <a:solidFill>
                  <a:srgbClr val="404040"/>
                </a:solidFill>
                <a:latin typeface="Cambria"/>
                <a:cs typeface="Cambria"/>
              </a:rPr>
              <a:t> </a:t>
            </a:r>
            <a:r>
              <a:rPr sz="1600" spc="-10" dirty="0">
                <a:solidFill>
                  <a:srgbClr val="404040"/>
                </a:solidFill>
                <a:latin typeface="Cambria"/>
                <a:cs typeface="Cambria"/>
              </a:rPr>
              <a:t>,and </a:t>
            </a:r>
            <a:r>
              <a:rPr sz="1600" spc="-5" dirty="0">
                <a:solidFill>
                  <a:srgbClr val="404040"/>
                </a:solidFill>
                <a:latin typeface="Cambria"/>
                <a:cs typeface="Cambria"/>
              </a:rPr>
              <a:t> </a:t>
            </a:r>
            <a:r>
              <a:rPr sz="1600" spc="-15" dirty="0">
                <a:solidFill>
                  <a:srgbClr val="404040"/>
                </a:solidFill>
                <a:latin typeface="Cambria"/>
                <a:cs typeface="Cambria"/>
              </a:rPr>
              <a:t>drive</a:t>
            </a:r>
            <a:r>
              <a:rPr sz="1600" spc="20" dirty="0">
                <a:solidFill>
                  <a:srgbClr val="404040"/>
                </a:solidFill>
                <a:latin typeface="Cambria"/>
                <a:cs typeface="Cambria"/>
              </a:rPr>
              <a:t> </a:t>
            </a:r>
            <a:r>
              <a:rPr sz="1600" spc="-10" dirty="0">
                <a:solidFill>
                  <a:srgbClr val="404040"/>
                </a:solidFill>
                <a:latin typeface="Cambria"/>
                <a:cs typeface="Cambria"/>
              </a:rPr>
              <a:t>business</a:t>
            </a:r>
            <a:r>
              <a:rPr sz="1600" spc="15" dirty="0">
                <a:solidFill>
                  <a:srgbClr val="404040"/>
                </a:solidFill>
                <a:latin typeface="Cambria"/>
                <a:cs typeface="Cambria"/>
              </a:rPr>
              <a:t> </a:t>
            </a:r>
            <a:r>
              <a:rPr sz="1600" spc="-5" dirty="0">
                <a:solidFill>
                  <a:srgbClr val="404040"/>
                </a:solidFill>
                <a:latin typeface="Cambria"/>
                <a:cs typeface="Cambria"/>
              </a:rPr>
              <a:t>outcomes in</a:t>
            </a:r>
            <a:r>
              <a:rPr sz="1600" spc="5" dirty="0">
                <a:solidFill>
                  <a:srgbClr val="404040"/>
                </a:solidFill>
                <a:latin typeface="Cambria"/>
                <a:cs typeface="Cambria"/>
              </a:rPr>
              <a:t> </a:t>
            </a:r>
            <a:r>
              <a:rPr sz="1600" spc="-10" dirty="0">
                <a:solidFill>
                  <a:srgbClr val="404040"/>
                </a:solidFill>
                <a:latin typeface="Cambria"/>
                <a:cs typeface="Cambria"/>
              </a:rPr>
              <a:t>the</a:t>
            </a:r>
            <a:r>
              <a:rPr sz="1600" spc="-5" dirty="0">
                <a:solidFill>
                  <a:srgbClr val="404040"/>
                </a:solidFill>
                <a:latin typeface="Cambria"/>
                <a:cs typeface="Cambria"/>
              </a:rPr>
              <a:t> digital</a:t>
            </a:r>
            <a:r>
              <a:rPr sz="1600" spc="20" dirty="0">
                <a:solidFill>
                  <a:srgbClr val="404040"/>
                </a:solidFill>
                <a:latin typeface="Cambria"/>
                <a:cs typeface="Cambria"/>
              </a:rPr>
              <a:t> </a:t>
            </a:r>
            <a:r>
              <a:rPr sz="1600" spc="-5" dirty="0">
                <a:solidFill>
                  <a:srgbClr val="404040"/>
                </a:solidFill>
                <a:latin typeface="Cambria"/>
                <a:cs typeface="Cambria"/>
              </a:rPr>
              <a:t>age.</a:t>
            </a:r>
            <a:endParaRPr sz="1600" dirty="0">
              <a:latin typeface="Cambria"/>
              <a:cs typeface="Cambria"/>
            </a:endParaRPr>
          </a:p>
        </p:txBody>
      </p:sp>
      <p:pic>
        <p:nvPicPr>
          <p:cNvPr id="5" name="object 4">
            <a:extLst>
              <a:ext uri="{FF2B5EF4-FFF2-40B4-BE49-F238E27FC236}">
                <a16:creationId xmlns:a16="http://schemas.microsoft.com/office/drawing/2014/main" id="{858D8409-A396-DACB-8997-8B64D8939F9C}"/>
              </a:ext>
            </a:extLst>
          </p:cNvPr>
          <p:cNvPicPr/>
          <p:nvPr/>
        </p:nvPicPr>
        <p:blipFill>
          <a:blip r:embed="rId2">
            <a:extLst>
              <a:ext uri="{28A0092B-C50C-407E-A947-70E740481C1C}">
                <a14:useLocalDpi xmlns:a14="http://schemas.microsoft.com/office/drawing/2010/main" val="0"/>
              </a:ext>
            </a:extLst>
          </a:blip>
          <a:srcRect/>
          <a:stretch/>
        </p:blipFill>
        <p:spPr>
          <a:xfrm>
            <a:off x="7848600" y="4572000"/>
            <a:ext cx="3689235" cy="1600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021080"/>
            <a:ext cx="1111885" cy="672465"/>
          </a:xfrm>
          <a:prstGeom prst="rect">
            <a:avLst/>
          </a:prstGeom>
          <a:solidFill>
            <a:srgbClr val="FFFF00"/>
          </a:solidFill>
        </p:spPr>
        <p:txBody>
          <a:bodyPr vert="horz" wrap="square" lIns="0" tIns="16510" rIns="0" bIns="0" rtlCol="0">
            <a:spAutoFit/>
          </a:bodyPr>
          <a:lstStyle/>
          <a:p>
            <a:pPr>
              <a:lnSpc>
                <a:spcPct val="100000"/>
              </a:lnSpc>
              <a:spcBef>
                <a:spcPts val="130"/>
              </a:spcBef>
            </a:pPr>
            <a:r>
              <a:rPr b="1" spc="-105" dirty="0">
                <a:latin typeface="Cambria"/>
                <a:cs typeface="Cambria"/>
              </a:rPr>
              <a:t>S</a:t>
            </a:r>
            <a:r>
              <a:rPr b="1" spc="-150" dirty="0">
                <a:latin typeface="Cambria"/>
                <a:cs typeface="Cambria"/>
              </a:rPr>
              <a:t>w</a:t>
            </a:r>
            <a:r>
              <a:rPr b="1" spc="-50" dirty="0">
                <a:latin typeface="Cambria"/>
                <a:cs typeface="Cambria"/>
              </a:rPr>
              <a:t>o</a:t>
            </a:r>
            <a:r>
              <a:rPr b="1" spc="-5" dirty="0">
                <a:latin typeface="Cambria"/>
                <a:cs typeface="Cambria"/>
              </a:rPr>
              <a:t>t</a:t>
            </a:r>
          </a:p>
        </p:txBody>
      </p:sp>
      <p:sp>
        <p:nvSpPr>
          <p:cNvPr id="3" name="object 3"/>
          <p:cNvSpPr txBox="1"/>
          <p:nvPr/>
        </p:nvSpPr>
        <p:spPr>
          <a:xfrm>
            <a:off x="1161694" y="1918572"/>
            <a:ext cx="8559165" cy="688777"/>
          </a:xfrm>
          <a:prstGeom prst="rect">
            <a:avLst/>
          </a:prstGeom>
        </p:spPr>
        <p:txBody>
          <a:bodyPr vert="horz" wrap="square" lIns="0" tIns="32384" rIns="0" bIns="0" rtlCol="0">
            <a:spAutoFit/>
          </a:bodyPr>
          <a:lstStyle/>
          <a:p>
            <a:pPr marL="12700" marR="5080">
              <a:lnSpc>
                <a:spcPct val="110300"/>
              </a:lnSpc>
              <a:spcBef>
                <a:spcPts val="254"/>
              </a:spcBef>
            </a:pPr>
            <a:r>
              <a:rPr sz="2400" b="1" spc="-5" dirty="0">
                <a:solidFill>
                  <a:srgbClr val="404040"/>
                </a:solidFill>
                <a:latin typeface="Cambria"/>
                <a:cs typeface="Cambria"/>
              </a:rPr>
              <a:t>Strength</a:t>
            </a:r>
            <a:r>
              <a:rPr sz="2400" b="1" spc="-105" dirty="0">
                <a:solidFill>
                  <a:srgbClr val="404040"/>
                </a:solidFill>
                <a:latin typeface="Cambria"/>
                <a:cs typeface="Cambria"/>
              </a:rPr>
              <a:t> </a:t>
            </a:r>
            <a:r>
              <a:rPr sz="1900" spc="-5" dirty="0">
                <a:solidFill>
                  <a:srgbClr val="404040"/>
                </a:solidFill>
                <a:latin typeface="Cambria"/>
                <a:cs typeface="Cambria"/>
              </a:rPr>
              <a:t>: </a:t>
            </a:r>
            <a:r>
              <a:rPr lang="en-IN" sz="1600" spc="-5" dirty="0">
                <a:solidFill>
                  <a:srgbClr val="404040"/>
                </a:solidFill>
                <a:latin typeface="Cambria"/>
                <a:cs typeface="Cambria"/>
              </a:rPr>
              <a:t>Patra</a:t>
            </a:r>
            <a:r>
              <a:rPr sz="1600" spc="15" dirty="0">
                <a:solidFill>
                  <a:srgbClr val="404040"/>
                </a:solidFill>
                <a:latin typeface="Cambria"/>
                <a:cs typeface="Cambria"/>
              </a:rPr>
              <a:t> </a:t>
            </a:r>
            <a:r>
              <a:rPr sz="1600" spc="-5" dirty="0">
                <a:solidFill>
                  <a:srgbClr val="404040"/>
                </a:solidFill>
                <a:latin typeface="Cambria"/>
                <a:cs typeface="Cambria"/>
              </a:rPr>
              <a:t>(Holding)</a:t>
            </a:r>
            <a:r>
              <a:rPr sz="1600" spc="10" dirty="0">
                <a:solidFill>
                  <a:srgbClr val="404040"/>
                </a:solidFill>
                <a:latin typeface="Cambria"/>
                <a:cs typeface="Cambria"/>
              </a:rPr>
              <a:t> </a:t>
            </a:r>
            <a:r>
              <a:rPr sz="1600" spc="-5" dirty="0">
                <a:solidFill>
                  <a:srgbClr val="404040"/>
                </a:solidFill>
                <a:latin typeface="Cambria"/>
                <a:cs typeface="Cambria"/>
              </a:rPr>
              <a:t>Limited,</a:t>
            </a:r>
            <a:r>
              <a:rPr sz="1600" spc="20" dirty="0">
                <a:solidFill>
                  <a:srgbClr val="404040"/>
                </a:solidFill>
                <a:latin typeface="Cambria"/>
                <a:cs typeface="Cambria"/>
              </a:rPr>
              <a:t> </a:t>
            </a:r>
            <a:r>
              <a:rPr sz="1600" spc="-5" dirty="0">
                <a:solidFill>
                  <a:srgbClr val="404040"/>
                </a:solidFill>
                <a:latin typeface="Cambria"/>
                <a:cs typeface="Cambria"/>
              </a:rPr>
              <a:t>as</a:t>
            </a:r>
            <a:r>
              <a:rPr sz="1600" spc="10" dirty="0">
                <a:solidFill>
                  <a:srgbClr val="404040"/>
                </a:solidFill>
                <a:latin typeface="Cambria"/>
                <a:cs typeface="Cambria"/>
              </a:rPr>
              <a:t> </a:t>
            </a:r>
            <a:r>
              <a:rPr sz="1600" spc="-5" dirty="0">
                <a:solidFill>
                  <a:srgbClr val="404040"/>
                </a:solidFill>
                <a:latin typeface="Cambria"/>
                <a:cs typeface="Cambria"/>
              </a:rPr>
              <a:t>a</a:t>
            </a:r>
            <a:r>
              <a:rPr sz="1600" dirty="0">
                <a:solidFill>
                  <a:srgbClr val="404040"/>
                </a:solidFill>
                <a:latin typeface="Cambria"/>
                <a:cs typeface="Cambria"/>
              </a:rPr>
              <a:t> </a:t>
            </a:r>
            <a:r>
              <a:rPr sz="1600" spc="-10" dirty="0">
                <a:solidFill>
                  <a:srgbClr val="404040"/>
                </a:solidFill>
                <a:latin typeface="Cambria"/>
                <a:cs typeface="Cambria"/>
              </a:rPr>
              <a:t>global</a:t>
            </a:r>
            <a:r>
              <a:rPr sz="1600" spc="20" dirty="0">
                <a:solidFill>
                  <a:srgbClr val="404040"/>
                </a:solidFill>
                <a:latin typeface="Cambria"/>
                <a:cs typeface="Cambria"/>
              </a:rPr>
              <a:t> </a:t>
            </a:r>
            <a:r>
              <a:rPr sz="1600" spc="-10" dirty="0">
                <a:solidFill>
                  <a:srgbClr val="404040"/>
                </a:solidFill>
                <a:latin typeface="Cambria"/>
                <a:cs typeface="Cambria"/>
              </a:rPr>
              <a:t>business</a:t>
            </a:r>
            <a:r>
              <a:rPr sz="1600" spc="20" dirty="0">
                <a:solidFill>
                  <a:srgbClr val="404040"/>
                </a:solidFill>
                <a:latin typeface="Cambria"/>
                <a:cs typeface="Cambria"/>
              </a:rPr>
              <a:t> </a:t>
            </a:r>
            <a:r>
              <a:rPr sz="1600" spc="-10" dirty="0">
                <a:solidFill>
                  <a:srgbClr val="404040"/>
                </a:solidFill>
                <a:latin typeface="Cambria"/>
                <a:cs typeface="Cambria"/>
              </a:rPr>
              <a:t>process </a:t>
            </a:r>
            <a:r>
              <a:rPr sz="1600" spc="-5" dirty="0">
                <a:solidFill>
                  <a:srgbClr val="404040"/>
                </a:solidFill>
                <a:latin typeface="Cambria"/>
                <a:cs typeface="Cambria"/>
              </a:rPr>
              <a:t>management</a:t>
            </a:r>
            <a:r>
              <a:rPr sz="1600" spc="10" dirty="0">
                <a:solidFill>
                  <a:srgbClr val="404040"/>
                </a:solidFill>
                <a:latin typeface="Cambria"/>
                <a:cs typeface="Cambria"/>
              </a:rPr>
              <a:t> </a:t>
            </a:r>
            <a:r>
              <a:rPr sz="1600" spc="-5" dirty="0">
                <a:solidFill>
                  <a:srgbClr val="404040"/>
                </a:solidFill>
                <a:latin typeface="Cambria"/>
                <a:cs typeface="Cambria"/>
              </a:rPr>
              <a:t>(BPM)</a:t>
            </a:r>
            <a:r>
              <a:rPr sz="1600" spc="10" dirty="0">
                <a:solidFill>
                  <a:srgbClr val="404040"/>
                </a:solidFill>
                <a:latin typeface="Cambria"/>
                <a:cs typeface="Cambria"/>
              </a:rPr>
              <a:t> </a:t>
            </a:r>
            <a:r>
              <a:rPr sz="1600" spc="-25" dirty="0">
                <a:solidFill>
                  <a:srgbClr val="404040"/>
                </a:solidFill>
                <a:latin typeface="Cambria"/>
                <a:cs typeface="Cambria"/>
              </a:rPr>
              <a:t>company, </a:t>
            </a:r>
            <a:r>
              <a:rPr sz="1600" spc="-335" dirty="0">
                <a:solidFill>
                  <a:srgbClr val="404040"/>
                </a:solidFill>
                <a:latin typeface="Cambria"/>
                <a:cs typeface="Cambria"/>
              </a:rPr>
              <a:t> </a:t>
            </a:r>
            <a:r>
              <a:rPr sz="1600" spc="-15" dirty="0">
                <a:solidFill>
                  <a:srgbClr val="404040"/>
                </a:solidFill>
                <a:latin typeface="Cambria"/>
                <a:cs typeface="Cambria"/>
              </a:rPr>
              <a:t>several</a:t>
            </a:r>
            <a:r>
              <a:rPr sz="1600" spc="5" dirty="0">
                <a:solidFill>
                  <a:srgbClr val="404040"/>
                </a:solidFill>
                <a:latin typeface="Cambria"/>
                <a:cs typeface="Cambria"/>
              </a:rPr>
              <a:t> </a:t>
            </a:r>
            <a:r>
              <a:rPr sz="1600" spc="-10" dirty="0">
                <a:solidFill>
                  <a:srgbClr val="404040"/>
                </a:solidFill>
                <a:latin typeface="Cambria"/>
                <a:cs typeface="Cambria"/>
              </a:rPr>
              <a:t>strengths</a:t>
            </a:r>
            <a:r>
              <a:rPr sz="1600" dirty="0">
                <a:solidFill>
                  <a:srgbClr val="404040"/>
                </a:solidFill>
                <a:latin typeface="Cambria"/>
                <a:cs typeface="Cambria"/>
              </a:rPr>
              <a:t> </a:t>
            </a:r>
            <a:r>
              <a:rPr sz="1600" spc="-10" dirty="0">
                <a:solidFill>
                  <a:srgbClr val="404040"/>
                </a:solidFill>
                <a:latin typeface="Cambria"/>
                <a:cs typeface="Cambria"/>
              </a:rPr>
              <a:t>that</a:t>
            </a:r>
            <a:r>
              <a:rPr sz="1600" spc="5" dirty="0">
                <a:solidFill>
                  <a:srgbClr val="404040"/>
                </a:solidFill>
                <a:latin typeface="Cambria"/>
                <a:cs typeface="Cambria"/>
              </a:rPr>
              <a:t> </a:t>
            </a:r>
            <a:r>
              <a:rPr sz="1600" spc="-5" dirty="0">
                <a:solidFill>
                  <a:srgbClr val="404040"/>
                </a:solidFill>
                <a:latin typeface="Cambria"/>
                <a:cs typeface="Cambria"/>
              </a:rPr>
              <a:t>contribute </a:t>
            </a:r>
            <a:r>
              <a:rPr sz="1600" spc="-10" dirty="0">
                <a:solidFill>
                  <a:srgbClr val="404040"/>
                </a:solidFill>
                <a:latin typeface="Cambria"/>
                <a:cs typeface="Cambria"/>
              </a:rPr>
              <a:t>to</a:t>
            </a:r>
            <a:r>
              <a:rPr sz="1600" spc="5" dirty="0">
                <a:solidFill>
                  <a:srgbClr val="404040"/>
                </a:solidFill>
                <a:latin typeface="Cambria"/>
                <a:cs typeface="Cambria"/>
              </a:rPr>
              <a:t> </a:t>
            </a:r>
            <a:r>
              <a:rPr sz="1600" spc="-5" dirty="0">
                <a:solidFill>
                  <a:srgbClr val="404040"/>
                </a:solidFill>
                <a:latin typeface="Cambria"/>
                <a:cs typeface="Cambria"/>
              </a:rPr>
              <a:t>its</a:t>
            </a:r>
            <a:r>
              <a:rPr sz="1600" dirty="0">
                <a:solidFill>
                  <a:srgbClr val="404040"/>
                </a:solidFill>
                <a:latin typeface="Cambria"/>
                <a:cs typeface="Cambria"/>
              </a:rPr>
              <a:t> </a:t>
            </a:r>
            <a:r>
              <a:rPr sz="1600" spc="-5" dirty="0">
                <a:solidFill>
                  <a:srgbClr val="404040"/>
                </a:solidFill>
                <a:latin typeface="Cambria"/>
                <a:cs typeface="Cambria"/>
              </a:rPr>
              <a:t>success in</a:t>
            </a:r>
            <a:r>
              <a:rPr sz="1600" spc="5" dirty="0">
                <a:solidFill>
                  <a:srgbClr val="404040"/>
                </a:solidFill>
                <a:latin typeface="Cambria"/>
                <a:cs typeface="Cambria"/>
              </a:rPr>
              <a:t> </a:t>
            </a:r>
            <a:r>
              <a:rPr sz="1600" spc="-10" dirty="0">
                <a:solidFill>
                  <a:srgbClr val="404040"/>
                </a:solidFill>
                <a:latin typeface="Cambria"/>
                <a:cs typeface="Cambria"/>
              </a:rPr>
              <a:t>the</a:t>
            </a:r>
            <a:r>
              <a:rPr sz="1600" spc="-5" dirty="0">
                <a:solidFill>
                  <a:srgbClr val="404040"/>
                </a:solidFill>
                <a:latin typeface="Cambria"/>
                <a:cs typeface="Cambria"/>
              </a:rPr>
              <a:t> </a:t>
            </a:r>
            <a:r>
              <a:rPr sz="1600" spc="-20" dirty="0">
                <a:solidFill>
                  <a:srgbClr val="404040"/>
                </a:solidFill>
                <a:latin typeface="Cambria"/>
                <a:cs typeface="Cambria"/>
              </a:rPr>
              <a:t>industry.</a:t>
            </a:r>
            <a:endParaRPr sz="1600" dirty="0">
              <a:latin typeface="Cambria"/>
              <a:cs typeface="Cambria"/>
            </a:endParaRPr>
          </a:p>
        </p:txBody>
      </p:sp>
      <p:sp>
        <p:nvSpPr>
          <p:cNvPr id="4" name="object 4"/>
          <p:cNvSpPr txBox="1"/>
          <p:nvPr/>
        </p:nvSpPr>
        <p:spPr>
          <a:xfrm>
            <a:off x="9918763" y="2077973"/>
            <a:ext cx="87820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404040"/>
                </a:solidFill>
                <a:latin typeface="Cambria"/>
                <a:cs typeface="Cambria"/>
              </a:rPr>
              <a:t>possesses</a:t>
            </a:r>
            <a:endParaRPr sz="1600">
              <a:latin typeface="Cambria"/>
              <a:cs typeface="Cambria"/>
            </a:endParaRPr>
          </a:p>
        </p:txBody>
      </p:sp>
      <p:sp>
        <p:nvSpPr>
          <p:cNvPr id="5" name="object 5"/>
          <p:cNvSpPr txBox="1"/>
          <p:nvPr/>
        </p:nvSpPr>
        <p:spPr>
          <a:xfrm>
            <a:off x="1161694" y="2801010"/>
            <a:ext cx="9768840" cy="3284854"/>
          </a:xfrm>
          <a:prstGeom prst="rect">
            <a:avLst/>
          </a:prstGeom>
        </p:spPr>
        <p:txBody>
          <a:bodyPr vert="horz" wrap="square" lIns="0" tIns="12700" rIns="0" bIns="0" rtlCol="0">
            <a:spAutoFit/>
          </a:bodyPr>
          <a:lstStyle/>
          <a:p>
            <a:pPr marL="104139" marR="222885" indent="-92075">
              <a:lnSpc>
                <a:spcPct val="110100"/>
              </a:lnSpc>
              <a:spcBef>
                <a:spcPts val="100"/>
              </a:spcBef>
              <a:buClr>
                <a:srgbClr val="9BA8B7"/>
              </a:buClr>
              <a:buFont typeface="Arial MT"/>
              <a:buChar char="•"/>
              <a:tabLst>
                <a:tab pos="149225" algn="l"/>
              </a:tabLst>
            </a:pPr>
            <a:r>
              <a:rPr sz="1600" spc="-5" dirty="0">
                <a:solidFill>
                  <a:srgbClr val="404040"/>
                </a:solidFill>
                <a:latin typeface="Cambria"/>
                <a:cs typeface="Cambria"/>
              </a:rPr>
              <a:t>This</a:t>
            </a:r>
            <a:r>
              <a:rPr sz="1600" spc="20" dirty="0">
                <a:solidFill>
                  <a:srgbClr val="404040"/>
                </a:solidFill>
                <a:latin typeface="Cambria"/>
                <a:cs typeface="Cambria"/>
              </a:rPr>
              <a:t> </a:t>
            </a:r>
            <a:r>
              <a:rPr sz="1600" spc="-5" dirty="0">
                <a:solidFill>
                  <a:srgbClr val="404040"/>
                </a:solidFill>
                <a:latin typeface="Cambria"/>
                <a:cs typeface="Cambria"/>
              </a:rPr>
              <a:t>industry-specific</a:t>
            </a:r>
            <a:r>
              <a:rPr sz="1600" spc="55" dirty="0">
                <a:solidFill>
                  <a:srgbClr val="404040"/>
                </a:solidFill>
                <a:latin typeface="Cambria"/>
                <a:cs typeface="Cambria"/>
              </a:rPr>
              <a:t> </a:t>
            </a:r>
            <a:r>
              <a:rPr sz="1600" spc="-10" dirty="0">
                <a:solidFill>
                  <a:srgbClr val="404040"/>
                </a:solidFill>
                <a:latin typeface="Cambria"/>
                <a:cs typeface="Cambria"/>
              </a:rPr>
              <a:t>knowledge</a:t>
            </a:r>
            <a:r>
              <a:rPr sz="1600" spc="-5" dirty="0">
                <a:solidFill>
                  <a:srgbClr val="404040"/>
                </a:solidFill>
                <a:latin typeface="Cambria"/>
                <a:cs typeface="Cambria"/>
              </a:rPr>
              <a:t> </a:t>
            </a:r>
            <a:r>
              <a:rPr sz="1600" spc="-10" dirty="0">
                <a:solidFill>
                  <a:srgbClr val="404040"/>
                </a:solidFill>
                <a:latin typeface="Cambria"/>
                <a:cs typeface="Cambria"/>
              </a:rPr>
              <a:t>allows</a:t>
            </a:r>
            <a:r>
              <a:rPr sz="1600" spc="30" dirty="0">
                <a:solidFill>
                  <a:srgbClr val="404040"/>
                </a:solidFill>
                <a:latin typeface="Cambria"/>
                <a:cs typeface="Cambria"/>
              </a:rPr>
              <a:t> </a:t>
            </a:r>
            <a:r>
              <a:rPr lang="en-IN" sz="1600" spc="-5" dirty="0">
                <a:solidFill>
                  <a:srgbClr val="404040"/>
                </a:solidFill>
                <a:latin typeface="Cambria"/>
                <a:cs typeface="Cambria"/>
              </a:rPr>
              <a:t>Patra</a:t>
            </a:r>
            <a:r>
              <a:rPr sz="1600" spc="5" dirty="0">
                <a:solidFill>
                  <a:srgbClr val="404040"/>
                </a:solidFill>
                <a:latin typeface="Cambria"/>
                <a:cs typeface="Cambria"/>
              </a:rPr>
              <a:t> </a:t>
            </a:r>
            <a:r>
              <a:rPr sz="1600" spc="-10" dirty="0">
                <a:solidFill>
                  <a:srgbClr val="404040"/>
                </a:solidFill>
                <a:latin typeface="Cambria"/>
                <a:cs typeface="Cambria"/>
              </a:rPr>
              <a:t>to</a:t>
            </a:r>
            <a:r>
              <a:rPr sz="1600" spc="5" dirty="0">
                <a:solidFill>
                  <a:srgbClr val="404040"/>
                </a:solidFill>
                <a:latin typeface="Cambria"/>
                <a:cs typeface="Cambria"/>
              </a:rPr>
              <a:t> </a:t>
            </a:r>
            <a:r>
              <a:rPr sz="1600" spc="-5" dirty="0">
                <a:solidFill>
                  <a:srgbClr val="404040"/>
                </a:solidFill>
                <a:latin typeface="Cambria"/>
                <a:cs typeface="Cambria"/>
              </a:rPr>
              <a:t>understand</a:t>
            </a:r>
            <a:r>
              <a:rPr sz="1600" spc="15" dirty="0">
                <a:solidFill>
                  <a:srgbClr val="404040"/>
                </a:solidFill>
                <a:latin typeface="Cambria"/>
                <a:cs typeface="Cambria"/>
              </a:rPr>
              <a:t> </a:t>
            </a:r>
            <a:r>
              <a:rPr sz="1600" spc="-10" dirty="0">
                <a:solidFill>
                  <a:srgbClr val="404040"/>
                </a:solidFill>
                <a:latin typeface="Cambria"/>
                <a:cs typeface="Cambria"/>
              </a:rPr>
              <a:t>the</a:t>
            </a:r>
            <a:r>
              <a:rPr sz="1600" spc="10" dirty="0">
                <a:solidFill>
                  <a:srgbClr val="404040"/>
                </a:solidFill>
                <a:latin typeface="Cambria"/>
                <a:cs typeface="Cambria"/>
              </a:rPr>
              <a:t> </a:t>
            </a:r>
            <a:r>
              <a:rPr sz="1600" spc="-10" dirty="0">
                <a:solidFill>
                  <a:srgbClr val="404040"/>
                </a:solidFill>
                <a:latin typeface="Cambria"/>
                <a:cs typeface="Cambria"/>
              </a:rPr>
              <a:t>unique</a:t>
            </a:r>
            <a:r>
              <a:rPr sz="1600" spc="25" dirty="0">
                <a:solidFill>
                  <a:srgbClr val="404040"/>
                </a:solidFill>
                <a:latin typeface="Cambria"/>
                <a:cs typeface="Cambria"/>
              </a:rPr>
              <a:t> </a:t>
            </a:r>
            <a:r>
              <a:rPr sz="1600" spc="-5" dirty="0">
                <a:solidFill>
                  <a:srgbClr val="404040"/>
                </a:solidFill>
                <a:latin typeface="Cambria"/>
                <a:cs typeface="Cambria"/>
              </a:rPr>
              <a:t>challenges</a:t>
            </a:r>
            <a:r>
              <a:rPr sz="1600" spc="15" dirty="0">
                <a:solidFill>
                  <a:srgbClr val="404040"/>
                </a:solidFill>
                <a:latin typeface="Cambria"/>
                <a:cs typeface="Cambria"/>
              </a:rPr>
              <a:t> </a:t>
            </a:r>
            <a:r>
              <a:rPr sz="1600" spc="-10" dirty="0">
                <a:solidFill>
                  <a:srgbClr val="404040"/>
                </a:solidFill>
                <a:latin typeface="Cambria"/>
                <a:cs typeface="Cambria"/>
              </a:rPr>
              <a:t>and</a:t>
            </a:r>
            <a:r>
              <a:rPr sz="1600" spc="15" dirty="0">
                <a:solidFill>
                  <a:srgbClr val="404040"/>
                </a:solidFill>
                <a:latin typeface="Cambria"/>
                <a:cs typeface="Cambria"/>
              </a:rPr>
              <a:t> </a:t>
            </a:r>
            <a:r>
              <a:rPr sz="1600" spc="-10" dirty="0">
                <a:solidFill>
                  <a:srgbClr val="404040"/>
                </a:solidFill>
                <a:latin typeface="Cambria"/>
                <a:cs typeface="Cambria"/>
              </a:rPr>
              <a:t>requirements</a:t>
            </a:r>
            <a:r>
              <a:rPr sz="1600" spc="10" dirty="0">
                <a:solidFill>
                  <a:srgbClr val="404040"/>
                </a:solidFill>
                <a:latin typeface="Cambria"/>
                <a:cs typeface="Cambria"/>
              </a:rPr>
              <a:t> </a:t>
            </a:r>
            <a:r>
              <a:rPr sz="1600" spc="-5" dirty="0">
                <a:solidFill>
                  <a:srgbClr val="404040"/>
                </a:solidFill>
                <a:latin typeface="Cambria"/>
                <a:cs typeface="Cambria"/>
              </a:rPr>
              <a:t>of</a:t>
            </a:r>
            <a:r>
              <a:rPr sz="1600" spc="20" dirty="0">
                <a:solidFill>
                  <a:srgbClr val="404040"/>
                </a:solidFill>
                <a:latin typeface="Cambria"/>
                <a:cs typeface="Cambria"/>
              </a:rPr>
              <a:t> </a:t>
            </a:r>
            <a:r>
              <a:rPr sz="1600" spc="-5" dirty="0">
                <a:solidFill>
                  <a:srgbClr val="404040"/>
                </a:solidFill>
                <a:latin typeface="Cambria"/>
                <a:cs typeface="Cambria"/>
              </a:rPr>
              <a:t>each </a:t>
            </a:r>
            <a:r>
              <a:rPr sz="1600" spc="-340" dirty="0">
                <a:solidFill>
                  <a:srgbClr val="404040"/>
                </a:solidFill>
                <a:latin typeface="Cambria"/>
                <a:cs typeface="Cambria"/>
              </a:rPr>
              <a:t> </a:t>
            </a:r>
            <a:r>
              <a:rPr sz="1600" spc="-5" dirty="0">
                <a:solidFill>
                  <a:srgbClr val="404040"/>
                </a:solidFill>
                <a:latin typeface="Cambria"/>
                <a:cs typeface="Cambria"/>
              </a:rPr>
              <a:t>sector</a:t>
            </a:r>
            <a:r>
              <a:rPr sz="1600" spc="-15"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a:t>
            </a:r>
            <a:r>
              <a:rPr sz="1600" spc="-15" dirty="0">
                <a:solidFill>
                  <a:srgbClr val="404040"/>
                </a:solidFill>
                <a:latin typeface="Cambria"/>
                <a:cs typeface="Cambria"/>
              </a:rPr>
              <a:t>deliver</a:t>
            </a:r>
            <a:r>
              <a:rPr sz="1600" spc="15" dirty="0">
                <a:solidFill>
                  <a:srgbClr val="404040"/>
                </a:solidFill>
                <a:latin typeface="Cambria"/>
                <a:cs typeface="Cambria"/>
              </a:rPr>
              <a:t> </a:t>
            </a:r>
            <a:r>
              <a:rPr sz="1600" spc="-10" dirty="0">
                <a:solidFill>
                  <a:srgbClr val="404040"/>
                </a:solidFill>
                <a:latin typeface="Cambria"/>
                <a:cs typeface="Cambria"/>
              </a:rPr>
              <a:t>tailored</a:t>
            </a:r>
            <a:r>
              <a:rPr sz="1600" spc="15" dirty="0">
                <a:solidFill>
                  <a:srgbClr val="404040"/>
                </a:solidFill>
                <a:latin typeface="Cambria"/>
                <a:cs typeface="Cambria"/>
              </a:rPr>
              <a:t> </a:t>
            </a:r>
            <a:r>
              <a:rPr sz="1600" spc="-5" dirty="0">
                <a:solidFill>
                  <a:srgbClr val="404040"/>
                </a:solidFill>
                <a:latin typeface="Cambria"/>
                <a:cs typeface="Cambria"/>
              </a:rPr>
              <a:t>solutions</a:t>
            </a:r>
            <a:r>
              <a:rPr sz="1600" spc="15" dirty="0">
                <a:solidFill>
                  <a:srgbClr val="404040"/>
                </a:solidFill>
                <a:latin typeface="Cambria"/>
                <a:cs typeface="Cambria"/>
              </a:rPr>
              <a:t> </a:t>
            </a:r>
            <a:r>
              <a:rPr sz="1600" spc="-10" dirty="0">
                <a:solidFill>
                  <a:srgbClr val="404040"/>
                </a:solidFill>
                <a:latin typeface="Cambria"/>
                <a:cs typeface="Cambria"/>
              </a:rPr>
              <a:t>that</a:t>
            </a:r>
            <a:r>
              <a:rPr sz="1600" dirty="0">
                <a:solidFill>
                  <a:srgbClr val="404040"/>
                </a:solidFill>
                <a:latin typeface="Cambria"/>
                <a:cs typeface="Cambria"/>
              </a:rPr>
              <a:t> </a:t>
            </a:r>
            <a:r>
              <a:rPr sz="1600" spc="-20" dirty="0">
                <a:solidFill>
                  <a:srgbClr val="404040"/>
                </a:solidFill>
                <a:latin typeface="Cambria"/>
                <a:cs typeface="Cambria"/>
              </a:rPr>
              <a:t>drive</a:t>
            </a:r>
            <a:r>
              <a:rPr sz="1600" spc="25" dirty="0">
                <a:solidFill>
                  <a:srgbClr val="404040"/>
                </a:solidFill>
                <a:latin typeface="Cambria"/>
                <a:cs typeface="Cambria"/>
              </a:rPr>
              <a:t> </a:t>
            </a:r>
            <a:r>
              <a:rPr sz="1600" spc="-10" dirty="0">
                <a:solidFill>
                  <a:srgbClr val="404040"/>
                </a:solidFill>
                <a:latin typeface="Cambria"/>
                <a:cs typeface="Cambria"/>
              </a:rPr>
              <a:t>business</a:t>
            </a:r>
            <a:r>
              <a:rPr sz="1600" spc="15" dirty="0">
                <a:solidFill>
                  <a:srgbClr val="404040"/>
                </a:solidFill>
                <a:latin typeface="Cambria"/>
                <a:cs typeface="Cambria"/>
              </a:rPr>
              <a:t> </a:t>
            </a:r>
            <a:r>
              <a:rPr sz="1600" spc="-5" dirty="0">
                <a:solidFill>
                  <a:srgbClr val="404040"/>
                </a:solidFill>
                <a:latin typeface="Cambria"/>
                <a:cs typeface="Cambria"/>
              </a:rPr>
              <a:t>outcomes </a:t>
            </a:r>
            <a:r>
              <a:rPr sz="1600" spc="-15" dirty="0">
                <a:solidFill>
                  <a:srgbClr val="404040"/>
                </a:solidFill>
                <a:latin typeface="Cambria"/>
                <a:cs typeface="Cambria"/>
              </a:rPr>
              <a:t>for</a:t>
            </a:r>
            <a:r>
              <a:rPr sz="1600" spc="15" dirty="0">
                <a:solidFill>
                  <a:srgbClr val="404040"/>
                </a:solidFill>
                <a:latin typeface="Cambria"/>
                <a:cs typeface="Cambria"/>
              </a:rPr>
              <a:t> </a:t>
            </a:r>
            <a:r>
              <a:rPr sz="1600" spc="-5" dirty="0">
                <a:solidFill>
                  <a:srgbClr val="404040"/>
                </a:solidFill>
                <a:latin typeface="Cambria"/>
                <a:cs typeface="Cambria"/>
              </a:rPr>
              <a:t>its</a:t>
            </a:r>
            <a:r>
              <a:rPr sz="1600" spc="5" dirty="0">
                <a:solidFill>
                  <a:srgbClr val="404040"/>
                </a:solidFill>
                <a:latin typeface="Cambria"/>
                <a:cs typeface="Cambria"/>
              </a:rPr>
              <a:t> </a:t>
            </a:r>
            <a:r>
              <a:rPr sz="1600" spc="-5" dirty="0">
                <a:solidFill>
                  <a:srgbClr val="404040"/>
                </a:solidFill>
                <a:latin typeface="Cambria"/>
                <a:cs typeface="Cambria"/>
              </a:rPr>
              <a:t>clients.</a:t>
            </a:r>
            <a:endParaRPr sz="1600" dirty="0">
              <a:latin typeface="Cambria"/>
              <a:cs typeface="Cambria"/>
            </a:endParaRPr>
          </a:p>
          <a:p>
            <a:pPr marL="104139" indent="-92075">
              <a:lnSpc>
                <a:spcPct val="100000"/>
              </a:lnSpc>
              <a:spcBef>
                <a:spcPts val="1585"/>
              </a:spcBef>
              <a:buClr>
                <a:srgbClr val="9BA8B7"/>
              </a:buClr>
              <a:buFont typeface="Arial MT"/>
              <a:buChar char="•"/>
              <a:tabLst>
                <a:tab pos="104775" algn="l"/>
              </a:tabLst>
            </a:pPr>
            <a:r>
              <a:rPr lang="en-IN" sz="1600" spc="-5" dirty="0">
                <a:solidFill>
                  <a:srgbClr val="404040"/>
                </a:solidFill>
                <a:latin typeface="Cambria"/>
                <a:cs typeface="Cambria"/>
              </a:rPr>
              <a:t>Patra</a:t>
            </a:r>
            <a:r>
              <a:rPr sz="1600" spc="5" dirty="0">
                <a:solidFill>
                  <a:srgbClr val="404040"/>
                </a:solidFill>
                <a:latin typeface="Cambria"/>
                <a:cs typeface="Cambria"/>
              </a:rPr>
              <a:t> </a:t>
            </a:r>
            <a:r>
              <a:rPr sz="1600" spc="-15" dirty="0">
                <a:solidFill>
                  <a:srgbClr val="404040"/>
                </a:solidFill>
                <a:latin typeface="Cambria"/>
                <a:cs typeface="Cambria"/>
              </a:rPr>
              <a:t>leverages</a:t>
            </a:r>
            <a:r>
              <a:rPr sz="1600" spc="15" dirty="0">
                <a:solidFill>
                  <a:srgbClr val="404040"/>
                </a:solidFill>
                <a:latin typeface="Cambria"/>
                <a:cs typeface="Cambria"/>
              </a:rPr>
              <a:t> </a:t>
            </a:r>
            <a:r>
              <a:rPr sz="1600" spc="-5" dirty="0">
                <a:solidFill>
                  <a:srgbClr val="404040"/>
                </a:solidFill>
                <a:latin typeface="Cambria"/>
                <a:cs typeface="Cambria"/>
              </a:rPr>
              <a:t>a</a:t>
            </a:r>
            <a:r>
              <a:rPr sz="1600" spc="20" dirty="0">
                <a:solidFill>
                  <a:srgbClr val="404040"/>
                </a:solidFill>
                <a:latin typeface="Cambria"/>
                <a:cs typeface="Cambria"/>
              </a:rPr>
              <a:t> </a:t>
            </a:r>
            <a:r>
              <a:rPr sz="1600" spc="-10" dirty="0">
                <a:solidFill>
                  <a:srgbClr val="404040"/>
                </a:solidFill>
                <a:latin typeface="Cambria"/>
                <a:cs typeface="Cambria"/>
              </a:rPr>
              <a:t>global</a:t>
            </a:r>
            <a:r>
              <a:rPr sz="1600" spc="15" dirty="0">
                <a:solidFill>
                  <a:srgbClr val="404040"/>
                </a:solidFill>
                <a:latin typeface="Cambria"/>
                <a:cs typeface="Cambria"/>
              </a:rPr>
              <a:t> </a:t>
            </a:r>
            <a:r>
              <a:rPr sz="1600" spc="-15" dirty="0">
                <a:solidFill>
                  <a:srgbClr val="404040"/>
                </a:solidFill>
                <a:latin typeface="Cambria"/>
                <a:cs typeface="Cambria"/>
              </a:rPr>
              <a:t>delivery</a:t>
            </a:r>
            <a:r>
              <a:rPr sz="1600" spc="45" dirty="0">
                <a:solidFill>
                  <a:srgbClr val="404040"/>
                </a:solidFill>
                <a:latin typeface="Cambria"/>
                <a:cs typeface="Cambria"/>
              </a:rPr>
              <a:t> </a:t>
            </a:r>
            <a:r>
              <a:rPr sz="1600" spc="-5" dirty="0">
                <a:solidFill>
                  <a:srgbClr val="404040"/>
                </a:solidFill>
                <a:latin typeface="Cambria"/>
                <a:cs typeface="Cambria"/>
              </a:rPr>
              <a:t>model</a:t>
            </a:r>
            <a:r>
              <a:rPr sz="1600" spc="10" dirty="0">
                <a:solidFill>
                  <a:srgbClr val="404040"/>
                </a:solidFill>
                <a:latin typeface="Cambria"/>
                <a:cs typeface="Cambria"/>
              </a:rPr>
              <a:t> </a:t>
            </a:r>
            <a:r>
              <a:rPr sz="1600" spc="-10" dirty="0">
                <a:solidFill>
                  <a:srgbClr val="404040"/>
                </a:solidFill>
                <a:latin typeface="Cambria"/>
                <a:cs typeface="Cambria"/>
              </a:rPr>
              <a:t>with</a:t>
            </a:r>
            <a:r>
              <a:rPr sz="1600" spc="25" dirty="0">
                <a:solidFill>
                  <a:srgbClr val="404040"/>
                </a:solidFill>
                <a:latin typeface="Cambria"/>
                <a:cs typeface="Cambria"/>
              </a:rPr>
              <a:t> </a:t>
            </a:r>
            <a:r>
              <a:rPr sz="1600" spc="-15" dirty="0">
                <a:solidFill>
                  <a:srgbClr val="404040"/>
                </a:solidFill>
                <a:latin typeface="Cambria"/>
                <a:cs typeface="Cambria"/>
              </a:rPr>
              <a:t>delivery</a:t>
            </a:r>
            <a:r>
              <a:rPr sz="1600" spc="55" dirty="0">
                <a:solidFill>
                  <a:srgbClr val="404040"/>
                </a:solidFill>
                <a:latin typeface="Cambria"/>
                <a:cs typeface="Cambria"/>
              </a:rPr>
              <a:t> </a:t>
            </a:r>
            <a:r>
              <a:rPr sz="1600" spc="-5" dirty="0">
                <a:solidFill>
                  <a:srgbClr val="404040"/>
                </a:solidFill>
                <a:latin typeface="Cambria"/>
                <a:cs typeface="Cambria"/>
              </a:rPr>
              <a:t>centers</a:t>
            </a:r>
            <a:r>
              <a:rPr sz="1600" dirty="0">
                <a:solidFill>
                  <a:srgbClr val="404040"/>
                </a:solidFill>
                <a:latin typeface="Cambria"/>
                <a:cs typeface="Cambria"/>
              </a:rPr>
              <a:t> </a:t>
            </a:r>
            <a:r>
              <a:rPr sz="1600" spc="-10" dirty="0">
                <a:solidFill>
                  <a:srgbClr val="404040"/>
                </a:solidFill>
                <a:latin typeface="Cambria"/>
                <a:cs typeface="Cambria"/>
              </a:rPr>
              <a:t>and</a:t>
            </a:r>
            <a:r>
              <a:rPr sz="1600" spc="15" dirty="0">
                <a:solidFill>
                  <a:srgbClr val="404040"/>
                </a:solidFill>
                <a:latin typeface="Cambria"/>
                <a:cs typeface="Cambria"/>
              </a:rPr>
              <a:t> </a:t>
            </a:r>
            <a:r>
              <a:rPr sz="1600" spc="-5" dirty="0">
                <a:solidFill>
                  <a:srgbClr val="404040"/>
                </a:solidFill>
                <a:latin typeface="Cambria"/>
                <a:cs typeface="Cambria"/>
              </a:rPr>
              <a:t>offices</a:t>
            </a:r>
            <a:r>
              <a:rPr sz="1600" spc="20" dirty="0">
                <a:solidFill>
                  <a:srgbClr val="404040"/>
                </a:solidFill>
                <a:latin typeface="Cambria"/>
                <a:cs typeface="Cambria"/>
              </a:rPr>
              <a:t> </a:t>
            </a:r>
            <a:r>
              <a:rPr sz="1600" spc="-5" dirty="0">
                <a:solidFill>
                  <a:srgbClr val="404040"/>
                </a:solidFill>
                <a:latin typeface="Cambria"/>
                <a:cs typeface="Cambria"/>
              </a:rPr>
              <a:t>in</a:t>
            </a:r>
            <a:r>
              <a:rPr sz="1600" spc="5" dirty="0">
                <a:solidFill>
                  <a:srgbClr val="404040"/>
                </a:solidFill>
                <a:latin typeface="Cambria"/>
                <a:cs typeface="Cambria"/>
              </a:rPr>
              <a:t> </a:t>
            </a:r>
            <a:r>
              <a:rPr sz="1600" spc="-10" dirty="0">
                <a:solidFill>
                  <a:srgbClr val="404040"/>
                </a:solidFill>
                <a:latin typeface="Cambria"/>
                <a:cs typeface="Cambria"/>
              </a:rPr>
              <a:t>multiple</a:t>
            </a:r>
            <a:r>
              <a:rPr sz="1600" spc="45" dirty="0">
                <a:solidFill>
                  <a:srgbClr val="404040"/>
                </a:solidFill>
                <a:latin typeface="Cambria"/>
                <a:cs typeface="Cambria"/>
              </a:rPr>
              <a:t> </a:t>
            </a:r>
            <a:r>
              <a:rPr sz="1600" spc="-10" dirty="0">
                <a:solidFill>
                  <a:srgbClr val="404040"/>
                </a:solidFill>
                <a:latin typeface="Cambria"/>
                <a:cs typeface="Cambria"/>
              </a:rPr>
              <a:t>countries</a:t>
            </a:r>
            <a:r>
              <a:rPr sz="1600" dirty="0">
                <a:solidFill>
                  <a:srgbClr val="404040"/>
                </a:solidFill>
                <a:latin typeface="Cambria"/>
                <a:cs typeface="Cambria"/>
              </a:rPr>
              <a:t> </a:t>
            </a:r>
            <a:r>
              <a:rPr sz="1600" spc="-10" dirty="0">
                <a:solidFill>
                  <a:srgbClr val="404040"/>
                </a:solidFill>
                <a:latin typeface="Cambria"/>
                <a:cs typeface="Cambria"/>
              </a:rPr>
              <a:t>across</a:t>
            </a:r>
            <a:r>
              <a:rPr sz="1600" spc="20" dirty="0">
                <a:solidFill>
                  <a:srgbClr val="404040"/>
                </a:solidFill>
                <a:latin typeface="Cambria"/>
                <a:cs typeface="Cambria"/>
              </a:rPr>
              <a:t> </a:t>
            </a:r>
            <a:r>
              <a:rPr sz="1600" spc="-5" dirty="0">
                <a:solidFill>
                  <a:srgbClr val="404040"/>
                </a:solidFill>
                <a:latin typeface="Cambria"/>
                <a:cs typeface="Cambria"/>
              </a:rPr>
              <a:t>continents</a:t>
            </a:r>
            <a:r>
              <a:rPr sz="1600" spc="-5" dirty="0">
                <a:solidFill>
                  <a:srgbClr val="404040"/>
                </a:solidFill>
                <a:latin typeface="Franklin Gothic Medium"/>
                <a:cs typeface="Franklin Gothic Medium"/>
              </a:rPr>
              <a:t>.</a:t>
            </a:r>
            <a:endParaRPr sz="1600" dirty="0">
              <a:latin typeface="Franklin Gothic Medium"/>
              <a:cs typeface="Franklin Gothic Medium"/>
            </a:endParaRPr>
          </a:p>
          <a:p>
            <a:pPr marL="12700" marR="485140">
              <a:lnSpc>
                <a:spcPct val="110300"/>
              </a:lnSpc>
              <a:spcBef>
                <a:spcPts val="1290"/>
              </a:spcBef>
            </a:pPr>
            <a:r>
              <a:rPr sz="2400" b="1" spc="-20" dirty="0">
                <a:solidFill>
                  <a:srgbClr val="404040"/>
                </a:solidFill>
                <a:latin typeface="Cambria"/>
                <a:cs typeface="Cambria"/>
              </a:rPr>
              <a:t>Weakness</a:t>
            </a:r>
            <a:r>
              <a:rPr sz="1900" spc="-20" dirty="0">
                <a:solidFill>
                  <a:srgbClr val="404040"/>
                </a:solidFill>
                <a:latin typeface="Cambria"/>
                <a:cs typeface="Cambria"/>
              </a:rPr>
              <a:t>:</a:t>
            </a:r>
            <a:r>
              <a:rPr sz="1900" spc="20" dirty="0">
                <a:solidFill>
                  <a:srgbClr val="404040"/>
                </a:solidFill>
                <a:latin typeface="Cambria"/>
                <a:cs typeface="Cambria"/>
              </a:rPr>
              <a:t> </a:t>
            </a:r>
            <a:r>
              <a:rPr sz="1600" spc="-5" dirty="0">
                <a:solidFill>
                  <a:srgbClr val="404040"/>
                </a:solidFill>
                <a:latin typeface="Cambria"/>
                <a:cs typeface="Cambria"/>
              </a:rPr>
              <a:t>While</a:t>
            </a:r>
            <a:r>
              <a:rPr sz="1600" spc="10" dirty="0">
                <a:solidFill>
                  <a:srgbClr val="404040"/>
                </a:solidFill>
                <a:latin typeface="Cambria"/>
                <a:cs typeface="Cambria"/>
              </a:rPr>
              <a:t> </a:t>
            </a:r>
            <a:r>
              <a:rPr lang="en-IN" sz="1600" spc="-5" dirty="0">
                <a:solidFill>
                  <a:srgbClr val="404040"/>
                </a:solidFill>
                <a:latin typeface="Cambria"/>
                <a:cs typeface="Cambria"/>
              </a:rPr>
              <a:t>Patra</a:t>
            </a:r>
            <a:r>
              <a:rPr sz="1600" spc="-5" dirty="0">
                <a:solidFill>
                  <a:srgbClr val="404040"/>
                </a:solidFill>
                <a:latin typeface="Cambria"/>
                <a:cs typeface="Cambria"/>
              </a:rPr>
              <a:t>(Holdings)</a:t>
            </a:r>
            <a:r>
              <a:rPr sz="1600" spc="10" dirty="0">
                <a:solidFill>
                  <a:srgbClr val="404040"/>
                </a:solidFill>
                <a:latin typeface="Cambria"/>
                <a:cs typeface="Cambria"/>
              </a:rPr>
              <a:t> </a:t>
            </a:r>
            <a:r>
              <a:rPr sz="1600" spc="-5" dirty="0">
                <a:solidFill>
                  <a:srgbClr val="404040"/>
                </a:solidFill>
                <a:latin typeface="Cambria"/>
                <a:cs typeface="Cambria"/>
              </a:rPr>
              <a:t>Limited</a:t>
            </a:r>
            <a:r>
              <a:rPr sz="1600" spc="25" dirty="0">
                <a:solidFill>
                  <a:srgbClr val="404040"/>
                </a:solidFill>
                <a:latin typeface="Cambria"/>
                <a:cs typeface="Cambria"/>
              </a:rPr>
              <a:t> </a:t>
            </a:r>
            <a:r>
              <a:rPr sz="1600" spc="-10" dirty="0">
                <a:solidFill>
                  <a:srgbClr val="404040"/>
                </a:solidFill>
                <a:latin typeface="Cambria"/>
                <a:cs typeface="Cambria"/>
              </a:rPr>
              <a:t>has</a:t>
            </a:r>
            <a:r>
              <a:rPr sz="1600" spc="20" dirty="0">
                <a:solidFill>
                  <a:srgbClr val="404040"/>
                </a:solidFill>
                <a:latin typeface="Cambria"/>
                <a:cs typeface="Cambria"/>
              </a:rPr>
              <a:t> </a:t>
            </a:r>
            <a:r>
              <a:rPr sz="1600" spc="-10" dirty="0">
                <a:solidFill>
                  <a:srgbClr val="404040"/>
                </a:solidFill>
                <a:latin typeface="Cambria"/>
                <a:cs typeface="Cambria"/>
              </a:rPr>
              <a:t>numerous</a:t>
            </a:r>
            <a:r>
              <a:rPr sz="1600" spc="30" dirty="0">
                <a:solidFill>
                  <a:srgbClr val="404040"/>
                </a:solidFill>
                <a:latin typeface="Cambria"/>
                <a:cs typeface="Cambria"/>
              </a:rPr>
              <a:t> </a:t>
            </a:r>
            <a:r>
              <a:rPr sz="1600" spc="-5" dirty="0">
                <a:solidFill>
                  <a:srgbClr val="404040"/>
                </a:solidFill>
                <a:latin typeface="Cambria"/>
                <a:cs typeface="Cambria"/>
              </a:rPr>
              <a:t>strengths, its</a:t>
            </a:r>
            <a:r>
              <a:rPr sz="1600" dirty="0">
                <a:solidFill>
                  <a:srgbClr val="404040"/>
                </a:solidFill>
                <a:latin typeface="Cambria"/>
                <a:cs typeface="Cambria"/>
              </a:rPr>
              <a:t> </a:t>
            </a:r>
            <a:r>
              <a:rPr sz="1600" spc="-5" dirty="0">
                <a:solidFill>
                  <a:srgbClr val="404040"/>
                </a:solidFill>
                <a:latin typeface="Cambria"/>
                <a:cs typeface="Cambria"/>
              </a:rPr>
              <a:t>also</a:t>
            </a:r>
            <a:r>
              <a:rPr sz="1600" spc="10" dirty="0">
                <a:solidFill>
                  <a:srgbClr val="404040"/>
                </a:solidFill>
                <a:latin typeface="Cambria"/>
                <a:cs typeface="Cambria"/>
              </a:rPr>
              <a:t> </a:t>
            </a:r>
            <a:r>
              <a:rPr sz="1600" spc="-10" dirty="0">
                <a:solidFill>
                  <a:srgbClr val="404040"/>
                </a:solidFill>
                <a:latin typeface="Cambria"/>
                <a:cs typeface="Cambria"/>
              </a:rPr>
              <a:t>faces</a:t>
            </a:r>
            <a:r>
              <a:rPr sz="1600" spc="20" dirty="0">
                <a:solidFill>
                  <a:srgbClr val="404040"/>
                </a:solidFill>
                <a:latin typeface="Cambria"/>
                <a:cs typeface="Cambria"/>
              </a:rPr>
              <a:t> </a:t>
            </a:r>
            <a:r>
              <a:rPr sz="1600" spc="-5" dirty="0">
                <a:solidFill>
                  <a:srgbClr val="404040"/>
                </a:solidFill>
                <a:latin typeface="Cambria"/>
                <a:cs typeface="Cambria"/>
              </a:rPr>
              <a:t>some</a:t>
            </a:r>
            <a:r>
              <a:rPr sz="1600" dirty="0">
                <a:solidFill>
                  <a:srgbClr val="404040"/>
                </a:solidFill>
                <a:latin typeface="Cambria"/>
                <a:cs typeface="Cambria"/>
              </a:rPr>
              <a:t> </a:t>
            </a:r>
            <a:r>
              <a:rPr sz="1600" spc="-10" dirty="0">
                <a:solidFill>
                  <a:srgbClr val="404040"/>
                </a:solidFill>
                <a:latin typeface="Cambria"/>
                <a:cs typeface="Cambria"/>
              </a:rPr>
              <a:t>weakness</a:t>
            </a:r>
            <a:r>
              <a:rPr sz="1600" spc="5" dirty="0">
                <a:solidFill>
                  <a:srgbClr val="404040"/>
                </a:solidFill>
                <a:latin typeface="Cambria"/>
                <a:cs typeface="Cambria"/>
              </a:rPr>
              <a:t> </a:t>
            </a:r>
            <a:r>
              <a:rPr sz="1600" spc="-10" dirty="0">
                <a:solidFill>
                  <a:srgbClr val="404040"/>
                </a:solidFill>
                <a:latin typeface="Cambria"/>
                <a:cs typeface="Cambria"/>
              </a:rPr>
              <a:t>and </a:t>
            </a:r>
            <a:r>
              <a:rPr sz="1600" spc="-335" dirty="0">
                <a:solidFill>
                  <a:srgbClr val="404040"/>
                </a:solidFill>
                <a:latin typeface="Cambria"/>
                <a:cs typeface="Cambria"/>
              </a:rPr>
              <a:t> </a:t>
            </a:r>
            <a:r>
              <a:rPr sz="1600" spc="-5" dirty="0">
                <a:solidFill>
                  <a:srgbClr val="404040"/>
                </a:solidFill>
                <a:latin typeface="Cambria"/>
                <a:cs typeface="Cambria"/>
              </a:rPr>
              <a:t>challenges</a:t>
            </a:r>
            <a:r>
              <a:rPr sz="1600" spc="10" dirty="0">
                <a:solidFill>
                  <a:srgbClr val="404040"/>
                </a:solidFill>
                <a:latin typeface="Cambria"/>
                <a:cs typeface="Cambria"/>
              </a:rPr>
              <a:t> </a:t>
            </a:r>
            <a:r>
              <a:rPr sz="1600" spc="-10" dirty="0">
                <a:solidFill>
                  <a:srgbClr val="404040"/>
                </a:solidFill>
                <a:latin typeface="Cambria"/>
                <a:cs typeface="Cambria"/>
              </a:rPr>
              <a:t>that</a:t>
            </a:r>
            <a:r>
              <a:rPr sz="1600" spc="5" dirty="0">
                <a:solidFill>
                  <a:srgbClr val="404040"/>
                </a:solidFill>
                <a:latin typeface="Cambria"/>
                <a:cs typeface="Cambria"/>
              </a:rPr>
              <a:t> </a:t>
            </a:r>
            <a:r>
              <a:rPr sz="1600" spc="-5" dirty="0">
                <a:solidFill>
                  <a:srgbClr val="404040"/>
                </a:solidFill>
                <a:latin typeface="Cambria"/>
                <a:cs typeface="Cambria"/>
              </a:rPr>
              <a:t>could</a:t>
            </a:r>
            <a:r>
              <a:rPr sz="1600" spc="5" dirty="0">
                <a:solidFill>
                  <a:srgbClr val="404040"/>
                </a:solidFill>
                <a:latin typeface="Cambria"/>
                <a:cs typeface="Cambria"/>
              </a:rPr>
              <a:t> </a:t>
            </a:r>
            <a:r>
              <a:rPr sz="1600" spc="-5" dirty="0">
                <a:solidFill>
                  <a:srgbClr val="404040"/>
                </a:solidFill>
                <a:latin typeface="Cambria"/>
                <a:cs typeface="Cambria"/>
              </a:rPr>
              <a:t>impact</a:t>
            </a:r>
            <a:r>
              <a:rPr sz="1600" spc="10" dirty="0">
                <a:solidFill>
                  <a:srgbClr val="404040"/>
                </a:solidFill>
                <a:latin typeface="Cambria"/>
                <a:cs typeface="Cambria"/>
              </a:rPr>
              <a:t> </a:t>
            </a:r>
            <a:r>
              <a:rPr sz="1600" spc="-5" dirty="0">
                <a:solidFill>
                  <a:srgbClr val="404040"/>
                </a:solidFill>
                <a:latin typeface="Cambria"/>
                <a:cs typeface="Cambria"/>
              </a:rPr>
              <a:t>its</a:t>
            </a:r>
            <a:r>
              <a:rPr sz="1600" spc="5" dirty="0">
                <a:solidFill>
                  <a:srgbClr val="404040"/>
                </a:solidFill>
                <a:latin typeface="Cambria"/>
                <a:cs typeface="Cambria"/>
              </a:rPr>
              <a:t> </a:t>
            </a:r>
            <a:r>
              <a:rPr sz="1600" spc="-10" dirty="0">
                <a:solidFill>
                  <a:srgbClr val="404040"/>
                </a:solidFill>
                <a:latin typeface="Cambria"/>
                <a:cs typeface="Cambria"/>
              </a:rPr>
              <a:t>business</a:t>
            </a:r>
            <a:r>
              <a:rPr sz="1600" spc="15" dirty="0">
                <a:solidFill>
                  <a:srgbClr val="404040"/>
                </a:solidFill>
                <a:latin typeface="Cambria"/>
                <a:cs typeface="Cambria"/>
              </a:rPr>
              <a:t> </a:t>
            </a:r>
            <a:r>
              <a:rPr sz="1600" spc="-10" dirty="0">
                <a:solidFill>
                  <a:srgbClr val="404040"/>
                </a:solidFill>
                <a:latin typeface="Cambria"/>
                <a:cs typeface="Cambria"/>
              </a:rPr>
              <a:t>operations</a:t>
            </a:r>
            <a:r>
              <a:rPr sz="1600"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a:t>
            </a:r>
            <a:r>
              <a:rPr sz="1600" spc="-10" dirty="0">
                <a:solidFill>
                  <a:srgbClr val="404040"/>
                </a:solidFill>
                <a:latin typeface="Cambria"/>
                <a:cs typeface="Cambria"/>
              </a:rPr>
              <a:t>growth</a:t>
            </a:r>
            <a:r>
              <a:rPr sz="1600" spc="5" dirty="0">
                <a:solidFill>
                  <a:srgbClr val="404040"/>
                </a:solidFill>
                <a:latin typeface="Cambria"/>
                <a:cs typeface="Cambria"/>
              </a:rPr>
              <a:t> </a:t>
            </a:r>
            <a:r>
              <a:rPr sz="1600" spc="-5" dirty="0">
                <a:solidFill>
                  <a:srgbClr val="404040"/>
                </a:solidFill>
                <a:latin typeface="Cambria"/>
                <a:cs typeface="Cambria"/>
              </a:rPr>
              <a:t>prospects</a:t>
            </a:r>
            <a:r>
              <a:rPr sz="1600" spc="-20" dirty="0">
                <a:solidFill>
                  <a:srgbClr val="404040"/>
                </a:solidFill>
                <a:latin typeface="Cambria"/>
                <a:cs typeface="Cambria"/>
              </a:rPr>
              <a:t> </a:t>
            </a:r>
            <a:r>
              <a:rPr sz="1600" spc="-5" dirty="0">
                <a:solidFill>
                  <a:srgbClr val="404040"/>
                </a:solidFill>
                <a:latin typeface="Cambria"/>
                <a:cs typeface="Cambria"/>
              </a:rPr>
              <a:t>.</a:t>
            </a:r>
            <a:endParaRPr sz="1600" dirty="0">
              <a:latin typeface="Cambria"/>
              <a:cs typeface="Cambria"/>
            </a:endParaRPr>
          </a:p>
          <a:p>
            <a:pPr marL="104139" indent="-92075">
              <a:lnSpc>
                <a:spcPct val="100000"/>
              </a:lnSpc>
              <a:spcBef>
                <a:spcPts val="1600"/>
              </a:spcBef>
              <a:buClr>
                <a:srgbClr val="9BA8B7"/>
              </a:buClr>
              <a:buFont typeface="Arial MT"/>
              <a:buChar char="•"/>
              <a:tabLst>
                <a:tab pos="104775" algn="l"/>
              </a:tabLst>
            </a:pPr>
            <a:r>
              <a:rPr lang="en-IN" sz="1600" spc="-5" dirty="0">
                <a:solidFill>
                  <a:srgbClr val="404040"/>
                </a:solidFill>
                <a:latin typeface="Cambria"/>
                <a:cs typeface="Cambria"/>
              </a:rPr>
              <a:t>Patra</a:t>
            </a:r>
            <a:r>
              <a:rPr sz="1600" spc="-5" dirty="0">
                <a:solidFill>
                  <a:srgbClr val="404040"/>
                </a:solidFill>
                <a:latin typeface="Cambria"/>
                <a:cs typeface="Cambria"/>
              </a:rPr>
              <a:t> </a:t>
            </a:r>
            <a:r>
              <a:rPr sz="1600" spc="-10" dirty="0">
                <a:solidFill>
                  <a:srgbClr val="404040"/>
                </a:solidFill>
                <a:latin typeface="Cambria"/>
                <a:cs typeface="Cambria"/>
              </a:rPr>
              <a:t>relies</a:t>
            </a:r>
            <a:r>
              <a:rPr sz="1600" spc="10" dirty="0">
                <a:solidFill>
                  <a:srgbClr val="404040"/>
                </a:solidFill>
                <a:latin typeface="Cambria"/>
                <a:cs typeface="Cambria"/>
              </a:rPr>
              <a:t> </a:t>
            </a:r>
            <a:r>
              <a:rPr sz="1600" spc="-15" dirty="0">
                <a:solidFill>
                  <a:srgbClr val="404040"/>
                </a:solidFill>
                <a:latin typeface="Cambria"/>
                <a:cs typeface="Cambria"/>
              </a:rPr>
              <a:t>heavily</a:t>
            </a:r>
            <a:r>
              <a:rPr sz="1600" spc="50" dirty="0">
                <a:solidFill>
                  <a:srgbClr val="404040"/>
                </a:solidFill>
                <a:latin typeface="Cambria"/>
                <a:cs typeface="Cambria"/>
              </a:rPr>
              <a:t> </a:t>
            </a:r>
            <a:r>
              <a:rPr sz="1600" spc="-5" dirty="0">
                <a:solidFill>
                  <a:srgbClr val="404040"/>
                </a:solidFill>
                <a:latin typeface="Cambria"/>
                <a:cs typeface="Cambria"/>
              </a:rPr>
              <a:t>on</a:t>
            </a:r>
            <a:r>
              <a:rPr sz="1600" dirty="0">
                <a:solidFill>
                  <a:srgbClr val="404040"/>
                </a:solidFill>
                <a:latin typeface="Cambria"/>
                <a:cs typeface="Cambria"/>
              </a:rPr>
              <a:t> </a:t>
            </a:r>
            <a:r>
              <a:rPr sz="1600" spc="-5" dirty="0">
                <a:solidFill>
                  <a:srgbClr val="404040"/>
                </a:solidFill>
                <a:latin typeface="Cambria"/>
                <a:cs typeface="Cambria"/>
              </a:rPr>
              <a:t>outsourcing</a:t>
            </a:r>
            <a:r>
              <a:rPr sz="1600" spc="15" dirty="0">
                <a:solidFill>
                  <a:srgbClr val="404040"/>
                </a:solidFill>
                <a:latin typeface="Cambria"/>
                <a:cs typeface="Cambria"/>
              </a:rPr>
              <a:t> </a:t>
            </a:r>
            <a:r>
              <a:rPr sz="1600" spc="-15" dirty="0">
                <a:solidFill>
                  <a:srgbClr val="404040"/>
                </a:solidFill>
                <a:latin typeface="Cambria"/>
                <a:cs typeface="Cambria"/>
              </a:rPr>
              <a:t>for</a:t>
            </a:r>
            <a:r>
              <a:rPr sz="1600" spc="10" dirty="0">
                <a:solidFill>
                  <a:srgbClr val="404040"/>
                </a:solidFill>
                <a:latin typeface="Cambria"/>
                <a:cs typeface="Cambria"/>
              </a:rPr>
              <a:t> </a:t>
            </a:r>
            <a:r>
              <a:rPr sz="1600" spc="-5" dirty="0">
                <a:solidFill>
                  <a:srgbClr val="404040"/>
                </a:solidFill>
                <a:latin typeface="Cambria"/>
                <a:cs typeface="Cambria"/>
              </a:rPr>
              <a:t>its</a:t>
            </a:r>
            <a:r>
              <a:rPr sz="1600" spc="10" dirty="0">
                <a:solidFill>
                  <a:srgbClr val="404040"/>
                </a:solidFill>
                <a:latin typeface="Cambria"/>
                <a:cs typeface="Cambria"/>
              </a:rPr>
              <a:t> </a:t>
            </a:r>
            <a:r>
              <a:rPr sz="1600" spc="-10" dirty="0">
                <a:solidFill>
                  <a:srgbClr val="404040"/>
                </a:solidFill>
                <a:latin typeface="Cambria"/>
                <a:cs typeface="Cambria"/>
              </a:rPr>
              <a:t>business</a:t>
            </a:r>
            <a:r>
              <a:rPr sz="1600" spc="15" dirty="0">
                <a:solidFill>
                  <a:srgbClr val="404040"/>
                </a:solidFill>
                <a:latin typeface="Cambria"/>
                <a:cs typeface="Cambria"/>
              </a:rPr>
              <a:t> </a:t>
            </a:r>
            <a:r>
              <a:rPr sz="1600" spc="-5" dirty="0">
                <a:solidFill>
                  <a:srgbClr val="404040"/>
                </a:solidFill>
                <a:latin typeface="Cambria"/>
                <a:cs typeface="Cambria"/>
              </a:rPr>
              <a:t>model.</a:t>
            </a:r>
            <a:endParaRPr sz="1600" dirty="0">
              <a:latin typeface="Cambria"/>
              <a:cs typeface="Cambria"/>
            </a:endParaRPr>
          </a:p>
          <a:p>
            <a:pPr marL="104139" marR="233045" indent="-92075">
              <a:lnSpc>
                <a:spcPct val="110000"/>
              </a:lnSpc>
              <a:spcBef>
                <a:spcPts val="1390"/>
              </a:spcBef>
              <a:buClr>
                <a:srgbClr val="9BA8B7"/>
              </a:buClr>
              <a:buFont typeface="Arial MT"/>
              <a:buChar char="•"/>
              <a:tabLst>
                <a:tab pos="104775" algn="l"/>
              </a:tabLst>
            </a:pPr>
            <a:r>
              <a:rPr sz="1600" spc="-5" dirty="0">
                <a:solidFill>
                  <a:srgbClr val="404040"/>
                </a:solidFill>
                <a:latin typeface="Cambria"/>
                <a:cs typeface="Cambria"/>
              </a:rPr>
              <a:t>This</a:t>
            </a:r>
            <a:r>
              <a:rPr sz="1600" spc="20" dirty="0">
                <a:solidFill>
                  <a:srgbClr val="404040"/>
                </a:solidFill>
                <a:latin typeface="Cambria"/>
                <a:cs typeface="Cambria"/>
              </a:rPr>
              <a:t> </a:t>
            </a:r>
            <a:r>
              <a:rPr sz="1600" spc="-5" dirty="0">
                <a:solidFill>
                  <a:srgbClr val="404040"/>
                </a:solidFill>
                <a:latin typeface="Cambria"/>
                <a:cs typeface="Cambria"/>
              </a:rPr>
              <a:t>dependency</a:t>
            </a:r>
            <a:r>
              <a:rPr sz="1600" spc="-10" dirty="0">
                <a:solidFill>
                  <a:srgbClr val="404040"/>
                </a:solidFill>
                <a:latin typeface="Cambria"/>
                <a:cs typeface="Cambria"/>
              </a:rPr>
              <a:t> </a:t>
            </a:r>
            <a:r>
              <a:rPr sz="1600" spc="-5" dirty="0">
                <a:solidFill>
                  <a:srgbClr val="404040"/>
                </a:solidFill>
                <a:latin typeface="Cambria"/>
                <a:cs typeface="Cambria"/>
              </a:rPr>
              <a:t>on</a:t>
            </a:r>
            <a:r>
              <a:rPr sz="1600" spc="5" dirty="0">
                <a:solidFill>
                  <a:srgbClr val="404040"/>
                </a:solidFill>
                <a:latin typeface="Cambria"/>
                <a:cs typeface="Cambria"/>
              </a:rPr>
              <a:t> </a:t>
            </a:r>
            <a:r>
              <a:rPr sz="1600" spc="-10" dirty="0">
                <a:solidFill>
                  <a:srgbClr val="404040"/>
                </a:solidFill>
                <a:latin typeface="Cambria"/>
                <a:cs typeface="Cambria"/>
              </a:rPr>
              <a:t>third-party</a:t>
            </a:r>
            <a:r>
              <a:rPr sz="1600" spc="60" dirty="0">
                <a:solidFill>
                  <a:srgbClr val="404040"/>
                </a:solidFill>
                <a:latin typeface="Cambria"/>
                <a:cs typeface="Cambria"/>
              </a:rPr>
              <a:t> </a:t>
            </a:r>
            <a:r>
              <a:rPr sz="1600" spc="-10" dirty="0">
                <a:solidFill>
                  <a:srgbClr val="404040"/>
                </a:solidFill>
                <a:latin typeface="Cambria"/>
                <a:cs typeface="Cambria"/>
              </a:rPr>
              <a:t>vendors</a:t>
            </a:r>
            <a:r>
              <a:rPr sz="1600" spc="15" dirty="0">
                <a:solidFill>
                  <a:srgbClr val="404040"/>
                </a:solidFill>
                <a:latin typeface="Cambria"/>
                <a:cs typeface="Cambria"/>
              </a:rPr>
              <a:t> </a:t>
            </a:r>
            <a:r>
              <a:rPr sz="1600" spc="-10" dirty="0">
                <a:solidFill>
                  <a:srgbClr val="404040"/>
                </a:solidFill>
                <a:latin typeface="Cambria"/>
                <a:cs typeface="Cambria"/>
              </a:rPr>
              <a:t>and</a:t>
            </a:r>
            <a:r>
              <a:rPr sz="1600" spc="10" dirty="0">
                <a:solidFill>
                  <a:srgbClr val="404040"/>
                </a:solidFill>
                <a:latin typeface="Cambria"/>
                <a:cs typeface="Cambria"/>
              </a:rPr>
              <a:t> </a:t>
            </a:r>
            <a:r>
              <a:rPr sz="1600" spc="-10" dirty="0">
                <a:solidFill>
                  <a:srgbClr val="404040"/>
                </a:solidFill>
                <a:latin typeface="Cambria"/>
                <a:cs typeface="Cambria"/>
              </a:rPr>
              <a:t>subcontractors</a:t>
            </a:r>
            <a:r>
              <a:rPr sz="1600" spc="10" dirty="0">
                <a:solidFill>
                  <a:srgbClr val="404040"/>
                </a:solidFill>
                <a:latin typeface="Cambria"/>
                <a:cs typeface="Cambria"/>
              </a:rPr>
              <a:t> </a:t>
            </a:r>
            <a:r>
              <a:rPr sz="1600" spc="-5" dirty="0">
                <a:solidFill>
                  <a:srgbClr val="404040"/>
                </a:solidFill>
                <a:latin typeface="Cambria"/>
                <a:cs typeface="Cambria"/>
              </a:rPr>
              <a:t>can</a:t>
            </a:r>
            <a:r>
              <a:rPr sz="1600" spc="5" dirty="0">
                <a:solidFill>
                  <a:srgbClr val="404040"/>
                </a:solidFill>
                <a:latin typeface="Cambria"/>
                <a:cs typeface="Cambria"/>
              </a:rPr>
              <a:t> </a:t>
            </a:r>
            <a:r>
              <a:rPr sz="1600" spc="-5" dirty="0">
                <a:solidFill>
                  <a:srgbClr val="404040"/>
                </a:solidFill>
                <a:latin typeface="Cambria"/>
                <a:cs typeface="Cambria"/>
              </a:rPr>
              <a:t>sometimes</a:t>
            </a:r>
            <a:r>
              <a:rPr sz="1600" spc="20" dirty="0">
                <a:solidFill>
                  <a:srgbClr val="404040"/>
                </a:solidFill>
                <a:latin typeface="Cambria"/>
                <a:cs typeface="Cambria"/>
              </a:rPr>
              <a:t> </a:t>
            </a:r>
            <a:r>
              <a:rPr sz="1600" spc="-5" dirty="0">
                <a:solidFill>
                  <a:srgbClr val="404040"/>
                </a:solidFill>
                <a:latin typeface="Cambria"/>
                <a:cs typeface="Cambria"/>
              </a:rPr>
              <a:t>lead</a:t>
            </a:r>
            <a:r>
              <a:rPr sz="1600" spc="20" dirty="0">
                <a:solidFill>
                  <a:srgbClr val="404040"/>
                </a:solidFill>
                <a:latin typeface="Cambria"/>
                <a:cs typeface="Cambria"/>
              </a:rPr>
              <a:t> </a:t>
            </a:r>
            <a:r>
              <a:rPr sz="1600" spc="-10" dirty="0">
                <a:solidFill>
                  <a:srgbClr val="404040"/>
                </a:solidFill>
                <a:latin typeface="Cambria"/>
                <a:cs typeface="Cambria"/>
              </a:rPr>
              <a:t>to</a:t>
            </a:r>
            <a:r>
              <a:rPr sz="1600" spc="10" dirty="0">
                <a:solidFill>
                  <a:srgbClr val="404040"/>
                </a:solidFill>
                <a:latin typeface="Cambria"/>
                <a:cs typeface="Cambria"/>
              </a:rPr>
              <a:t> </a:t>
            </a:r>
            <a:r>
              <a:rPr sz="1600" spc="-5" dirty="0">
                <a:solidFill>
                  <a:srgbClr val="404040"/>
                </a:solidFill>
                <a:latin typeface="Cambria"/>
                <a:cs typeface="Cambria"/>
              </a:rPr>
              <a:t>concerns</a:t>
            </a:r>
            <a:r>
              <a:rPr sz="1600" spc="-10" dirty="0">
                <a:solidFill>
                  <a:srgbClr val="404040"/>
                </a:solidFill>
                <a:latin typeface="Cambria"/>
                <a:cs typeface="Cambria"/>
              </a:rPr>
              <a:t> </a:t>
            </a:r>
            <a:r>
              <a:rPr sz="1600" spc="-5" dirty="0">
                <a:solidFill>
                  <a:srgbClr val="404040"/>
                </a:solidFill>
                <a:latin typeface="Cambria"/>
                <a:cs typeface="Cambria"/>
              </a:rPr>
              <a:t>about</a:t>
            </a:r>
            <a:r>
              <a:rPr sz="1600" spc="10" dirty="0">
                <a:solidFill>
                  <a:srgbClr val="404040"/>
                </a:solidFill>
                <a:latin typeface="Cambria"/>
                <a:cs typeface="Cambria"/>
              </a:rPr>
              <a:t> </a:t>
            </a:r>
            <a:r>
              <a:rPr sz="1600" spc="-10" dirty="0">
                <a:solidFill>
                  <a:srgbClr val="404040"/>
                </a:solidFill>
                <a:latin typeface="Cambria"/>
                <a:cs typeface="Cambria"/>
              </a:rPr>
              <a:t>quality </a:t>
            </a:r>
            <a:r>
              <a:rPr sz="1600" spc="-5" dirty="0">
                <a:solidFill>
                  <a:srgbClr val="404040"/>
                </a:solidFill>
                <a:latin typeface="Cambria"/>
                <a:cs typeface="Cambria"/>
              </a:rPr>
              <a:t> </a:t>
            </a:r>
            <a:r>
              <a:rPr sz="1600" spc="-10" dirty="0">
                <a:solidFill>
                  <a:srgbClr val="404040"/>
                </a:solidFill>
                <a:latin typeface="Cambria"/>
                <a:cs typeface="Cambria"/>
              </a:rPr>
              <a:t>control,</a:t>
            </a:r>
            <a:r>
              <a:rPr sz="1600" spc="5" dirty="0">
                <a:solidFill>
                  <a:srgbClr val="404040"/>
                </a:solidFill>
                <a:latin typeface="Cambria"/>
                <a:cs typeface="Cambria"/>
              </a:rPr>
              <a:t> </a:t>
            </a:r>
            <a:r>
              <a:rPr sz="1600" spc="-5" dirty="0">
                <a:solidFill>
                  <a:srgbClr val="404040"/>
                </a:solidFill>
                <a:latin typeface="Cambria"/>
                <a:cs typeface="Cambria"/>
              </a:rPr>
              <a:t>communication</a:t>
            </a:r>
            <a:r>
              <a:rPr sz="1600" spc="10" dirty="0">
                <a:solidFill>
                  <a:srgbClr val="404040"/>
                </a:solidFill>
                <a:latin typeface="Cambria"/>
                <a:cs typeface="Cambria"/>
              </a:rPr>
              <a:t> </a:t>
            </a:r>
            <a:r>
              <a:rPr sz="1600" spc="-10" dirty="0">
                <a:solidFill>
                  <a:srgbClr val="404040"/>
                </a:solidFill>
                <a:latin typeface="Cambria"/>
                <a:cs typeface="Cambria"/>
              </a:rPr>
              <a:t>barriers</a:t>
            </a:r>
            <a:r>
              <a:rPr sz="1600" spc="30" dirty="0">
                <a:solidFill>
                  <a:srgbClr val="404040"/>
                </a:solidFill>
                <a:latin typeface="Cambria"/>
                <a:cs typeface="Cambria"/>
              </a:rPr>
              <a:t> </a:t>
            </a:r>
            <a:r>
              <a:rPr sz="1600" spc="-10" dirty="0">
                <a:solidFill>
                  <a:srgbClr val="404040"/>
                </a:solidFill>
                <a:latin typeface="Cambria"/>
                <a:cs typeface="Cambria"/>
              </a:rPr>
              <a:t>and</a:t>
            </a:r>
            <a:r>
              <a:rPr sz="1600" spc="15" dirty="0">
                <a:solidFill>
                  <a:srgbClr val="404040"/>
                </a:solidFill>
                <a:latin typeface="Cambria"/>
                <a:cs typeface="Cambria"/>
              </a:rPr>
              <a:t> </a:t>
            </a:r>
            <a:r>
              <a:rPr sz="1600" spc="-5" dirty="0">
                <a:solidFill>
                  <a:srgbClr val="404040"/>
                </a:solidFill>
                <a:latin typeface="Cambria"/>
                <a:cs typeface="Cambria"/>
              </a:rPr>
              <a:t>potential</a:t>
            </a:r>
            <a:r>
              <a:rPr sz="1600" spc="5" dirty="0">
                <a:solidFill>
                  <a:srgbClr val="404040"/>
                </a:solidFill>
                <a:latin typeface="Cambria"/>
                <a:cs typeface="Cambria"/>
              </a:rPr>
              <a:t> </a:t>
            </a:r>
            <a:r>
              <a:rPr sz="1600" spc="-10" dirty="0">
                <a:solidFill>
                  <a:srgbClr val="404040"/>
                </a:solidFill>
                <a:latin typeface="Cambria"/>
                <a:cs typeface="Cambria"/>
              </a:rPr>
              <a:t>risks</a:t>
            </a:r>
            <a:r>
              <a:rPr sz="1600" spc="30" dirty="0">
                <a:solidFill>
                  <a:srgbClr val="404040"/>
                </a:solidFill>
                <a:latin typeface="Cambria"/>
                <a:cs typeface="Cambria"/>
              </a:rPr>
              <a:t> </a:t>
            </a:r>
            <a:r>
              <a:rPr sz="1600" spc="-5" dirty="0">
                <a:solidFill>
                  <a:srgbClr val="404040"/>
                </a:solidFill>
                <a:latin typeface="Cambria"/>
                <a:cs typeface="Cambria"/>
              </a:rPr>
              <a:t>associated</a:t>
            </a:r>
            <a:r>
              <a:rPr sz="1600" spc="5" dirty="0">
                <a:solidFill>
                  <a:srgbClr val="404040"/>
                </a:solidFill>
                <a:latin typeface="Cambria"/>
                <a:cs typeface="Cambria"/>
              </a:rPr>
              <a:t> </a:t>
            </a:r>
            <a:r>
              <a:rPr sz="1600" spc="-10" dirty="0">
                <a:solidFill>
                  <a:srgbClr val="404040"/>
                </a:solidFill>
                <a:latin typeface="Cambria"/>
                <a:cs typeface="Cambria"/>
              </a:rPr>
              <a:t>with</a:t>
            </a:r>
            <a:r>
              <a:rPr sz="1600" spc="20" dirty="0">
                <a:solidFill>
                  <a:srgbClr val="404040"/>
                </a:solidFill>
                <a:latin typeface="Cambria"/>
                <a:cs typeface="Cambria"/>
              </a:rPr>
              <a:t> </a:t>
            </a:r>
            <a:r>
              <a:rPr sz="1600" spc="-5" dirty="0">
                <a:solidFill>
                  <a:srgbClr val="404040"/>
                </a:solidFill>
                <a:latin typeface="Cambria"/>
                <a:cs typeface="Cambria"/>
              </a:rPr>
              <a:t>outsourcing</a:t>
            </a:r>
            <a:r>
              <a:rPr sz="1600" spc="35" dirty="0">
                <a:solidFill>
                  <a:srgbClr val="404040"/>
                </a:solidFill>
                <a:latin typeface="Cambria"/>
                <a:cs typeface="Cambria"/>
              </a:rPr>
              <a:t> </a:t>
            </a:r>
            <a:r>
              <a:rPr sz="1600" spc="-15" dirty="0">
                <a:solidFill>
                  <a:srgbClr val="404040"/>
                </a:solidFill>
                <a:latin typeface="Cambria"/>
                <a:cs typeface="Cambria"/>
              </a:rPr>
              <a:t>sensitive</a:t>
            </a:r>
            <a:r>
              <a:rPr sz="1600" spc="30" dirty="0">
                <a:solidFill>
                  <a:srgbClr val="404040"/>
                </a:solidFill>
                <a:latin typeface="Cambria"/>
                <a:cs typeface="Cambria"/>
              </a:rPr>
              <a:t> </a:t>
            </a:r>
            <a:r>
              <a:rPr sz="1600" spc="-5" dirty="0">
                <a:solidFill>
                  <a:srgbClr val="404040"/>
                </a:solidFill>
                <a:latin typeface="Cambria"/>
                <a:cs typeface="Cambria"/>
              </a:rPr>
              <a:t>or</a:t>
            </a:r>
            <a:r>
              <a:rPr sz="1600" spc="5" dirty="0">
                <a:solidFill>
                  <a:srgbClr val="404040"/>
                </a:solidFill>
                <a:latin typeface="Cambria"/>
                <a:cs typeface="Cambria"/>
              </a:rPr>
              <a:t> </a:t>
            </a:r>
            <a:r>
              <a:rPr sz="1600" spc="-5" dirty="0">
                <a:solidFill>
                  <a:srgbClr val="404040"/>
                </a:solidFill>
                <a:latin typeface="Cambria"/>
                <a:cs typeface="Cambria"/>
              </a:rPr>
              <a:t>critical</a:t>
            </a:r>
            <a:r>
              <a:rPr sz="1600" spc="15" dirty="0">
                <a:solidFill>
                  <a:srgbClr val="404040"/>
                </a:solidFill>
                <a:latin typeface="Cambria"/>
                <a:cs typeface="Cambria"/>
              </a:rPr>
              <a:t> </a:t>
            </a:r>
            <a:r>
              <a:rPr sz="1600" spc="-10" dirty="0">
                <a:solidFill>
                  <a:srgbClr val="404040"/>
                </a:solidFill>
                <a:latin typeface="Cambria"/>
                <a:cs typeface="Cambria"/>
              </a:rPr>
              <a:t>business </a:t>
            </a:r>
            <a:r>
              <a:rPr sz="1600" spc="-340" dirty="0">
                <a:solidFill>
                  <a:srgbClr val="404040"/>
                </a:solidFill>
                <a:latin typeface="Cambria"/>
                <a:cs typeface="Cambria"/>
              </a:rPr>
              <a:t> </a:t>
            </a:r>
            <a:r>
              <a:rPr sz="1600" spc="-10" dirty="0">
                <a:solidFill>
                  <a:srgbClr val="404040"/>
                </a:solidFill>
                <a:latin typeface="Cambria"/>
                <a:cs typeface="Cambria"/>
              </a:rPr>
              <a:t>functions</a:t>
            </a:r>
            <a:endParaRPr sz="1600" dirty="0">
              <a:latin typeface="Cambria"/>
              <a:cs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021080"/>
            <a:ext cx="1276350" cy="632224"/>
          </a:xfrm>
          <a:prstGeom prst="rect">
            <a:avLst/>
          </a:prstGeom>
          <a:solidFill>
            <a:srgbClr val="FFFF00"/>
          </a:solidFill>
        </p:spPr>
        <p:txBody>
          <a:bodyPr vert="horz" wrap="square" lIns="0" tIns="16510" rIns="0" bIns="0" rtlCol="0">
            <a:spAutoFit/>
          </a:bodyPr>
          <a:lstStyle/>
          <a:p>
            <a:pPr>
              <a:lnSpc>
                <a:spcPct val="100000"/>
              </a:lnSpc>
              <a:spcBef>
                <a:spcPts val="130"/>
              </a:spcBef>
            </a:pPr>
            <a:r>
              <a:rPr lang="en-IN" b="1" spc="540" dirty="0" err="1"/>
              <a:t>S</a:t>
            </a:r>
            <a:r>
              <a:rPr lang="en-IN" b="1" spc="-55" dirty="0" err="1">
                <a:latin typeface="Cambria"/>
                <a:cs typeface="Cambria"/>
              </a:rPr>
              <a:t>w</a:t>
            </a:r>
            <a:r>
              <a:rPr b="1" spc="145" dirty="0" err="1">
                <a:latin typeface="Cambria"/>
                <a:cs typeface="Cambria"/>
              </a:rPr>
              <a:t>o</a:t>
            </a:r>
            <a:r>
              <a:rPr b="1" spc="375" dirty="0" err="1">
                <a:latin typeface="Cambria"/>
                <a:cs typeface="Cambria"/>
              </a:rPr>
              <a:t>t</a:t>
            </a:r>
            <a:endParaRPr b="1" spc="375" dirty="0">
              <a:latin typeface="Cambria"/>
              <a:cs typeface="Cambria"/>
            </a:endParaRPr>
          </a:p>
        </p:txBody>
      </p:sp>
      <p:sp>
        <p:nvSpPr>
          <p:cNvPr id="3" name="object 3"/>
          <p:cNvSpPr txBox="1"/>
          <p:nvPr/>
        </p:nvSpPr>
        <p:spPr>
          <a:xfrm>
            <a:off x="1084580" y="2133980"/>
            <a:ext cx="10050145" cy="3633470"/>
          </a:xfrm>
          <a:prstGeom prst="rect">
            <a:avLst/>
          </a:prstGeom>
        </p:spPr>
        <p:txBody>
          <a:bodyPr vert="horz" wrap="square" lIns="0" tIns="12065" rIns="0" bIns="0" rtlCol="0">
            <a:spAutoFit/>
          </a:bodyPr>
          <a:lstStyle/>
          <a:p>
            <a:pPr marL="104139">
              <a:lnSpc>
                <a:spcPct val="100000"/>
              </a:lnSpc>
              <a:spcBef>
                <a:spcPts val="95"/>
              </a:spcBef>
            </a:pPr>
            <a:r>
              <a:rPr sz="2200" b="1" spc="-10" dirty="0">
                <a:solidFill>
                  <a:srgbClr val="404040"/>
                </a:solidFill>
                <a:latin typeface="Cambria"/>
                <a:cs typeface="Cambria"/>
              </a:rPr>
              <a:t>Opportunities</a:t>
            </a:r>
            <a:r>
              <a:rPr sz="2200" b="1" spc="-15" dirty="0">
                <a:solidFill>
                  <a:srgbClr val="404040"/>
                </a:solidFill>
                <a:latin typeface="Cambria"/>
                <a:cs typeface="Cambria"/>
              </a:rPr>
              <a:t> </a:t>
            </a:r>
            <a:r>
              <a:rPr sz="1800" dirty="0">
                <a:solidFill>
                  <a:srgbClr val="404040"/>
                </a:solidFill>
                <a:latin typeface="Cambria"/>
                <a:cs typeface="Cambria"/>
              </a:rPr>
              <a:t>:</a:t>
            </a:r>
            <a:r>
              <a:rPr sz="1800" spc="10" dirty="0">
                <a:solidFill>
                  <a:srgbClr val="404040"/>
                </a:solidFill>
                <a:latin typeface="Cambria"/>
                <a:cs typeface="Cambria"/>
              </a:rPr>
              <a:t> </a:t>
            </a:r>
            <a:r>
              <a:rPr lang="en-IN" sz="1800" spc="-5" dirty="0">
                <a:solidFill>
                  <a:srgbClr val="404040"/>
                </a:solidFill>
                <a:latin typeface="Cambria"/>
                <a:cs typeface="Cambria"/>
              </a:rPr>
              <a:t>Patra</a:t>
            </a:r>
            <a:r>
              <a:rPr sz="1800" spc="10" dirty="0">
                <a:solidFill>
                  <a:srgbClr val="404040"/>
                </a:solidFill>
                <a:latin typeface="Cambria"/>
                <a:cs typeface="Cambria"/>
              </a:rPr>
              <a:t> </a:t>
            </a:r>
            <a:r>
              <a:rPr sz="1800" spc="-25" dirty="0">
                <a:solidFill>
                  <a:srgbClr val="404040"/>
                </a:solidFill>
                <a:latin typeface="Cambria"/>
                <a:cs typeface="Cambria"/>
              </a:rPr>
              <a:t>(</a:t>
            </a:r>
            <a:r>
              <a:rPr lang="en-IN" spc="-25" dirty="0">
                <a:solidFill>
                  <a:srgbClr val="404040"/>
                </a:solidFill>
                <a:latin typeface="Cambria"/>
                <a:cs typeface="Cambria"/>
              </a:rPr>
              <a:t>C</a:t>
            </a:r>
            <a:r>
              <a:rPr lang="en-IN" sz="1800" spc="-25" dirty="0">
                <a:solidFill>
                  <a:srgbClr val="404040"/>
                </a:solidFill>
                <a:latin typeface="Cambria"/>
                <a:cs typeface="Cambria"/>
              </a:rPr>
              <a:t>orporation India</a:t>
            </a:r>
            <a:r>
              <a:rPr sz="1800" spc="-5" dirty="0">
                <a:solidFill>
                  <a:srgbClr val="404040"/>
                </a:solidFill>
                <a:latin typeface="Cambria"/>
                <a:cs typeface="Cambria"/>
              </a:rPr>
              <a:t>)</a:t>
            </a:r>
            <a:r>
              <a:rPr sz="1800" spc="15" dirty="0">
                <a:solidFill>
                  <a:srgbClr val="404040"/>
                </a:solidFill>
                <a:latin typeface="Cambria"/>
                <a:cs typeface="Cambria"/>
              </a:rPr>
              <a:t> </a:t>
            </a:r>
            <a:r>
              <a:rPr sz="1800" spc="-10" dirty="0">
                <a:solidFill>
                  <a:srgbClr val="404040"/>
                </a:solidFill>
                <a:latin typeface="Cambria"/>
                <a:cs typeface="Cambria"/>
              </a:rPr>
              <a:t>offers</a:t>
            </a:r>
            <a:r>
              <a:rPr sz="1800" spc="15" dirty="0">
                <a:solidFill>
                  <a:srgbClr val="404040"/>
                </a:solidFill>
                <a:latin typeface="Cambria"/>
                <a:cs typeface="Cambria"/>
              </a:rPr>
              <a:t> </a:t>
            </a:r>
            <a:r>
              <a:rPr sz="1800" spc="-10" dirty="0">
                <a:solidFill>
                  <a:srgbClr val="404040"/>
                </a:solidFill>
                <a:latin typeface="Cambria"/>
                <a:cs typeface="Cambria"/>
              </a:rPr>
              <a:t>various</a:t>
            </a:r>
            <a:r>
              <a:rPr sz="1800" spc="15" dirty="0">
                <a:solidFill>
                  <a:srgbClr val="404040"/>
                </a:solidFill>
                <a:latin typeface="Cambria"/>
                <a:cs typeface="Cambria"/>
              </a:rPr>
              <a:t> </a:t>
            </a:r>
            <a:r>
              <a:rPr sz="1800" dirty="0">
                <a:solidFill>
                  <a:srgbClr val="404040"/>
                </a:solidFill>
                <a:latin typeface="Cambria"/>
                <a:cs typeface="Cambria"/>
              </a:rPr>
              <a:t>opportunities</a:t>
            </a:r>
            <a:r>
              <a:rPr sz="1800" spc="-15" dirty="0">
                <a:solidFill>
                  <a:srgbClr val="404040"/>
                </a:solidFill>
                <a:latin typeface="Cambria"/>
                <a:cs typeface="Cambria"/>
              </a:rPr>
              <a:t> </a:t>
            </a:r>
            <a:r>
              <a:rPr sz="1800" spc="-10" dirty="0">
                <a:solidFill>
                  <a:srgbClr val="404040"/>
                </a:solidFill>
                <a:latin typeface="Cambria"/>
                <a:cs typeface="Cambria"/>
              </a:rPr>
              <a:t>across</a:t>
            </a:r>
            <a:r>
              <a:rPr sz="1800" spc="10" dirty="0">
                <a:solidFill>
                  <a:srgbClr val="404040"/>
                </a:solidFill>
                <a:latin typeface="Cambria"/>
                <a:cs typeface="Cambria"/>
              </a:rPr>
              <a:t> </a:t>
            </a:r>
            <a:r>
              <a:rPr sz="1800" spc="-5" dirty="0">
                <a:solidFill>
                  <a:srgbClr val="404040"/>
                </a:solidFill>
                <a:latin typeface="Cambria"/>
                <a:cs typeface="Cambria"/>
              </a:rPr>
              <a:t>industries</a:t>
            </a:r>
            <a:r>
              <a:rPr sz="1800" spc="5" dirty="0">
                <a:solidFill>
                  <a:srgbClr val="404040"/>
                </a:solidFill>
                <a:latin typeface="Cambria"/>
                <a:cs typeface="Cambria"/>
              </a:rPr>
              <a:t> </a:t>
            </a:r>
            <a:r>
              <a:rPr sz="1800" spc="-10" dirty="0">
                <a:solidFill>
                  <a:srgbClr val="404040"/>
                </a:solidFill>
                <a:latin typeface="Cambria"/>
                <a:cs typeface="Cambria"/>
              </a:rPr>
              <a:t>like</a:t>
            </a:r>
            <a:endParaRPr sz="1800" dirty="0">
              <a:latin typeface="Cambria"/>
              <a:cs typeface="Cambria"/>
            </a:endParaRPr>
          </a:p>
          <a:p>
            <a:pPr marL="104139">
              <a:lnSpc>
                <a:spcPct val="100000"/>
              </a:lnSpc>
              <a:spcBef>
                <a:spcPts val="15"/>
              </a:spcBef>
            </a:pPr>
            <a:r>
              <a:rPr sz="1800" spc="-5" dirty="0">
                <a:solidFill>
                  <a:srgbClr val="404040"/>
                </a:solidFill>
                <a:latin typeface="Cambria"/>
                <a:cs typeface="Cambria"/>
              </a:rPr>
              <a:t>business</a:t>
            </a:r>
            <a:r>
              <a:rPr sz="1800" spc="15" dirty="0">
                <a:solidFill>
                  <a:srgbClr val="404040"/>
                </a:solidFill>
                <a:latin typeface="Cambria"/>
                <a:cs typeface="Cambria"/>
              </a:rPr>
              <a:t> </a:t>
            </a:r>
            <a:r>
              <a:rPr sz="1800" spc="-10" dirty="0">
                <a:solidFill>
                  <a:srgbClr val="404040"/>
                </a:solidFill>
                <a:latin typeface="Cambria"/>
                <a:cs typeface="Cambria"/>
              </a:rPr>
              <a:t>process</a:t>
            </a:r>
            <a:r>
              <a:rPr sz="1800" spc="-5" dirty="0">
                <a:solidFill>
                  <a:srgbClr val="404040"/>
                </a:solidFill>
                <a:latin typeface="Cambria"/>
                <a:cs typeface="Cambria"/>
              </a:rPr>
              <a:t> management,</a:t>
            </a:r>
            <a:r>
              <a:rPr sz="1800" dirty="0">
                <a:solidFill>
                  <a:srgbClr val="404040"/>
                </a:solidFill>
                <a:latin typeface="Cambria"/>
                <a:cs typeface="Cambria"/>
              </a:rPr>
              <a:t> </a:t>
            </a:r>
            <a:r>
              <a:rPr sz="1800" spc="-5" dirty="0">
                <a:solidFill>
                  <a:srgbClr val="404040"/>
                </a:solidFill>
                <a:latin typeface="Cambria"/>
                <a:cs typeface="Cambria"/>
              </a:rPr>
              <a:t>outsourcing,</a:t>
            </a:r>
            <a:r>
              <a:rPr sz="1800" spc="-10" dirty="0">
                <a:solidFill>
                  <a:srgbClr val="404040"/>
                </a:solidFill>
                <a:latin typeface="Cambria"/>
                <a:cs typeface="Cambria"/>
              </a:rPr>
              <a:t> </a:t>
            </a:r>
            <a:r>
              <a:rPr sz="1800" spc="-5" dirty="0">
                <a:solidFill>
                  <a:srgbClr val="404040"/>
                </a:solidFill>
                <a:latin typeface="Cambria"/>
                <a:cs typeface="Cambria"/>
              </a:rPr>
              <a:t>analytics,</a:t>
            </a:r>
            <a:r>
              <a:rPr sz="1800" spc="-10" dirty="0">
                <a:solidFill>
                  <a:srgbClr val="404040"/>
                </a:solidFill>
                <a:latin typeface="Cambria"/>
                <a:cs typeface="Cambria"/>
              </a:rPr>
              <a:t> </a:t>
            </a:r>
            <a:r>
              <a:rPr sz="1800" spc="-5" dirty="0">
                <a:solidFill>
                  <a:srgbClr val="404040"/>
                </a:solidFill>
                <a:latin typeface="Cambria"/>
                <a:cs typeface="Cambria"/>
              </a:rPr>
              <a:t>and </a:t>
            </a:r>
            <a:r>
              <a:rPr sz="1800" dirty="0">
                <a:solidFill>
                  <a:srgbClr val="404040"/>
                </a:solidFill>
                <a:latin typeface="Cambria"/>
                <a:cs typeface="Cambria"/>
              </a:rPr>
              <a:t>consulting</a:t>
            </a:r>
            <a:r>
              <a:rPr sz="1800" spc="-25" dirty="0">
                <a:solidFill>
                  <a:srgbClr val="404040"/>
                </a:solidFill>
                <a:latin typeface="Cambria"/>
                <a:cs typeface="Cambria"/>
              </a:rPr>
              <a:t> </a:t>
            </a:r>
            <a:r>
              <a:rPr sz="1800" dirty="0">
                <a:solidFill>
                  <a:srgbClr val="404040"/>
                </a:solidFill>
                <a:latin typeface="Cambria"/>
                <a:cs typeface="Cambria"/>
              </a:rPr>
              <a:t>.</a:t>
            </a:r>
            <a:endParaRPr sz="1800" dirty="0">
              <a:latin typeface="Cambria"/>
              <a:cs typeface="Cambria"/>
            </a:endParaRPr>
          </a:p>
          <a:p>
            <a:pPr marL="104139" marR="193040" indent="-92075">
              <a:lnSpc>
                <a:spcPct val="100000"/>
              </a:lnSpc>
              <a:spcBef>
                <a:spcPts val="1410"/>
              </a:spcBef>
              <a:buClr>
                <a:srgbClr val="9BA8B7"/>
              </a:buClr>
              <a:buFont typeface="Arial MT"/>
              <a:buChar char="•"/>
              <a:tabLst>
                <a:tab pos="104775" algn="l"/>
              </a:tabLst>
            </a:pPr>
            <a:r>
              <a:rPr sz="1800" spc="-5" dirty="0">
                <a:solidFill>
                  <a:srgbClr val="404040"/>
                </a:solidFill>
                <a:latin typeface="Cambria"/>
                <a:cs typeface="Cambria"/>
              </a:rPr>
              <a:t>Some potential </a:t>
            </a:r>
            <a:r>
              <a:rPr sz="1800" dirty="0">
                <a:solidFill>
                  <a:srgbClr val="404040"/>
                </a:solidFill>
                <a:latin typeface="Cambria"/>
                <a:cs typeface="Cambria"/>
              </a:rPr>
              <a:t>opportunities </a:t>
            </a:r>
            <a:r>
              <a:rPr sz="1800" spc="-5" dirty="0">
                <a:solidFill>
                  <a:srgbClr val="404040"/>
                </a:solidFill>
                <a:latin typeface="Cambria"/>
                <a:cs typeface="Cambria"/>
              </a:rPr>
              <a:t>could </a:t>
            </a:r>
            <a:r>
              <a:rPr sz="1800" dirty="0">
                <a:solidFill>
                  <a:srgbClr val="404040"/>
                </a:solidFill>
                <a:latin typeface="Cambria"/>
                <a:cs typeface="Cambria"/>
              </a:rPr>
              <a:t>include </a:t>
            </a:r>
            <a:r>
              <a:rPr sz="1800" spc="-5" dirty="0">
                <a:solidFill>
                  <a:srgbClr val="404040"/>
                </a:solidFill>
                <a:latin typeface="Cambria"/>
                <a:cs typeface="Cambria"/>
              </a:rPr>
              <a:t>career </a:t>
            </a:r>
            <a:r>
              <a:rPr sz="1800" spc="-10" dirty="0">
                <a:solidFill>
                  <a:srgbClr val="404040"/>
                </a:solidFill>
                <a:latin typeface="Cambria"/>
                <a:cs typeface="Cambria"/>
              </a:rPr>
              <a:t>advancement, </a:t>
            </a:r>
            <a:r>
              <a:rPr sz="1800" spc="-5" dirty="0">
                <a:solidFill>
                  <a:srgbClr val="404040"/>
                </a:solidFill>
                <a:latin typeface="Cambria"/>
                <a:cs typeface="Cambria"/>
              </a:rPr>
              <a:t>skill development, global </a:t>
            </a:r>
            <a:r>
              <a:rPr sz="1800" spc="-10" dirty="0">
                <a:solidFill>
                  <a:srgbClr val="404040"/>
                </a:solidFill>
                <a:latin typeface="Cambria"/>
                <a:cs typeface="Cambria"/>
              </a:rPr>
              <a:t>exposure, </a:t>
            </a:r>
            <a:r>
              <a:rPr sz="1800" spc="-385" dirty="0">
                <a:solidFill>
                  <a:srgbClr val="404040"/>
                </a:solidFill>
                <a:latin typeface="Cambria"/>
                <a:cs typeface="Cambria"/>
              </a:rPr>
              <a:t> </a:t>
            </a:r>
            <a:r>
              <a:rPr sz="1800" spc="-5" dirty="0">
                <a:solidFill>
                  <a:srgbClr val="404040"/>
                </a:solidFill>
                <a:latin typeface="Cambria"/>
                <a:cs typeface="Cambria"/>
              </a:rPr>
              <a:t>and</a:t>
            </a:r>
            <a:r>
              <a:rPr sz="1800" spc="-10" dirty="0">
                <a:solidFill>
                  <a:srgbClr val="404040"/>
                </a:solidFill>
                <a:latin typeface="Cambria"/>
                <a:cs typeface="Cambria"/>
              </a:rPr>
              <a:t> </a:t>
            </a:r>
            <a:r>
              <a:rPr sz="1800" spc="-5" dirty="0">
                <a:solidFill>
                  <a:srgbClr val="404040"/>
                </a:solidFill>
                <a:latin typeface="Cambria"/>
                <a:cs typeface="Cambria"/>
              </a:rPr>
              <a:t>the</a:t>
            </a:r>
            <a:r>
              <a:rPr sz="1800" spc="-15" dirty="0">
                <a:solidFill>
                  <a:srgbClr val="404040"/>
                </a:solidFill>
                <a:latin typeface="Cambria"/>
                <a:cs typeface="Cambria"/>
              </a:rPr>
              <a:t> </a:t>
            </a:r>
            <a:r>
              <a:rPr sz="1800" dirty="0">
                <a:solidFill>
                  <a:srgbClr val="404040"/>
                </a:solidFill>
                <a:latin typeface="Cambria"/>
                <a:cs typeface="Cambria"/>
              </a:rPr>
              <a:t>chance</a:t>
            </a:r>
            <a:r>
              <a:rPr sz="1800" spc="-15" dirty="0">
                <a:solidFill>
                  <a:srgbClr val="404040"/>
                </a:solidFill>
                <a:latin typeface="Cambria"/>
                <a:cs typeface="Cambria"/>
              </a:rPr>
              <a:t> </a:t>
            </a:r>
            <a:r>
              <a:rPr sz="1800" spc="-5" dirty="0">
                <a:solidFill>
                  <a:srgbClr val="404040"/>
                </a:solidFill>
                <a:latin typeface="Cambria"/>
                <a:cs typeface="Cambria"/>
              </a:rPr>
              <a:t>to</a:t>
            </a:r>
            <a:r>
              <a:rPr sz="1800" spc="-10" dirty="0">
                <a:solidFill>
                  <a:srgbClr val="404040"/>
                </a:solidFill>
                <a:latin typeface="Cambria"/>
                <a:cs typeface="Cambria"/>
              </a:rPr>
              <a:t> work</a:t>
            </a:r>
            <a:r>
              <a:rPr sz="1800" spc="10" dirty="0">
                <a:solidFill>
                  <a:srgbClr val="404040"/>
                </a:solidFill>
                <a:latin typeface="Cambria"/>
                <a:cs typeface="Cambria"/>
              </a:rPr>
              <a:t> </a:t>
            </a:r>
            <a:r>
              <a:rPr sz="1800" spc="-5" dirty="0">
                <a:solidFill>
                  <a:srgbClr val="404040"/>
                </a:solidFill>
                <a:latin typeface="Cambria"/>
                <a:cs typeface="Cambria"/>
              </a:rPr>
              <a:t>with</a:t>
            </a:r>
            <a:r>
              <a:rPr sz="1800" dirty="0">
                <a:solidFill>
                  <a:srgbClr val="404040"/>
                </a:solidFill>
                <a:latin typeface="Cambria"/>
                <a:cs typeface="Cambria"/>
              </a:rPr>
              <a:t> </a:t>
            </a:r>
            <a:r>
              <a:rPr sz="1800" spc="-15" dirty="0">
                <a:solidFill>
                  <a:srgbClr val="404040"/>
                </a:solidFill>
                <a:latin typeface="Cambria"/>
                <a:cs typeface="Cambria"/>
              </a:rPr>
              <a:t>diverse</a:t>
            </a:r>
            <a:r>
              <a:rPr sz="1800" spc="5" dirty="0">
                <a:solidFill>
                  <a:srgbClr val="404040"/>
                </a:solidFill>
                <a:latin typeface="Cambria"/>
                <a:cs typeface="Cambria"/>
              </a:rPr>
              <a:t> </a:t>
            </a:r>
            <a:r>
              <a:rPr sz="1800" dirty="0">
                <a:solidFill>
                  <a:srgbClr val="404040"/>
                </a:solidFill>
                <a:latin typeface="Cambria"/>
                <a:cs typeface="Cambria"/>
              </a:rPr>
              <a:t>clients</a:t>
            </a:r>
            <a:r>
              <a:rPr sz="1800" spc="-15" dirty="0">
                <a:solidFill>
                  <a:srgbClr val="404040"/>
                </a:solidFill>
                <a:latin typeface="Cambria"/>
                <a:cs typeface="Cambria"/>
              </a:rPr>
              <a:t> </a:t>
            </a:r>
            <a:r>
              <a:rPr sz="1800" spc="-5" dirty="0">
                <a:solidFill>
                  <a:srgbClr val="404040"/>
                </a:solidFill>
                <a:latin typeface="Cambria"/>
                <a:cs typeface="Cambria"/>
              </a:rPr>
              <a:t>and projects</a:t>
            </a:r>
            <a:r>
              <a:rPr sz="1800" spc="-10" dirty="0">
                <a:solidFill>
                  <a:srgbClr val="404040"/>
                </a:solidFill>
                <a:latin typeface="Cambria"/>
                <a:cs typeface="Cambria"/>
              </a:rPr>
              <a:t> </a:t>
            </a:r>
            <a:r>
              <a:rPr sz="1800" dirty="0">
                <a:solidFill>
                  <a:srgbClr val="404040"/>
                </a:solidFill>
                <a:latin typeface="Cambria"/>
                <a:cs typeface="Cambria"/>
              </a:rPr>
              <a:t>.</a:t>
            </a:r>
            <a:endParaRPr sz="1800" dirty="0">
              <a:latin typeface="Cambria"/>
              <a:cs typeface="Cambria"/>
            </a:endParaRPr>
          </a:p>
          <a:p>
            <a:pPr marL="104139" indent="-92075">
              <a:lnSpc>
                <a:spcPct val="100000"/>
              </a:lnSpc>
              <a:spcBef>
                <a:spcPts val="1390"/>
              </a:spcBef>
              <a:buClr>
                <a:srgbClr val="9BA8B7"/>
              </a:buClr>
              <a:buFont typeface="Arial MT"/>
              <a:buChar char="•"/>
              <a:tabLst>
                <a:tab pos="104775" algn="l"/>
              </a:tabLst>
            </a:pPr>
            <a:r>
              <a:rPr sz="1800" spc="-20" dirty="0">
                <a:solidFill>
                  <a:srgbClr val="404040"/>
                </a:solidFill>
                <a:latin typeface="Cambria"/>
                <a:cs typeface="Cambria"/>
              </a:rPr>
              <a:t>Additionally,</a:t>
            </a:r>
            <a:r>
              <a:rPr sz="1800" spc="-15" dirty="0">
                <a:solidFill>
                  <a:srgbClr val="404040"/>
                </a:solidFill>
                <a:latin typeface="Cambria"/>
                <a:cs typeface="Cambria"/>
              </a:rPr>
              <a:t> </a:t>
            </a:r>
            <a:r>
              <a:rPr lang="en-IN" sz="1800" spc="-5" dirty="0">
                <a:solidFill>
                  <a:srgbClr val="404040"/>
                </a:solidFill>
                <a:latin typeface="Cambria"/>
                <a:cs typeface="Cambria"/>
              </a:rPr>
              <a:t>Patra</a:t>
            </a:r>
            <a:r>
              <a:rPr sz="1800" spc="10" dirty="0">
                <a:solidFill>
                  <a:srgbClr val="404040"/>
                </a:solidFill>
                <a:latin typeface="Cambria"/>
                <a:cs typeface="Cambria"/>
              </a:rPr>
              <a:t> </a:t>
            </a:r>
            <a:r>
              <a:rPr sz="1800" spc="-5" dirty="0">
                <a:solidFill>
                  <a:srgbClr val="404040"/>
                </a:solidFill>
                <a:latin typeface="Cambria"/>
                <a:cs typeface="Cambria"/>
              </a:rPr>
              <a:t>often</a:t>
            </a:r>
            <a:r>
              <a:rPr sz="1800" spc="10" dirty="0">
                <a:solidFill>
                  <a:srgbClr val="404040"/>
                </a:solidFill>
                <a:latin typeface="Cambria"/>
                <a:cs typeface="Cambria"/>
              </a:rPr>
              <a:t> </a:t>
            </a:r>
            <a:r>
              <a:rPr sz="1800" spc="-10" dirty="0">
                <a:solidFill>
                  <a:srgbClr val="404040"/>
                </a:solidFill>
                <a:latin typeface="Cambria"/>
                <a:cs typeface="Cambria"/>
              </a:rPr>
              <a:t>provides</a:t>
            </a:r>
            <a:r>
              <a:rPr sz="1800" dirty="0">
                <a:solidFill>
                  <a:srgbClr val="404040"/>
                </a:solidFill>
                <a:latin typeface="Cambria"/>
                <a:cs typeface="Cambria"/>
              </a:rPr>
              <a:t> </a:t>
            </a:r>
            <a:r>
              <a:rPr sz="1800" spc="-10" dirty="0">
                <a:solidFill>
                  <a:srgbClr val="404040"/>
                </a:solidFill>
                <a:latin typeface="Cambria"/>
                <a:cs typeface="Cambria"/>
              </a:rPr>
              <a:t>training</a:t>
            </a:r>
            <a:r>
              <a:rPr sz="1800" dirty="0">
                <a:solidFill>
                  <a:srgbClr val="404040"/>
                </a:solidFill>
                <a:latin typeface="Cambria"/>
                <a:cs typeface="Cambria"/>
              </a:rPr>
              <a:t> </a:t>
            </a:r>
            <a:r>
              <a:rPr sz="1800" spc="-15" dirty="0">
                <a:solidFill>
                  <a:srgbClr val="404040"/>
                </a:solidFill>
                <a:latin typeface="Cambria"/>
                <a:cs typeface="Cambria"/>
              </a:rPr>
              <a:t>programs</a:t>
            </a:r>
            <a:r>
              <a:rPr sz="1800" spc="25" dirty="0">
                <a:solidFill>
                  <a:srgbClr val="404040"/>
                </a:solidFill>
                <a:latin typeface="Cambria"/>
                <a:cs typeface="Cambria"/>
              </a:rPr>
              <a:t> </a:t>
            </a:r>
            <a:r>
              <a:rPr sz="1800" spc="-5" dirty="0">
                <a:solidFill>
                  <a:srgbClr val="404040"/>
                </a:solidFill>
                <a:latin typeface="Cambria"/>
                <a:cs typeface="Cambria"/>
              </a:rPr>
              <a:t>and</a:t>
            </a:r>
            <a:r>
              <a:rPr sz="1800" spc="10" dirty="0">
                <a:solidFill>
                  <a:srgbClr val="404040"/>
                </a:solidFill>
                <a:latin typeface="Cambria"/>
                <a:cs typeface="Cambria"/>
              </a:rPr>
              <a:t> </a:t>
            </a:r>
            <a:r>
              <a:rPr sz="1800" spc="-10" dirty="0">
                <a:solidFill>
                  <a:srgbClr val="404040"/>
                </a:solidFill>
                <a:latin typeface="Cambria"/>
                <a:cs typeface="Cambria"/>
              </a:rPr>
              <a:t>career</a:t>
            </a:r>
            <a:r>
              <a:rPr sz="1800" dirty="0">
                <a:solidFill>
                  <a:srgbClr val="404040"/>
                </a:solidFill>
                <a:latin typeface="Cambria"/>
                <a:cs typeface="Cambria"/>
              </a:rPr>
              <a:t> </a:t>
            </a:r>
            <a:r>
              <a:rPr sz="1800" spc="-10" dirty="0">
                <a:solidFill>
                  <a:srgbClr val="404040"/>
                </a:solidFill>
                <a:latin typeface="Cambria"/>
                <a:cs typeface="Cambria"/>
              </a:rPr>
              <a:t>growth</a:t>
            </a:r>
            <a:r>
              <a:rPr sz="1800" spc="5" dirty="0">
                <a:solidFill>
                  <a:srgbClr val="404040"/>
                </a:solidFill>
                <a:latin typeface="Cambria"/>
                <a:cs typeface="Cambria"/>
              </a:rPr>
              <a:t> </a:t>
            </a:r>
            <a:r>
              <a:rPr sz="1800" spc="-5" dirty="0">
                <a:solidFill>
                  <a:srgbClr val="404040"/>
                </a:solidFill>
                <a:latin typeface="Cambria"/>
                <a:cs typeface="Cambria"/>
              </a:rPr>
              <a:t>paths</a:t>
            </a:r>
            <a:r>
              <a:rPr sz="1800" spc="15" dirty="0">
                <a:solidFill>
                  <a:srgbClr val="404040"/>
                </a:solidFill>
                <a:latin typeface="Cambria"/>
                <a:cs typeface="Cambria"/>
              </a:rPr>
              <a:t> </a:t>
            </a:r>
            <a:r>
              <a:rPr sz="1800" spc="-10" dirty="0">
                <a:solidFill>
                  <a:srgbClr val="404040"/>
                </a:solidFill>
                <a:latin typeface="Cambria"/>
                <a:cs typeface="Cambria"/>
              </a:rPr>
              <a:t>for</a:t>
            </a:r>
            <a:r>
              <a:rPr sz="1800" spc="20" dirty="0">
                <a:solidFill>
                  <a:srgbClr val="404040"/>
                </a:solidFill>
                <a:latin typeface="Cambria"/>
                <a:cs typeface="Cambria"/>
              </a:rPr>
              <a:t> </a:t>
            </a:r>
            <a:r>
              <a:rPr sz="1800" spc="-10" dirty="0">
                <a:solidFill>
                  <a:srgbClr val="404040"/>
                </a:solidFill>
                <a:latin typeface="Cambria"/>
                <a:cs typeface="Cambria"/>
              </a:rPr>
              <a:t>employees.</a:t>
            </a:r>
            <a:endParaRPr sz="1800" dirty="0">
              <a:latin typeface="Cambria"/>
              <a:cs typeface="Cambria"/>
            </a:endParaRPr>
          </a:p>
          <a:p>
            <a:pPr marL="12700" marR="584200" indent="50165">
              <a:lnSpc>
                <a:spcPct val="100200"/>
              </a:lnSpc>
              <a:spcBef>
                <a:spcPts val="1390"/>
              </a:spcBef>
            </a:pPr>
            <a:r>
              <a:rPr sz="2400" b="1" spc="-10" dirty="0">
                <a:solidFill>
                  <a:srgbClr val="404040"/>
                </a:solidFill>
                <a:latin typeface="Cambria"/>
                <a:cs typeface="Cambria"/>
              </a:rPr>
              <a:t>Threats</a:t>
            </a:r>
            <a:r>
              <a:rPr sz="1800" spc="-10" dirty="0">
                <a:solidFill>
                  <a:srgbClr val="404040"/>
                </a:solidFill>
                <a:latin typeface="Cambria"/>
                <a:cs typeface="Cambria"/>
              </a:rPr>
              <a:t>: </a:t>
            </a:r>
            <a:r>
              <a:rPr sz="1800" spc="-5" dirty="0">
                <a:solidFill>
                  <a:srgbClr val="404040"/>
                </a:solidFill>
                <a:latin typeface="Cambria"/>
                <a:cs typeface="Cambria"/>
              </a:rPr>
              <a:t>potential threats to </a:t>
            </a:r>
            <a:r>
              <a:rPr lang="en-IN" sz="1800" spc="-5" dirty="0">
                <a:solidFill>
                  <a:srgbClr val="404040"/>
                </a:solidFill>
                <a:latin typeface="Cambria"/>
                <a:cs typeface="Cambria"/>
              </a:rPr>
              <a:t>Patra</a:t>
            </a:r>
            <a:r>
              <a:rPr sz="1800" spc="-5" dirty="0">
                <a:solidFill>
                  <a:srgbClr val="404040"/>
                </a:solidFill>
                <a:latin typeface="Cambria"/>
                <a:cs typeface="Cambria"/>
              </a:rPr>
              <a:t> </a:t>
            </a:r>
            <a:r>
              <a:rPr sz="1800" dirty="0">
                <a:solidFill>
                  <a:srgbClr val="404040"/>
                </a:solidFill>
                <a:latin typeface="Cambria"/>
                <a:cs typeface="Cambria"/>
              </a:rPr>
              <a:t>could include competition </a:t>
            </a:r>
            <a:r>
              <a:rPr sz="1800" spc="-10" dirty="0">
                <a:solidFill>
                  <a:srgbClr val="404040"/>
                </a:solidFill>
                <a:latin typeface="Cambria"/>
                <a:cs typeface="Cambria"/>
              </a:rPr>
              <a:t>from </a:t>
            </a:r>
            <a:r>
              <a:rPr sz="1800" dirty="0">
                <a:solidFill>
                  <a:srgbClr val="404040"/>
                </a:solidFill>
                <a:latin typeface="Cambria"/>
                <a:cs typeface="Cambria"/>
              </a:rPr>
              <a:t>other </a:t>
            </a:r>
            <a:r>
              <a:rPr sz="1800" spc="-5" dirty="0">
                <a:solidFill>
                  <a:srgbClr val="404040"/>
                </a:solidFill>
                <a:latin typeface="Cambria"/>
                <a:cs typeface="Cambria"/>
              </a:rPr>
              <a:t>outsourcing firms, </a:t>
            </a:r>
            <a:r>
              <a:rPr sz="1800" dirty="0">
                <a:solidFill>
                  <a:srgbClr val="404040"/>
                </a:solidFill>
                <a:latin typeface="Cambria"/>
                <a:cs typeface="Cambria"/>
              </a:rPr>
              <a:t> economic </a:t>
            </a:r>
            <a:r>
              <a:rPr sz="1800" spc="-5" dirty="0">
                <a:solidFill>
                  <a:srgbClr val="404040"/>
                </a:solidFill>
                <a:latin typeface="Cambria"/>
                <a:cs typeface="Cambria"/>
              </a:rPr>
              <a:t>downturns affecting </a:t>
            </a:r>
            <a:r>
              <a:rPr sz="1800" dirty="0">
                <a:solidFill>
                  <a:srgbClr val="404040"/>
                </a:solidFill>
                <a:latin typeface="Cambria"/>
                <a:cs typeface="Cambria"/>
              </a:rPr>
              <a:t>client budgets, </a:t>
            </a:r>
            <a:r>
              <a:rPr sz="1800" spc="-5" dirty="0">
                <a:solidFill>
                  <a:srgbClr val="404040"/>
                </a:solidFill>
                <a:latin typeface="Cambria"/>
                <a:cs typeface="Cambria"/>
              </a:rPr>
              <a:t>changes </a:t>
            </a:r>
            <a:r>
              <a:rPr sz="1800" dirty="0">
                <a:solidFill>
                  <a:srgbClr val="404040"/>
                </a:solidFill>
                <a:latin typeface="Cambria"/>
                <a:cs typeface="Cambria"/>
              </a:rPr>
              <a:t>in </a:t>
            </a:r>
            <a:r>
              <a:rPr sz="1800" spc="-10" dirty="0">
                <a:solidFill>
                  <a:srgbClr val="404040"/>
                </a:solidFill>
                <a:latin typeface="Cambria"/>
                <a:cs typeface="Cambria"/>
              </a:rPr>
              <a:t>government </a:t>
            </a:r>
            <a:r>
              <a:rPr sz="1800" spc="-5" dirty="0">
                <a:solidFill>
                  <a:srgbClr val="404040"/>
                </a:solidFill>
                <a:latin typeface="Cambria"/>
                <a:cs typeface="Cambria"/>
              </a:rPr>
              <a:t>regulations impacting </a:t>
            </a:r>
            <a:r>
              <a:rPr sz="1800" dirty="0">
                <a:solidFill>
                  <a:srgbClr val="404040"/>
                </a:solidFill>
                <a:latin typeface="Cambria"/>
                <a:cs typeface="Cambria"/>
              </a:rPr>
              <a:t> </a:t>
            </a:r>
            <a:r>
              <a:rPr sz="1800" spc="-5" dirty="0">
                <a:solidFill>
                  <a:srgbClr val="404040"/>
                </a:solidFill>
                <a:latin typeface="Cambria"/>
                <a:cs typeface="Cambria"/>
              </a:rPr>
              <a:t>outsourcing </a:t>
            </a:r>
            <a:r>
              <a:rPr sz="1800" spc="-10" dirty="0">
                <a:solidFill>
                  <a:srgbClr val="404040"/>
                </a:solidFill>
                <a:latin typeface="Cambria"/>
                <a:cs typeface="Cambria"/>
              </a:rPr>
              <a:t>practices,</a:t>
            </a:r>
            <a:r>
              <a:rPr sz="1800" spc="25" dirty="0">
                <a:solidFill>
                  <a:srgbClr val="404040"/>
                </a:solidFill>
                <a:latin typeface="Cambria"/>
                <a:cs typeface="Cambria"/>
              </a:rPr>
              <a:t> </a:t>
            </a:r>
            <a:r>
              <a:rPr sz="1800" spc="-5" dirty="0">
                <a:solidFill>
                  <a:srgbClr val="404040"/>
                </a:solidFill>
                <a:latin typeface="Cambria"/>
                <a:cs typeface="Cambria"/>
              </a:rPr>
              <a:t>and</a:t>
            </a:r>
            <a:r>
              <a:rPr sz="1800" spc="15" dirty="0">
                <a:solidFill>
                  <a:srgbClr val="404040"/>
                </a:solidFill>
                <a:latin typeface="Cambria"/>
                <a:cs typeface="Cambria"/>
              </a:rPr>
              <a:t> </a:t>
            </a:r>
            <a:r>
              <a:rPr sz="1800" spc="-10" dirty="0">
                <a:solidFill>
                  <a:srgbClr val="404040"/>
                </a:solidFill>
                <a:latin typeface="Cambria"/>
                <a:cs typeface="Cambria"/>
              </a:rPr>
              <a:t>advancements</a:t>
            </a:r>
            <a:r>
              <a:rPr sz="1800" spc="-5" dirty="0">
                <a:solidFill>
                  <a:srgbClr val="404040"/>
                </a:solidFill>
                <a:latin typeface="Cambria"/>
                <a:cs typeface="Cambria"/>
              </a:rPr>
              <a:t> </a:t>
            </a:r>
            <a:r>
              <a:rPr sz="1800" dirty="0">
                <a:solidFill>
                  <a:srgbClr val="404040"/>
                </a:solidFill>
                <a:latin typeface="Cambria"/>
                <a:cs typeface="Cambria"/>
              </a:rPr>
              <a:t>in</a:t>
            </a:r>
            <a:r>
              <a:rPr sz="1800" spc="5" dirty="0">
                <a:solidFill>
                  <a:srgbClr val="404040"/>
                </a:solidFill>
                <a:latin typeface="Cambria"/>
                <a:cs typeface="Cambria"/>
              </a:rPr>
              <a:t> </a:t>
            </a:r>
            <a:r>
              <a:rPr sz="1800" spc="-5" dirty="0">
                <a:solidFill>
                  <a:srgbClr val="404040"/>
                </a:solidFill>
                <a:latin typeface="Cambria"/>
                <a:cs typeface="Cambria"/>
              </a:rPr>
              <a:t>technology leading</a:t>
            </a:r>
            <a:r>
              <a:rPr sz="1800" dirty="0">
                <a:solidFill>
                  <a:srgbClr val="404040"/>
                </a:solidFill>
                <a:latin typeface="Cambria"/>
                <a:cs typeface="Cambria"/>
              </a:rPr>
              <a:t> </a:t>
            </a:r>
            <a:r>
              <a:rPr sz="1800" spc="-5" dirty="0">
                <a:solidFill>
                  <a:srgbClr val="404040"/>
                </a:solidFill>
                <a:latin typeface="Cambria"/>
                <a:cs typeface="Cambria"/>
              </a:rPr>
              <a:t>to</a:t>
            </a:r>
            <a:r>
              <a:rPr sz="1800" dirty="0">
                <a:solidFill>
                  <a:srgbClr val="404040"/>
                </a:solidFill>
                <a:latin typeface="Cambria"/>
                <a:cs typeface="Cambria"/>
              </a:rPr>
              <a:t> </a:t>
            </a:r>
            <a:r>
              <a:rPr sz="1800" spc="-5" dirty="0">
                <a:solidFill>
                  <a:srgbClr val="404040"/>
                </a:solidFill>
                <a:latin typeface="Cambria"/>
                <a:cs typeface="Cambria"/>
              </a:rPr>
              <a:t>automation</a:t>
            </a:r>
            <a:r>
              <a:rPr sz="1800" spc="-20" dirty="0">
                <a:solidFill>
                  <a:srgbClr val="404040"/>
                </a:solidFill>
                <a:latin typeface="Cambria"/>
                <a:cs typeface="Cambria"/>
              </a:rPr>
              <a:t> </a:t>
            </a:r>
            <a:r>
              <a:rPr sz="1800" dirty="0">
                <a:solidFill>
                  <a:srgbClr val="404040"/>
                </a:solidFill>
                <a:latin typeface="Cambria"/>
                <a:cs typeface="Cambria"/>
              </a:rPr>
              <a:t>of</a:t>
            </a:r>
            <a:r>
              <a:rPr sz="1800" spc="20" dirty="0">
                <a:solidFill>
                  <a:srgbClr val="404040"/>
                </a:solidFill>
                <a:latin typeface="Cambria"/>
                <a:cs typeface="Cambria"/>
              </a:rPr>
              <a:t> </a:t>
            </a:r>
            <a:r>
              <a:rPr sz="1800" spc="-5" dirty="0">
                <a:solidFill>
                  <a:srgbClr val="404040"/>
                </a:solidFill>
                <a:latin typeface="Cambria"/>
                <a:cs typeface="Cambria"/>
              </a:rPr>
              <a:t>certain</a:t>
            </a:r>
            <a:r>
              <a:rPr sz="1800" spc="5" dirty="0">
                <a:solidFill>
                  <a:srgbClr val="404040"/>
                </a:solidFill>
                <a:latin typeface="Cambria"/>
                <a:cs typeface="Cambria"/>
              </a:rPr>
              <a:t> </a:t>
            </a:r>
            <a:r>
              <a:rPr sz="1800" dirty="0">
                <a:solidFill>
                  <a:srgbClr val="404040"/>
                </a:solidFill>
                <a:latin typeface="Cambria"/>
                <a:cs typeface="Cambria"/>
              </a:rPr>
              <a:t>services.</a:t>
            </a:r>
            <a:endParaRPr sz="1800" dirty="0">
              <a:latin typeface="Cambria"/>
              <a:cs typeface="Cambria"/>
            </a:endParaRPr>
          </a:p>
          <a:p>
            <a:pPr marL="154305" indent="-142240">
              <a:lnSpc>
                <a:spcPts val="2155"/>
              </a:lnSpc>
              <a:spcBef>
                <a:spcPts val="1400"/>
              </a:spcBef>
              <a:buClr>
                <a:srgbClr val="9BA8B7"/>
              </a:buClr>
              <a:buFont typeface="Arial MT"/>
              <a:buChar char="•"/>
              <a:tabLst>
                <a:tab pos="154940" algn="l"/>
              </a:tabLst>
            </a:pPr>
            <a:r>
              <a:rPr sz="1800" spc="-20" dirty="0">
                <a:solidFill>
                  <a:srgbClr val="404040"/>
                </a:solidFill>
                <a:latin typeface="Cambria"/>
                <a:cs typeface="Cambria"/>
              </a:rPr>
              <a:t>Additionally,</a:t>
            </a:r>
            <a:r>
              <a:rPr sz="1800" spc="-5" dirty="0">
                <a:solidFill>
                  <a:srgbClr val="404040"/>
                </a:solidFill>
                <a:latin typeface="Cambria"/>
                <a:cs typeface="Cambria"/>
              </a:rPr>
              <a:t> geopolitical</a:t>
            </a:r>
            <a:r>
              <a:rPr sz="1800" spc="-30" dirty="0">
                <a:solidFill>
                  <a:srgbClr val="404040"/>
                </a:solidFill>
                <a:latin typeface="Cambria"/>
                <a:cs typeface="Cambria"/>
              </a:rPr>
              <a:t> </a:t>
            </a:r>
            <a:r>
              <a:rPr sz="1800" spc="-5" dirty="0">
                <a:solidFill>
                  <a:srgbClr val="404040"/>
                </a:solidFill>
                <a:latin typeface="Cambria"/>
                <a:cs typeface="Cambria"/>
              </a:rPr>
              <a:t>instability</a:t>
            </a:r>
            <a:r>
              <a:rPr sz="1800" dirty="0">
                <a:solidFill>
                  <a:srgbClr val="404040"/>
                </a:solidFill>
                <a:latin typeface="Cambria"/>
                <a:cs typeface="Cambria"/>
              </a:rPr>
              <a:t> in </a:t>
            </a:r>
            <a:r>
              <a:rPr sz="1800" spc="-5" dirty="0">
                <a:solidFill>
                  <a:srgbClr val="404040"/>
                </a:solidFill>
                <a:latin typeface="Cambria"/>
                <a:cs typeface="Cambria"/>
              </a:rPr>
              <a:t>regions</a:t>
            </a:r>
            <a:r>
              <a:rPr sz="1800" dirty="0">
                <a:solidFill>
                  <a:srgbClr val="404040"/>
                </a:solidFill>
                <a:latin typeface="Cambria"/>
                <a:cs typeface="Cambria"/>
              </a:rPr>
              <a:t> </a:t>
            </a:r>
            <a:r>
              <a:rPr sz="1800" spc="-10" dirty="0">
                <a:solidFill>
                  <a:srgbClr val="404040"/>
                </a:solidFill>
                <a:latin typeface="Cambria"/>
                <a:cs typeface="Cambria"/>
              </a:rPr>
              <a:t>where</a:t>
            </a:r>
            <a:r>
              <a:rPr lang="en-IN" sz="1800" spc="-10" dirty="0">
                <a:solidFill>
                  <a:srgbClr val="404040"/>
                </a:solidFill>
                <a:latin typeface="Cambria"/>
                <a:cs typeface="Cambria"/>
              </a:rPr>
              <a:t> </a:t>
            </a:r>
            <a:r>
              <a:rPr lang="en-IN" sz="1800" spc="10" dirty="0">
                <a:solidFill>
                  <a:srgbClr val="404040"/>
                </a:solidFill>
                <a:latin typeface="Cambria"/>
                <a:cs typeface="Cambria"/>
              </a:rPr>
              <a:t>Patra </a:t>
            </a:r>
            <a:r>
              <a:rPr sz="1800" spc="-10" dirty="0">
                <a:solidFill>
                  <a:srgbClr val="404040"/>
                </a:solidFill>
                <a:latin typeface="Cambria"/>
                <a:cs typeface="Cambria"/>
              </a:rPr>
              <a:t>operates</a:t>
            </a:r>
            <a:r>
              <a:rPr sz="1800" dirty="0">
                <a:solidFill>
                  <a:srgbClr val="404040"/>
                </a:solidFill>
                <a:latin typeface="Cambria"/>
                <a:cs typeface="Cambria"/>
              </a:rPr>
              <a:t> could</a:t>
            </a:r>
            <a:r>
              <a:rPr sz="1800" spc="10" dirty="0">
                <a:solidFill>
                  <a:srgbClr val="404040"/>
                </a:solidFill>
                <a:latin typeface="Cambria"/>
                <a:cs typeface="Cambria"/>
              </a:rPr>
              <a:t> </a:t>
            </a:r>
            <a:r>
              <a:rPr sz="1800" spc="-5" dirty="0">
                <a:solidFill>
                  <a:srgbClr val="404040"/>
                </a:solidFill>
                <a:latin typeface="Cambria"/>
                <a:cs typeface="Cambria"/>
              </a:rPr>
              <a:t>pose</a:t>
            </a:r>
            <a:r>
              <a:rPr sz="1800" spc="10" dirty="0">
                <a:solidFill>
                  <a:srgbClr val="404040"/>
                </a:solidFill>
                <a:latin typeface="Cambria"/>
                <a:cs typeface="Cambria"/>
              </a:rPr>
              <a:t> </a:t>
            </a:r>
            <a:r>
              <a:rPr sz="1800" spc="-5" dirty="0">
                <a:solidFill>
                  <a:srgbClr val="404040"/>
                </a:solidFill>
                <a:latin typeface="Cambria"/>
                <a:cs typeface="Cambria"/>
              </a:rPr>
              <a:t>risks</a:t>
            </a:r>
            <a:r>
              <a:rPr sz="1800" spc="25" dirty="0">
                <a:solidFill>
                  <a:srgbClr val="404040"/>
                </a:solidFill>
                <a:latin typeface="Cambria"/>
                <a:cs typeface="Cambria"/>
              </a:rPr>
              <a:t> </a:t>
            </a:r>
            <a:r>
              <a:rPr sz="1800" spc="-5" dirty="0">
                <a:solidFill>
                  <a:srgbClr val="404040"/>
                </a:solidFill>
                <a:latin typeface="Cambria"/>
                <a:cs typeface="Cambria"/>
              </a:rPr>
              <a:t>to</a:t>
            </a:r>
            <a:r>
              <a:rPr sz="1800" dirty="0">
                <a:solidFill>
                  <a:srgbClr val="404040"/>
                </a:solidFill>
                <a:latin typeface="Cambria"/>
                <a:cs typeface="Cambria"/>
              </a:rPr>
              <a:t> its</a:t>
            </a:r>
            <a:r>
              <a:rPr sz="1800" spc="15" dirty="0">
                <a:solidFill>
                  <a:srgbClr val="404040"/>
                </a:solidFill>
                <a:latin typeface="Cambria"/>
                <a:cs typeface="Cambria"/>
              </a:rPr>
              <a:t> </a:t>
            </a:r>
            <a:r>
              <a:rPr sz="1800" spc="-10" dirty="0">
                <a:solidFill>
                  <a:srgbClr val="404040"/>
                </a:solidFill>
                <a:latin typeface="Cambria"/>
                <a:cs typeface="Cambria"/>
              </a:rPr>
              <a:t>operations</a:t>
            </a:r>
            <a:endParaRPr sz="1800" dirty="0">
              <a:latin typeface="Cambria"/>
              <a:cs typeface="Cambria"/>
            </a:endParaRPr>
          </a:p>
          <a:p>
            <a:pPr marL="104139">
              <a:lnSpc>
                <a:spcPts val="2155"/>
              </a:lnSpc>
            </a:pPr>
            <a:r>
              <a:rPr sz="1800" spc="15" dirty="0">
                <a:solidFill>
                  <a:srgbClr val="404040"/>
                </a:solidFill>
                <a:latin typeface="Franklin Gothic Medium"/>
                <a:cs typeface="Franklin Gothic Medium"/>
              </a:rPr>
              <a:t>.</a:t>
            </a:r>
            <a:endParaRPr sz="1800" dirty="0">
              <a:latin typeface="Franklin Gothic Medium"/>
              <a:cs typeface="Franklin Gothic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095755"/>
            <a:ext cx="6058535" cy="596265"/>
          </a:xfrm>
          <a:prstGeom prst="rect">
            <a:avLst/>
          </a:prstGeom>
          <a:solidFill>
            <a:srgbClr val="00FF00"/>
          </a:solidFill>
        </p:spPr>
        <p:txBody>
          <a:bodyPr vert="horz" wrap="square" lIns="0" tIns="0" rIns="0" bIns="0" rtlCol="0">
            <a:spAutoFit/>
          </a:bodyPr>
          <a:lstStyle/>
          <a:p>
            <a:pPr>
              <a:lnSpc>
                <a:spcPts val="4580"/>
              </a:lnSpc>
            </a:pPr>
            <a:r>
              <a:rPr b="1" spc="-75" dirty="0">
                <a:latin typeface="Cambria"/>
                <a:cs typeface="Cambria"/>
              </a:rPr>
              <a:t>C</a:t>
            </a:r>
            <a:r>
              <a:rPr b="1" spc="-50" dirty="0">
                <a:latin typeface="Cambria"/>
                <a:cs typeface="Cambria"/>
              </a:rPr>
              <a:t>o</a:t>
            </a:r>
            <a:r>
              <a:rPr b="1" spc="-60" dirty="0">
                <a:latin typeface="Cambria"/>
                <a:cs typeface="Cambria"/>
              </a:rPr>
              <a:t>m</a:t>
            </a:r>
            <a:r>
              <a:rPr b="1" spc="-50" dirty="0">
                <a:latin typeface="Cambria"/>
                <a:cs typeface="Cambria"/>
              </a:rPr>
              <a:t>pet</a:t>
            </a:r>
            <a:r>
              <a:rPr b="1" spc="-55" dirty="0">
                <a:latin typeface="Cambria"/>
                <a:cs typeface="Cambria"/>
              </a:rPr>
              <a:t>i</a:t>
            </a:r>
            <a:r>
              <a:rPr b="1" spc="-110" dirty="0">
                <a:latin typeface="Cambria"/>
                <a:cs typeface="Cambria"/>
              </a:rPr>
              <a:t>t</a:t>
            </a:r>
            <a:r>
              <a:rPr b="1" spc="-50" dirty="0">
                <a:latin typeface="Cambria"/>
                <a:cs typeface="Cambria"/>
              </a:rPr>
              <a:t>o</a:t>
            </a:r>
            <a:r>
              <a:rPr b="1" spc="-5" dirty="0">
                <a:latin typeface="Cambria"/>
                <a:cs typeface="Cambria"/>
              </a:rPr>
              <a:t>r</a:t>
            </a:r>
            <a:r>
              <a:rPr b="1" spc="-125" dirty="0">
                <a:latin typeface="Cambria"/>
                <a:cs typeface="Cambria"/>
              </a:rPr>
              <a:t> </a:t>
            </a:r>
            <a:r>
              <a:rPr b="1" spc="-5" dirty="0">
                <a:latin typeface="Cambria"/>
                <a:cs typeface="Cambria"/>
              </a:rPr>
              <a:t>3</a:t>
            </a:r>
            <a:r>
              <a:rPr b="1" spc="-95" dirty="0">
                <a:latin typeface="Cambria"/>
                <a:cs typeface="Cambria"/>
              </a:rPr>
              <a:t> </a:t>
            </a:r>
            <a:r>
              <a:rPr b="1" spc="-5" dirty="0">
                <a:latin typeface="Cambria"/>
                <a:cs typeface="Cambria"/>
              </a:rPr>
              <a:t>:</a:t>
            </a:r>
            <a:r>
              <a:rPr b="1" spc="-105" dirty="0">
                <a:latin typeface="Cambria"/>
                <a:cs typeface="Cambria"/>
              </a:rPr>
              <a:t> </a:t>
            </a:r>
            <a:r>
              <a:rPr lang="en-IN" b="1" spc="-365" dirty="0">
                <a:latin typeface="Cambria"/>
                <a:cs typeface="Cambria"/>
              </a:rPr>
              <a:t>Concentrix</a:t>
            </a:r>
            <a:endParaRPr b="1" spc="-5" dirty="0">
              <a:latin typeface="Cambria"/>
              <a:cs typeface="Cambria"/>
            </a:endParaRPr>
          </a:p>
        </p:txBody>
      </p:sp>
      <p:sp>
        <p:nvSpPr>
          <p:cNvPr id="3" name="object 3"/>
          <p:cNvSpPr txBox="1">
            <a:spLocks noGrp="1"/>
          </p:cNvSpPr>
          <p:nvPr>
            <p:ph type="body" idx="1"/>
          </p:nvPr>
        </p:nvSpPr>
        <p:spPr>
          <a:xfrm>
            <a:off x="1103960" y="2081803"/>
            <a:ext cx="9984079" cy="2657779"/>
          </a:xfrm>
          <a:prstGeom prst="rect">
            <a:avLst/>
          </a:prstGeom>
        </p:spPr>
        <p:txBody>
          <a:bodyPr vert="horz" wrap="square" lIns="0" tIns="69215" rIns="0" bIns="0" rtlCol="0">
            <a:spAutoFit/>
          </a:bodyPr>
          <a:lstStyle/>
          <a:p>
            <a:pPr marL="84455">
              <a:lnSpc>
                <a:spcPct val="100000"/>
              </a:lnSpc>
              <a:spcBef>
                <a:spcPts val="545"/>
              </a:spcBef>
            </a:pPr>
            <a:r>
              <a:rPr lang="en-US" sz="2400" dirty="0"/>
              <a:t>USP</a:t>
            </a:r>
            <a:r>
              <a:rPr lang="en-US" sz="2400" spc="-120" dirty="0"/>
              <a:t> </a:t>
            </a:r>
            <a:r>
              <a:rPr lang="en-US" sz="1900" spc="-5" dirty="0"/>
              <a:t>:</a:t>
            </a:r>
            <a:r>
              <a:rPr lang="en-US" sz="1900" dirty="0"/>
              <a:t> </a:t>
            </a:r>
            <a:r>
              <a:rPr lang="en-US" b="0" i="0" dirty="0">
                <a:solidFill>
                  <a:srgbClr val="0D0D0D"/>
                </a:solidFill>
                <a:effectLst/>
                <a:highlight>
                  <a:srgbClr val="FFFFFF"/>
                </a:highlight>
                <a:latin typeface="Cambria" panose="02040503050406030204" pitchFamily="18" charset="0"/>
                <a:ea typeface="Cambria" panose="02040503050406030204" pitchFamily="18" charset="0"/>
              </a:rPr>
              <a:t>Concentrix offers a comprehensive suite of services to help businesses improve their customer interactions and operational efficiency. This includes providing customer support through various channels such as phone, email, chat, and social media, as well as implementing technology solutions to enhance customer experience and streamline business processes.</a:t>
            </a:r>
          </a:p>
          <a:p>
            <a:pPr marL="84455">
              <a:lnSpc>
                <a:spcPct val="100000"/>
              </a:lnSpc>
              <a:spcBef>
                <a:spcPts val="545"/>
              </a:spcBef>
            </a:pPr>
            <a:r>
              <a:rPr lang="en-US" sz="2800" spc="-10" dirty="0"/>
              <a:t>Online</a:t>
            </a:r>
            <a:r>
              <a:rPr lang="en-US" sz="2800" spc="5" dirty="0"/>
              <a:t> </a:t>
            </a:r>
            <a:r>
              <a:rPr lang="en-US" sz="2800" spc="-5" dirty="0"/>
              <a:t>Communication</a:t>
            </a:r>
            <a:r>
              <a:rPr lang="en-US" sz="1900" spc="-5" dirty="0"/>
              <a:t>:</a:t>
            </a:r>
            <a:r>
              <a:rPr lang="en-US" sz="1900" dirty="0"/>
              <a:t> </a:t>
            </a:r>
            <a:r>
              <a:rPr lang="en-US" spc="-35" dirty="0"/>
              <a:t>Concentrix </a:t>
            </a:r>
            <a:r>
              <a:rPr lang="en-US" spc="-10" dirty="0"/>
              <a:t>employs</a:t>
            </a:r>
            <a:r>
              <a:rPr lang="en-US" spc="10" dirty="0"/>
              <a:t> </a:t>
            </a:r>
            <a:r>
              <a:rPr lang="en-US" spc="-15" dirty="0"/>
              <a:t>various</a:t>
            </a:r>
            <a:r>
              <a:rPr lang="en-US" spc="30" dirty="0"/>
              <a:t> </a:t>
            </a:r>
            <a:r>
              <a:rPr lang="en-US" spc="-5" dirty="0"/>
              <a:t>online</a:t>
            </a:r>
            <a:r>
              <a:rPr lang="en-US" spc="15" dirty="0"/>
              <a:t> </a:t>
            </a:r>
            <a:r>
              <a:rPr lang="en-US" spc="-5" dirty="0"/>
              <a:t>communication</a:t>
            </a:r>
            <a:r>
              <a:rPr lang="en-US" spc="10" dirty="0"/>
              <a:t> </a:t>
            </a:r>
            <a:r>
              <a:rPr lang="en-US" spc="-5" dirty="0"/>
              <a:t>channels</a:t>
            </a:r>
            <a:r>
              <a:rPr lang="en-US" spc="20" dirty="0"/>
              <a:t> </a:t>
            </a:r>
            <a:r>
              <a:rPr lang="en-US" spc="-10" dirty="0"/>
              <a:t>to</a:t>
            </a:r>
            <a:r>
              <a:rPr lang="en-US" spc="-5" dirty="0"/>
              <a:t> </a:t>
            </a:r>
            <a:r>
              <a:rPr lang="en-US" spc="-10" dirty="0"/>
              <a:t>engage </a:t>
            </a:r>
            <a:r>
              <a:rPr lang="en-US" spc="-5" dirty="0"/>
              <a:t> with</a:t>
            </a:r>
            <a:r>
              <a:rPr lang="en-US" spc="10" dirty="0"/>
              <a:t> </a:t>
            </a:r>
            <a:r>
              <a:rPr lang="en-US" spc="-5" dirty="0"/>
              <a:t>customer</a:t>
            </a:r>
            <a:r>
              <a:rPr lang="en-US" spc="5" dirty="0"/>
              <a:t> </a:t>
            </a:r>
            <a:r>
              <a:rPr lang="en-US" spc="-5" dirty="0"/>
              <a:t>and</a:t>
            </a:r>
            <a:r>
              <a:rPr lang="en-US" spc="10" dirty="0"/>
              <a:t> </a:t>
            </a:r>
            <a:r>
              <a:rPr lang="en-US" spc="-5" dirty="0"/>
              <a:t>stakeholders.</a:t>
            </a:r>
            <a:r>
              <a:rPr lang="en-US" spc="5" dirty="0"/>
              <a:t> </a:t>
            </a:r>
            <a:r>
              <a:rPr lang="en-US" spc="-5" dirty="0"/>
              <a:t>This</a:t>
            </a:r>
            <a:r>
              <a:rPr lang="en-US" spc="20" dirty="0"/>
              <a:t> </a:t>
            </a:r>
            <a:r>
              <a:rPr lang="en-US" spc="-5" dirty="0"/>
              <a:t>includes</a:t>
            </a:r>
            <a:r>
              <a:rPr lang="en-US" spc="15" dirty="0"/>
              <a:t> </a:t>
            </a:r>
            <a:r>
              <a:rPr lang="en-US" spc="-5" dirty="0"/>
              <a:t>an</a:t>
            </a:r>
            <a:r>
              <a:rPr lang="en-US" dirty="0"/>
              <a:t> </a:t>
            </a:r>
            <a:r>
              <a:rPr lang="en-US" spc="-5" dirty="0"/>
              <a:t>official</a:t>
            </a:r>
            <a:r>
              <a:rPr lang="en-US" spc="40" dirty="0"/>
              <a:t> </a:t>
            </a:r>
            <a:r>
              <a:rPr lang="en-US" spc="-10" dirty="0"/>
              <a:t>website</a:t>
            </a:r>
            <a:r>
              <a:rPr lang="en-US" spc="10" dirty="0"/>
              <a:t> </a:t>
            </a:r>
            <a:r>
              <a:rPr lang="en-US" spc="-10" dirty="0"/>
              <a:t>featuring</a:t>
            </a:r>
            <a:r>
              <a:rPr lang="en-US" spc="25" dirty="0"/>
              <a:t> </a:t>
            </a:r>
            <a:r>
              <a:rPr lang="en-US" spc="-10" dirty="0"/>
              <a:t>product</a:t>
            </a:r>
            <a:r>
              <a:rPr lang="en-US" spc="15" dirty="0"/>
              <a:t> </a:t>
            </a:r>
            <a:r>
              <a:rPr lang="en-US" spc="-5" dirty="0"/>
              <a:t>information,</a:t>
            </a:r>
            <a:r>
              <a:rPr lang="en-US" spc="20" dirty="0"/>
              <a:t> </a:t>
            </a:r>
            <a:r>
              <a:rPr lang="en-US" spc="-5" dirty="0"/>
              <a:t>new</a:t>
            </a:r>
            <a:r>
              <a:rPr lang="en-US" dirty="0"/>
              <a:t> </a:t>
            </a:r>
            <a:r>
              <a:rPr lang="en-US" spc="-10" dirty="0"/>
              <a:t>updates,</a:t>
            </a:r>
            <a:r>
              <a:rPr lang="en-US" spc="20" dirty="0"/>
              <a:t> </a:t>
            </a:r>
            <a:r>
              <a:rPr lang="en-US" spc="-10" dirty="0"/>
              <a:t>and </a:t>
            </a:r>
            <a:r>
              <a:rPr lang="en-US" spc="-340" dirty="0"/>
              <a:t> </a:t>
            </a:r>
            <a:r>
              <a:rPr lang="en-US" spc="-5" dirty="0"/>
              <a:t>customer</a:t>
            </a:r>
            <a:r>
              <a:rPr lang="en-US" spc="5" dirty="0"/>
              <a:t> </a:t>
            </a:r>
            <a:r>
              <a:rPr lang="en-US" spc="-5" dirty="0"/>
              <a:t>support.</a:t>
            </a:r>
            <a:r>
              <a:rPr lang="en-US" spc="20" dirty="0"/>
              <a:t> </a:t>
            </a:r>
            <a:r>
              <a:rPr lang="en-US" spc="-10" dirty="0"/>
              <a:t>They</a:t>
            </a:r>
            <a:r>
              <a:rPr lang="en-US" spc="15" dirty="0"/>
              <a:t> </a:t>
            </a:r>
            <a:r>
              <a:rPr lang="en-US" spc="-15" dirty="0"/>
              <a:t>likely</a:t>
            </a:r>
            <a:r>
              <a:rPr lang="en-US" spc="25" dirty="0"/>
              <a:t> </a:t>
            </a:r>
            <a:r>
              <a:rPr lang="en-US" spc="-10" dirty="0"/>
              <a:t>utilize</a:t>
            </a:r>
            <a:r>
              <a:rPr lang="en-US" spc="30" dirty="0"/>
              <a:t> </a:t>
            </a:r>
            <a:r>
              <a:rPr lang="en-US" spc="-5" dirty="0"/>
              <a:t>social</a:t>
            </a:r>
            <a:r>
              <a:rPr lang="en-US" spc="15" dirty="0"/>
              <a:t> </a:t>
            </a:r>
            <a:r>
              <a:rPr lang="en-US" spc="-5" dirty="0"/>
              <a:t>media</a:t>
            </a:r>
            <a:r>
              <a:rPr lang="en-US" spc="35" dirty="0"/>
              <a:t> </a:t>
            </a:r>
            <a:r>
              <a:rPr lang="en-US" spc="-10" dirty="0"/>
              <a:t>platforms</a:t>
            </a:r>
            <a:r>
              <a:rPr lang="en-US" spc="25" dirty="0"/>
              <a:t> </a:t>
            </a:r>
            <a:r>
              <a:rPr lang="en-US" spc="-5" dirty="0"/>
              <a:t>such</a:t>
            </a:r>
            <a:r>
              <a:rPr lang="en-US" spc="25" dirty="0"/>
              <a:t> </a:t>
            </a:r>
            <a:r>
              <a:rPr lang="en-US" spc="-5" dirty="0"/>
              <a:t>as</a:t>
            </a:r>
            <a:r>
              <a:rPr lang="en-US" spc="10" dirty="0"/>
              <a:t> </a:t>
            </a:r>
            <a:r>
              <a:rPr lang="en-US" spc="-10" dirty="0"/>
              <a:t>Facebook,</a:t>
            </a:r>
            <a:r>
              <a:rPr lang="en-US" spc="10" dirty="0"/>
              <a:t> </a:t>
            </a:r>
            <a:r>
              <a:rPr lang="en-US" spc="-35" dirty="0"/>
              <a:t>Twitter,</a:t>
            </a:r>
            <a:r>
              <a:rPr lang="en-US" dirty="0"/>
              <a:t> </a:t>
            </a:r>
            <a:r>
              <a:rPr lang="en-US" spc="-10" dirty="0"/>
              <a:t>Instagram</a:t>
            </a:r>
            <a:r>
              <a:rPr lang="en-US" spc="30" dirty="0"/>
              <a:t> </a:t>
            </a:r>
            <a:r>
              <a:rPr lang="en-US" spc="-10" dirty="0"/>
              <a:t>and</a:t>
            </a:r>
            <a:r>
              <a:rPr lang="en-US" spc="15" dirty="0"/>
              <a:t> </a:t>
            </a:r>
            <a:r>
              <a:rPr lang="en-US" spc="-10" dirty="0"/>
              <a:t>LinkedIn</a:t>
            </a:r>
            <a:r>
              <a:rPr lang="en-US" spc="20" dirty="0"/>
              <a:t> </a:t>
            </a:r>
            <a:r>
              <a:rPr lang="en-US" spc="-15" dirty="0"/>
              <a:t>for </a:t>
            </a:r>
            <a:r>
              <a:rPr lang="en-US" spc="-340" dirty="0"/>
              <a:t> </a:t>
            </a:r>
            <a:r>
              <a:rPr lang="en-US" spc="-10" dirty="0"/>
              <a:t>branding</a:t>
            </a:r>
            <a:r>
              <a:rPr lang="en-US" spc="15" dirty="0"/>
              <a:t> </a:t>
            </a:r>
            <a:r>
              <a:rPr lang="en-US" spc="-10" dirty="0"/>
              <a:t>,promotions,</a:t>
            </a:r>
            <a:r>
              <a:rPr lang="en-US" spc="10" dirty="0"/>
              <a:t> </a:t>
            </a:r>
            <a:r>
              <a:rPr lang="en-US" spc="-10" dirty="0"/>
              <a:t>and</a:t>
            </a:r>
            <a:r>
              <a:rPr lang="en-US" spc="5" dirty="0"/>
              <a:t> </a:t>
            </a:r>
            <a:r>
              <a:rPr lang="en-US" spc="-5" dirty="0"/>
              <a:t>customer</a:t>
            </a:r>
            <a:r>
              <a:rPr lang="en-US" spc="20" dirty="0"/>
              <a:t> </a:t>
            </a:r>
            <a:r>
              <a:rPr lang="en-US" spc="-10" dirty="0"/>
              <a:t>interaction</a:t>
            </a:r>
            <a:r>
              <a:rPr lang="en-US" dirty="0"/>
              <a:t> </a:t>
            </a:r>
            <a:r>
              <a:rPr lang="en-US" spc="-5" dirty="0"/>
              <a:t>.</a:t>
            </a:r>
            <a:r>
              <a:rPr lang="en-US" dirty="0"/>
              <a:t> </a:t>
            </a:r>
            <a:r>
              <a:rPr lang="en-US" spc="-20" dirty="0"/>
              <a:t>Additionally,</a:t>
            </a:r>
            <a:r>
              <a:rPr lang="en-US" spc="35" dirty="0"/>
              <a:t> </a:t>
            </a:r>
            <a:r>
              <a:rPr lang="en-US" spc="-35" dirty="0"/>
              <a:t>Concentrix </a:t>
            </a:r>
            <a:r>
              <a:rPr lang="en-US" spc="-15" dirty="0"/>
              <a:t>may</a:t>
            </a:r>
            <a:r>
              <a:rPr lang="en-US" spc="35" dirty="0"/>
              <a:t> </a:t>
            </a:r>
            <a:r>
              <a:rPr lang="en-US" spc="-15" dirty="0"/>
              <a:t>leverage</a:t>
            </a:r>
            <a:r>
              <a:rPr lang="en-US" spc="15" dirty="0"/>
              <a:t> </a:t>
            </a:r>
            <a:r>
              <a:rPr lang="en-US" spc="-5" dirty="0"/>
              <a:t>email</a:t>
            </a:r>
            <a:r>
              <a:rPr lang="en-US" spc="30" dirty="0"/>
              <a:t> </a:t>
            </a:r>
            <a:r>
              <a:rPr lang="en-US" spc="-10" dirty="0"/>
              <a:t>newsletters, </a:t>
            </a:r>
            <a:r>
              <a:rPr lang="en-US" spc="-5" dirty="0"/>
              <a:t>online </a:t>
            </a:r>
            <a:r>
              <a:rPr lang="en-US" dirty="0"/>
              <a:t> </a:t>
            </a:r>
            <a:r>
              <a:rPr lang="en-US" spc="-10" dirty="0"/>
              <a:t>advertising</a:t>
            </a:r>
            <a:r>
              <a:rPr lang="en-US" spc="30" dirty="0"/>
              <a:t> </a:t>
            </a:r>
            <a:r>
              <a:rPr lang="en-US" spc="-10" dirty="0"/>
              <a:t>,and </a:t>
            </a:r>
            <a:r>
              <a:rPr lang="en-US" spc="-5" dirty="0"/>
              <a:t>video</a:t>
            </a:r>
            <a:r>
              <a:rPr lang="en-US" spc="10" dirty="0"/>
              <a:t> </a:t>
            </a:r>
            <a:r>
              <a:rPr lang="en-US" spc="-5" dirty="0"/>
              <a:t>content</a:t>
            </a:r>
            <a:r>
              <a:rPr lang="en-US" spc="-30" dirty="0"/>
              <a:t> </a:t>
            </a:r>
            <a:r>
              <a:rPr lang="en-US" spc="-10" dirty="0"/>
              <a:t>to</a:t>
            </a:r>
            <a:r>
              <a:rPr lang="en-US" spc="-5" dirty="0"/>
              <a:t> </a:t>
            </a:r>
            <a:r>
              <a:rPr lang="en-US" spc="-10" dirty="0"/>
              <a:t>reach</a:t>
            </a:r>
            <a:r>
              <a:rPr lang="en-US" dirty="0"/>
              <a:t> </a:t>
            </a:r>
            <a:r>
              <a:rPr lang="en-US" spc="-10" dirty="0"/>
              <a:t>their</a:t>
            </a:r>
            <a:r>
              <a:rPr lang="en-US" spc="5" dirty="0"/>
              <a:t> </a:t>
            </a:r>
            <a:r>
              <a:rPr lang="en-US" spc="-10" dirty="0"/>
              <a:t>audience</a:t>
            </a:r>
            <a:r>
              <a:rPr lang="en-US" spc="5" dirty="0"/>
              <a:t> </a:t>
            </a:r>
            <a:r>
              <a:rPr lang="en-US" spc="-30" dirty="0"/>
              <a:t>effectively.</a:t>
            </a:r>
            <a:endParaRPr lang="en-US" sz="1900" dirty="0"/>
          </a:p>
        </p:txBody>
      </p:sp>
      <p:pic>
        <p:nvPicPr>
          <p:cNvPr id="6" name="Picture 5">
            <a:extLst>
              <a:ext uri="{FF2B5EF4-FFF2-40B4-BE49-F238E27FC236}">
                <a16:creationId xmlns:a16="http://schemas.microsoft.com/office/drawing/2014/main" id="{AAD7C21E-B24E-AACC-2011-938B1BCF3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4572000"/>
            <a:ext cx="3048000" cy="16917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095755"/>
            <a:ext cx="1111885" cy="596265"/>
          </a:xfrm>
          <a:prstGeom prst="rect">
            <a:avLst/>
          </a:prstGeom>
          <a:solidFill>
            <a:srgbClr val="FFFF00"/>
          </a:solidFill>
        </p:spPr>
        <p:txBody>
          <a:bodyPr vert="horz" wrap="square" lIns="0" tIns="0" rIns="0" bIns="0" rtlCol="0">
            <a:spAutoFit/>
          </a:bodyPr>
          <a:lstStyle/>
          <a:p>
            <a:pPr>
              <a:lnSpc>
                <a:spcPts val="4580"/>
              </a:lnSpc>
            </a:pPr>
            <a:r>
              <a:rPr b="1" spc="-105" dirty="0">
                <a:latin typeface="Cambria"/>
                <a:cs typeface="Cambria"/>
              </a:rPr>
              <a:t>S</a:t>
            </a:r>
            <a:r>
              <a:rPr b="1" spc="-150" dirty="0">
                <a:latin typeface="Cambria"/>
                <a:cs typeface="Cambria"/>
              </a:rPr>
              <a:t>w</a:t>
            </a:r>
            <a:r>
              <a:rPr b="1" spc="-50" dirty="0">
                <a:latin typeface="Cambria"/>
                <a:cs typeface="Cambria"/>
              </a:rPr>
              <a:t>o</a:t>
            </a:r>
            <a:r>
              <a:rPr b="1" spc="-5" dirty="0">
                <a:latin typeface="Cambria"/>
                <a:cs typeface="Cambria"/>
              </a:rPr>
              <a:t>t</a:t>
            </a:r>
          </a:p>
        </p:txBody>
      </p:sp>
      <p:sp>
        <p:nvSpPr>
          <p:cNvPr id="3" name="object 3"/>
          <p:cNvSpPr txBox="1"/>
          <p:nvPr/>
        </p:nvSpPr>
        <p:spPr>
          <a:xfrm>
            <a:off x="1084580" y="1951736"/>
            <a:ext cx="10033635" cy="4311117"/>
          </a:xfrm>
          <a:prstGeom prst="rect">
            <a:avLst/>
          </a:prstGeom>
        </p:spPr>
        <p:txBody>
          <a:bodyPr vert="horz" wrap="square" lIns="0" tIns="13335" rIns="0" bIns="0" rtlCol="0">
            <a:spAutoFit/>
          </a:bodyPr>
          <a:lstStyle/>
          <a:p>
            <a:pPr marL="104139">
              <a:lnSpc>
                <a:spcPct val="100000"/>
              </a:lnSpc>
              <a:spcBef>
                <a:spcPts val="105"/>
              </a:spcBef>
            </a:pPr>
            <a:r>
              <a:rPr lang="en-US" sz="2600" spc="-5" dirty="0">
                <a:solidFill>
                  <a:srgbClr val="404040"/>
                </a:solidFill>
                <a:latin typeface="Cambria"/>
                <a:cs typeface="Cambria"/>
              </a:rPr>
              <a:t>Strength</a:t>
            </a:r>
            <a:r>
              <a:rPr lang="en-US" sz="2600" spc="-30" dirty="0">
                <a:solidFill>
                  <a:srgbClr val="404040"/>
                </a:solidFill>
                <a:latin typeface="Cambria"/>
                <a:cs typeface="Cambria"/>
              </a:rPr>
              <a:t> </a:t>
            </a:r>
            <a:r>
              <a:rPr lang="en-US" sz="1800" dirty="0">
                <a:solidFill>
                  <a:srgbClr val="404040"/>
                </a:solidFill>
                <a:latin typeface="Cambria" panose="02040503050406030204" pitchFamily="18" charset="0"/>
                <a:ea typeface="Cambria" panose="02040503050406030204" pitchFamily="18" charset="0"/>
                <a:cs typeface="Cambria"/>
              </a:rPr>
              <a:t>:</a:t>
            </a:r>
            <a:r>
              <a:rPr lang="en-US" sz="1800" spc="-5" dirty="0">
                <a:solidFill>
                  <a:srgbClr val="404040"/>
                </a:solidFill>
                <a:latin typeface="Cambria" panose="02040503050406030204" pitchFamily="18" charset="0"/>
                <a:ea typeface="Cambria" panose="02040503050406030204" pitchFamily="18" charset="0"/>
                <a:cs typeface="Cambria"/>
              </a:rPr>
              <a:t> </a:t>
            </a: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Concentrix has several strengths that contribute to its position as a leading global business services company in the customer engagement and business performance optimization industry. </a:t>
            </a:r>
          </a:p>
          <a:p>
            <a:pPr marL="389889" indent="-285750">
              <a:lnSpc>
                <a:spcPct val="100000"/>
              </a:lnSpc>
              <a:spcBef>
                <a:spcPts val="105"/>
              </a:spcBef>
              <a:buFont typeface="Wingdings" panose="05000000000000000000" pitchFamily="2" charset="2"/>
              <a:buChar char="Ø"/>
            </a:pPr>
            <a:endParaRPr lang="en-US" sz="1600" dirty="0">
              <a:solidFill>
                <a:srgbClr val="0D0D0D"/>
              </a:solidFill>
              <a:highlight>
                <a:srgbClr val="FFFFFF"/>
              </a:highlight>
              <a:latin typeface="Cambria" panose="02040503050406030204" pitchFamily="18" charset="0"/>
              <a:ea typeface="Cambria" panose="02040503050406030204" pitchFamily="18" charset="0"/>
            </a:endParaRPr>
          </a:p>
          <a:p>
            <a:pPr marL="389889" indent="-285750">
              <a:lnSpc>
                <a:spcPct val="100000"/>
              </a:lnSpc>
              <a:spcBef>
                <a:spcPts val="105"/>
              </a:spcBef>
              <a:buFont typeface="Wingdings" panose="05000000000000000000" pitchFamily="2" charset="2"/>
              <a:buChar char="Ø"/>
            </a:pPr>
            <a:r>
              <a:rPr lang="en-US" sz="1500" spc="-15" dirty="0">
                <a:solidFill>
                  <a:srgbClr val="404040"/>
                </a:solidFill>
                <a:latin typeface="Cambria"/>
                <a:cs typeface="Cambria"/>
              </a:rPr>
              <a:t>Additionally,</a:t>
            </a:r>
            <a:r>
              <a:rPr lang="en-US" sz="1500" spc="25" dirty="0">
                <a:solidFill>
                  <a:srgbClr val="404040"/>
                </a:solidFill>
                <a:latin typeface="Cambria"/>
                <a:cs typeface="Cambria"/>
              </a:rPr>
              <a:t> </a:t>
            </a:r>
            <a:r>
              <a:rPr lang="en-US" sz="1500" dirty="0">
                <a:solidFill>
                  <a:srgbClr val="404040"/>
                </a:solidFill>
                <a:latin typeface="Cambria"/>
                <a:cs typeface="Cambria"/>
              </a:rPr>
              <a:t>its </a:t>
            </a:r>
            <a:r>
              <a:rPr lang="en-US" sz="1500" spc="-10" dirty="0">
                <a:solidFill>
                  <a:srgbClr val="404040"/>
                </a:solidFill>
                <a:latin typeface="Cambria"/>
                <a:cs typeface="Cambria"/>
              </a:rPr>
              <a:t>strong</a:t>
            </a:r>
            <a:r>
              <a:rPr lang="en-US" sz="1500" spc="15" dirty="0">
                <a:solidFill>
                  <a:srgbClr val="404040"/>
                </a:solidFill>
                <a:latin typeface="Cambria"/>
                <a:cs typeface="Cambria"/>
              </a:rPr>
              <a:t> </a:t>
            </a:r>
            <a:r>
              <a:rPr lang="en-US" sz="1500" spc="-10" dirty="0">
                <a:solidFill>
                  <a:srgbClr val="404040"/>
                </a:solidFill>
                <a:latin typeface="Cambria"/>
                <a:cs typeface="Cambria"/>
              </a:rPr>
              <a:t>brand</a:t>
            </a:r>
            <a:r>
              <a:rPr lang="en-US" sz="1500" spc="20" dirty="0">
                <a:solidFill>
                  <a:srgbClr val="404040"/>
                </a:solidFill>
                <a:latin typeface="Cambria"/>
                <a:cs typeface="Cambria"/>
              </a:rPr>
              <a:t> </a:t>
            </a:r>
            <a:r>
              <a:rPr lang="en-US" sz="1500" spc="-5" dirty="0">
                <a:solidFill>
                  <a:srgbClr val="404040"/>
                </a:solidFill>
                <a:latin typeface="Cambria"/>
                <a:cs typeface="Cambria"/>
              </a:rPr>
              <a:t>presence,</a:t>
            </a:r>
            <a:r>
              <a:rPr lang="en-US" sz="1500" spc="25" dirty="0">
                <a:solidFill>
                  <a:srgbClr val="404040"/>
                </a:solidFill>
                <a:latin typeface="Cambria"/>
                <a:cs typeface="Cambria"/>
              </a:rPr>
              <a:t> </a:t>
            </a:r>
            <a:r>
              <a:rPr lang="en-US" sz="1500" spc="-5" dirty="0">
                <a:solidFill>
                  <a:srgbClr val="404040"/>
                </a:solidFill>
                <a:latin typeface="Cambria"/>
                <a:cs typeface="Cambria"/>
              </a:rPr>
              <a:t>especially</a:t>
            </a:r>
            <a:r>
              <a:rPr lang="en-US" sz="1500" dirty="0">
                <a:solidFill>
                  <a:srgbClr val="404040"/>
                </a:solidFill>
                <a:latin typeface="Cambria"/>
                <a:cs typeface="Cambria"/>
              </a:rPr>
              <a:t> in</a:t>
            </a:r>
            <a:r>
              <a:rPr lang="en-US" sz="1500" spc="10" dirty="0">
                <a:solidFill>
                  <a:srgbClr val="404040"/>
                </a:solidFill>
                <a:latin typeface="Cambria"/>
                <a:cs typeface="Cambria"/>
              </a:rPr>
              <a:t> </a:t>
            </a:r>
            <a:r>
              <a:rPr lang="en-US" sz="1500" spc="-5" dirty="0">
                <a:solidFill>
                  <a:srgbClr val="404040"/>
                </a:solidFill>
                <a:latin typeface="Cambria"/>
                <a:cs typeface="Cambria"/>
              </a:rPr>
              <a:t>emerging</a:t>
            </a:r>
            <a:r>
              <a:rPr lang="en-US" sz="1500" spc="-10" dirty="0">
                <a:solidFill>
                  <a:srgbClr val="404040"/>
                </a:solidFill>
                <a:latin typeface="Cambria"/>
                <a:cs typeface="Cambria"/>
              </a:rPr>
              <a:t> markets</a:t>
            </a:r>
            <a:r>
              <a:rPr lang="en-US" sz="1500" spc="25" dirty="0">
                <a:solidFill>
                  <a:srgbClr val="404040"/>
                </a:solidFill>
                <a:latin typeface="Cambria"/>
                <a:cs typeface="Cambria"/>
              </a:rPr>
              <a:t> </a:t>
            </a:r>
            <a:r>
              <a:rPr lang="en-US" sz="1500" spc="-10" dirty="0">
                <a:solidFill>
                  <a:srgbClr val="404040"/>
                </a:solidFill>
                <a:latin typeface="Cambria"/>
                <a:cs typeface="Cambria"/>
              </a:rPr>
              <a:t>like</a:t>
            </a:r>
            <a:r>
              <a:rPr lang="en-US" sz="1500" dirty="0">
                <a:solidFill>
                  <a:srgbClr val="404040"/>
                </a:solidFill>
                <a:latin typeface="Cambria"/>
                <a:cs typeface="Cambria"/>
              </a:rPr>
              <a:t> </a:t>
            </a:r>
            <a:r>
              <a:rPr lang="en-US" sz="1500" spc="-5" dirty="0">
                <a:solidFill>
                  <a:srgbClr val="404040"/>
                </a:solidFill>
                <a:latin typeface="Cambria"/>
                <a:cs typeface="Cambria"/>
              </a:rPr>
              <a:t>India,</a:t>
            </a:r>
            <a:r>
              <a:rPr lang="en-US" sz="1500" dirty="0">
                <a:solidFill>
                  <a:srgbClr val="404040"/>
                </a:solidFill>
                <a:latin typeface="Cambria"/>
                <a:cs typeface="Cambria"/>
              </a:rPr>
              <a:t> </a:t>
            </a:r>
            <a:r>
              <a:rPr lang="en-US" sz="1500" spc="-5" dirty="0">
                <a:solidFill>
                  <a:srgbClr val="404040"/>
                </a:solidFill>
                <a:latin typeface="Cambria"/>
                <a:cs typeface="Cambria"/>
              </a:rPr>
              <a:t>contributes</a:t>
            </a:r>
            <a:r>
              <a:rPr lang="en-US" sz="1500" spc="35" dirty="0">
                <a:solidFill>
                  <a:srgbClr val="404040"/>
                </a:solidFill>
                <a:latin typeface="Cambria"/>
                <a:cs typeface="Cambria"/>
              </a:rPr>
              <a:t> </a:t>
            </a:r>
            <a:r>
              <a:rPr lang="en-US" sz="1500" spc="-10" dirty="0">
                <a:solidFill>
                  <a:srgbClr val="404040"/>
                </a:solidFill>
                <a:latin typeface="Cambria"/>
                <a:cs typeface="Cambria"/>
              </a:rPr>
              <a:t>to</a:t>
            </a:r>
            <a:r>
              <a:rPr lang="en-US" sz="1500" spc="5" dirty="0">
                <a:solidFill>
                  <a:srgbClr val="404040"/>
                </a:solidFill>
                <a:latin typeface="Cambria"/>
                <a:cs typeface="Cambria"/>
              </a:rPr>
              <a:t> </a:t>
            </a:r>
            <a:r>
              <a:rPr lang="en-US" sz="1500" dirty="0">
                <a:solidFill>
                  <a:srgbClr val="404040"/>
                </a:solidFill>
                <a:latin typeface="Cambria"/>
                <a:cs typeface="Cambria"/>
              </a:rPr>
              <a:t>its </a:t>
            </a:r>
            <a:r>
              <a:rPr lang="en-US" sz="1500" spc="-10" dirty="0">
                <a:solidFill>
                  <a:srgbClr val="404040"/>
                </a:solidFill>
                <a:latin typeface="Cambria"/>
                <a:cs typeface="Cambria"/>
              </a:rPr>
              <a:t>market</a:t>
            </a:r>
            <a:r>
              <a:rPr lang="en-US" sz="1500" spc="20" dirty="0">
                <a:solidFill>
                  <a:srgbClr val="404040"/>
                </a:solidFill>
                <a:latin typeface="Cambria"/>
                <a:cs typeface="Cambria"/>
              </a:rPr>
              <a:t> </a:t>
            </a:r>
            <a:r>
              <a:rPr lang="en-US" sz="1500" spc="-5" dirty="0">
                <a:solidFill>
                  <a:srgbClr val="404040"/>
                </a:solidFill>
                <a:latin typeface="Cambria"/>
                <a:cs typeface="Cambria"/>
              </a:rPr>
              <a:t>leadership.</a:t>
            </a:r>
            <a:endParaRPr lang="en-US" sz="1500" spc="-5" dirty="0">
              <a:latin typeface="Cambria"/>
              <a:cs typeface="Cambria"/>
            </a:endParaRPr>
          </a:p>
          <a:p>
            <a:pPr marL="389889" indent="-285750">
              <a:lnSpc>
                <a:spcPct val="100000"/>
              </a:lnSpc>
              <a:spcBef>
                <a:spcPts val="105"/>
              </a:spcBef>
              <a:buFont typeface="Wingdings" panose="05000000000000000000" pitchFamily="2" charset="2"/>
              <a:buChar char="Ø"/>
            </a:pPr>
            <a:endParaRPr lang="en-US" sz="1500" spc="-5" dirty="0">
              <a:solidFill>
                <a:srgbClr val="0D0D0D"/>
              </a:solidFill>
              <a:highlight>
                <a:srgbClr val="FFFFFF"/>
              </a:highlight>
              <a:latin typeface="Cambria"/>
              <a:ea typeface="Cambria" panose="02040503050406030204" pitchFamily="18" charset="0"/>
            </a:endParaRPr>
          </a:p>
          <a:p>
            <a:pPr marL="389889" indent="-285750">
              <a:lnSpc>
                <a:spcPct val="100000"/>
              </a:lnSpc>
              <a:spcBef>
                <a:spcPts val="105"/>
              </a:spcBef>
              <a:buFont typeface="Wingdings" panose="05000000000000000000" pitchFamily="2" charset="2"/>
              <a:buChar char="Ø"/>
            </a:pP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Concentrix operates in over 40 countries, allowing it to provide services to clients around the world</a:t>
            </a:r>
            <a:r>
              <a:rPr lang="en-US" sz="1600" b="0" i="0" dirty="0">
                <a:solidFill>
                  <a:srgbClr val="0D0D0D"/>
                </a:solidFill>
                <a:effectLst/>
                <a:highlight>
                  <a:srgbClr val="FFFFFF"/>
                </a:highlight>
                <a:latin typeface="Söhne"/>
              </a:rPr>
              <a:t>.</a:t>
            </a:r>
          </a:p>
          <a:p>
            <a:pPr marL="297814" marR="5080" indent="-285750">
              <a:lnSpc>
                <a:spcPct val="100000"/>
              </a:lnSpc>
              <a:spcBef>
                <a:spcPts val="1410"/>
              </a:spcBef>
              <a:buClr>
                <a:srgbClr val="9BA8B7"/>
              </a:buClr>
              <a:buFont typeface="Wingdings" panose="05000000000000000000" pitchFamily="2" charset="2"/>
              <a:buChar char="Ø"/>
              <a:tabLst>
                <a:tab pos="104775" algn="l"/>
              </a:tabLst>
            </a:pP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Concentrix places a strong emphasis on understanding its clients' businesses, goals, and customers' needs. By                  adopting a customer-centric approach, Concentrix aims to build long-term partnerships with its clients.</a:t>
            </a:r>
          </a:p>
          <a:p>
            <a:pPr marL="12064" marR="5080">
              <a:lnSpc>
                <a:spcPct val="100000"/>
              </a:lnSpc>
              <a:spcBef>
                <a:spcPts val="1410"/>
              </a:spcBef>
              <a:buClr>
                <a:srgbClr val="9BA8B7"/>
              </a:buClr>
              <a:tabLst>
                <a:tab pos="104775" algn="l"/>
              </a:tabLst>
            </a:pPr>
            <a:r>
              <a:rPr lang="en-US" sz="2600" spc="-20" dirty="0">
                <a:solidFill>
                  <a:srgbClr val="404040"/>
                </a:solidFill>
                <a:latin typeface="Cambria"/>
                <a:cs typeface="Cambria"/>
              </a:rPr>
              <a:t>Weakness</a:t>
            </a:r>
            <a:r>
              <a:rPr lang="en-US" sz="2600" spc="-35" dirty="0">
                <a:solidFill>
                  <a:srgbClr val="404040"/>
                </a:solidFill>
                <a:latin typeface="Cambria"/>
                <a:cs typeface="Cambria"/>
              </a:rPr>
              <a:t> </a:t>
            </a:r>
            <a:r>
              <a:rPr lang="en-US" sz="1800" dirty="0">
                <a:solidFill>
                  <a:srgbClr val="404040"/>
                </a:solidFill>
                <a:latin typeface="Cambria"/>
                <a:cs typeface="Cambria"/>
              </a:rPr>
              <a:t>:</a:t>
            </a:r>
            <a:r>
              <a:rPr lang="en-US" sz="1800" spc="-5" dirty="0">
                <a:solidFill>
                  <a:srgbClr val="404040"/>
                </a:solidFill>
                <a:latin typeface="Cambria"/>
                <a:cs typeface="Cambria"/>
              </a:rPr>
              <a:t> Some</a:t>
            </a:r>
            <a:r>
              <a:rPr lang="en-US" sz="1800" spc="-15" dirty="0">
                <a:solidFill>
                  <a:srgbClr val="404040"/>
                </a:solidFill>
                <a:latin typeface="Cambria"/>
                <a:cs typeface="Cambria"/>
              </a:rPr>
              <a:t> </a:t>
            </a:r>
            <a:r>
              <a:rPr lang="en-US" sz="1800" spc="-5" dirty="0">
                <a:solidFill>
                  <a:srgbClr val="404040"/>
                </a:solidFill>
                <a:latin typeface="Cambria"/>
                <a:cs typeface="Cambria"/>
              </a:rPr>
              <a:t>weakness</a:t>
            </a:r>
            <a:r>
              <a:rPr lang="en-US" sz="1800" dirty="0">
                <a:solidFill>
                  <a:srgbClr val="404040"/>
                </a:solidFill>
                <a:latin typeface="Cambria"/>
                <a:cs typeface="Cambria"/>
              </a:rPr>
              <a:t> of </a:t>
            </a:r>
            <a:r>
              <a:rPr lang="en-US" sz="1800" spc="-40" dirty="0">
                <a:solidFill>
                  <a:srgbClr val="404040"/>
                </a:solidFill>
                <a:latin typeface="Cambria"/>
                <a:cs typeface="Cambria"/>
              </a:rPr>
              <a:t>Concentrix </a:t>
            </a:r>
            <a:r>
              <a:rPr lang="en-US" sz="1800" spc="-15" dirty="0">
                <a:solidFill>
                  <a:srgbClr val="404040"/>
                </a:solidFill>
                <a:latin typeface="Cambria"/>
                <a:cs typeface="Cambria"/>
              </a:rPr>
              <a:t>may</a:t>
            </a:r>
            <a:r>
              <a:rPr lang="en-US" sz="1800" dirty="0">
                <a:solidFill>
                  <a:srgbClr val="404040"/>
                </a:solidFill>
                <a:latin typeface="Cambria"/>
                <a:cs typeface="Cambria"/>
              </a:rPr>
              <a:t> </a:t>
            </a:r>
            <a:r>
              <a:rPr lang="en-US" sz="1800" spc="-5" dirty="0">
                <a:solidFill>
                  <a:srgbClr val="404040"/>
                </a:solidFill>
                <a:latin typeface="Cambria"/>
                <a:cs typeface="Cambria"/>
              </a:rPr>
              <a:t>include:</a:t>
            </a:r>
            <a:endParaRPr lang="en-US" sz="1800" dirty="0">
              <a:latin typeface="Cambria"/>
              <a:cs typeface="Cambria"/>
            </a:endParaRPr>
          </a:p>
          <a:p>
            <a:pPr marL="297814" marR="244475" indent="-285750">
              <a:lnSpc>
                <a:spcPts val="2090"/>
              </a:lnSpc>
              <a:spcBef>
                <a:spcPts val="1265"/>
              </a:spcBef>
              <a:buClr>
                <a:srgbClr val="9BA8B7"/>
              </a:buClr>
              <a:buFont typeface="Wingdings" panose="05000000000000000000" pitchFamily="2" charset="2"/>
              <a:buChar char="Ø"/>
              <a:tabLst>
                <a:tab pos="104775" algn="l"/>
              </a:tabLst>
            </a:pP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Concentrix's business model relies heavily on maintaining strong client relationships and contracts. If it were to lose key clients or fail to renew contracts, it could impact its revenue and growth prospects.</a:t>
            </a:r>
          </a:p>
          <a:p>
            <a:pPr marL="297814" marR="244475" indent="-285750">
              <a:lnSpc>
                <a:spcPts val="2090"/>
              </a:lnSpc>
              <a:spcBef>
                <a:spcPts val="1265"/>
              </a:spcBef>
              <a:buClr>
                <a:srgbClr val="9BA8B7"/>
              </a:buClr>
              <a:buFont typeface="Wingdings" panose="05000000000000000000" pitchFamily="2" charset="2"/>
              <a:buChar char="Ø"/>
              <a:tabLst>
                <a:tab pos="104775" algn="l"/>
              </a:tabLst>
            </a:pPr>
            <a:r>
              <a:rPr lang="en-US" sz="1550" b="0" i="0" dirty="0">
                <a:solidFill>
                  <a:srgbClr val="0D0D0D"/>
                </a:solidFill>
                <a:effectLst/>
                <a:highlight>
                  <a:srgbClr val="FFFFFF"/>
                </a:highlight>
                <a:latin typeface="Cambria" panose="02040503050406030204" pitchFamily="18" charset="0"/>
                <a:ea typeface="Cambria" panose="02040503050406030204" pitchFamily="18" charset="0"/>
              </a:rPr>
              <a:t>Like any service-oriented company, Concentrix's reputation is critical to its success. Negative publicity, customer complaints, or service quality issues could damage its brand and impact its ability to attract and retain clients</a:t>
            </a:r>
            <a:r>
              <a:rPr lang="en-US" sz="1550" b="0" i="0" dirty="0">
                <a:solidFill>
                  <a:srgbClr val="0D0D0D"/>
                </a:solidFill>
                <a:effectLst/>
                <a:highlight>
                  <a:srgbClr val="FFFFFF"/>
                </a:highlight>
                <a:latin typeface="Söhne"/>
              </a:rPr>
              <a:t>.</a:t>
            </a:r>
            <a:endParaRPr sz="1550" dirty="0">
              <a:latin typeface="Cambria"/>
              <a:cs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990" y="1092835"/>
            <a:ext cx="1111885" cy="672465"/>
          </a:xfrm>
          <a:prstGeom prst="rect">
            <a:avLst/>
          </a:prstGeom>
          <a:solidFill>
            <a:srgbClr val="FFFF00"/>
          </a:solidFill>
        </p:spPr>
        <p:txBody>
          <a:bodyPr vert="horz" wrap="square" lIns="0" tIns="15875" rIns="0" bIns="0" rtlCol="0">
            <a:spAutoFit/>
          </a:bodyPr>
          <a:lstStyle/>
          <a:p>
            <a:pPr>
              <a:lnSpc>
                <a:spcPct val="100000"/>
              </a:lnSpc>
              <a:spcBef>
                <a:spcPts val="125"/>
              </a:spcBef>
            </a:pPr>
            <a:r>
              <a:rPr b="1" spc="-100" dirty="0">
                <a:latin typeface="Cambria"/>
                <a:cs typeface="Cambria"/>
              </a:rPr>
              <a:t>S</a:t>
            </a:r>
            <a:r>
              <a:rPr b="1" spc="-150" dirty="0">
                <a:latin typeface="Cambria"/>
                <a:cs typeface="Cambria"/>
              </a:rPr>
              <a:t>w</a:t>
            </a:r>
            <a:r>
              <a:rPr b="1" spc="-50" dirty="0">
                <a:latin typeface="Cambria"/>
                <a:cs typeface="Cambria"/>
              </a:rPr>
              <a:t>o</a:t>
            </a:r>
            <a:r>
              <a:rPr b="1" spc="-5" dirty="0">
                <a:latin typeface="Cambria"/>
                <a:cs typeface="Cambria"/>
              </a:rPr>
              <a:t>t</a:t>
            </a:r>
          </a:p>
        </p:txBody>
      </p:sp>
      <p:sp>
        <p:nvSpPr>
          <p:cNvPr id="3" name="object 3"/>
          <p:cNvSpPr txBox="1"/>
          <p:nvPr/>
        </p:nvSpPr>
        <p:spPr>
          <a:xfrm>
            <a:off x="1116888" y="2022094"/>
            <a:ext cx="10050145" cy="3937635"/>
          </a:xfrm>
          <a:prstGeom prst="rect">
            <a:avLst/>
          </a:prstGeom>
        </p:spPr>
        <p:txBody>
          <a:bodyPr vert="horz" wrap="square" lIns="0" tIns="12700" rIns="0" bIns="0" rtlCol="0">
            <a:spAutoFit/>
          </a:bodyPr>
          <a:lstStyle/>
          <a:p>
            <a:pPr marL="104139">
              <a:lnSpc>
                <a:spcPct val="100000"/>
              </a:lnSpc>
              <a:spcBef>
                <a:spcPts val="100"/>
              </a:spcBef>
            </a:pPr>
            <a:r>
              <a:rPr sz="2400" spc="-5" dirty="0">
                <a:solidFill>
                  <a:srgbClr val="404040"/>
                </a:solidFill>
                <a:latin typeface="Cambria"/>
                <a:cs typeface="Cambria"/>
              </a:rPr>
              <a:t>Opportunities</a:t>
            </a:r>
            <a:r>
              <a:rPr sz="2400" spc="-125" dirty="0">
                <a:solidFill>
                  <a:srgbClr val="404040"/>
                </a:solidFill>
                <a:latin typeface="Cambria"/>
                <a:cs typeface="Cambria"/>
              </a:rPr>
              <a:t> </a:t>
            </a:r>
            <a:r>
              <a:rPr sz="1900" spc="-5" dirty="0">
                <a:solidFill>
                  <a:srgbClr val="404040"/>
                </a:solidFill>
                <a:latin typeface="Cambria"/>
                <a:cs typeface="Cambria"/>
              </a:rPr>
              <a:t>:</a:t>
            </a:r>
            <a:r>
              <a:rPr sz="1900" spc="-10" dirty="0">
                <a:solidFill>
                  <a:srgbClr val="404040"/>
                </a:solidFill>
                <a:latin typeface="Cambria"/>
                <a:cs typeface="Cambria"/>
              </a:rPr>
              <a:t> </a:t>
            </a:r>
            <a:r>
              <a:rPr lang="en-IN" sz="1600" spc="-35" dirty="0">
                <a:solidFill>
                  <a:srgbClr val="404040"/>
                </a:solidFill>
                <a:latin typeface="Cambria"/>
                <a:cs typeface="Cambria"/>
              </a:rPr>
              <a:t>Concentrix </a:t>
            </a:r>
            <a:r>
              <a:rPr sz="1600" spc="-10" dirty="0">
                <a:solidFill>
                  <a:srgbClr val="404040"/>
                </a:solidFill>
                <a:latin typeface="Cambria"/>
                <a:cs typeface="Cambria"/>
              </a:rPr>
              <a:t>has</a:t>
            </a:r>
            <a:r>
              <a:rPr sz="1600" spc="20" dirty="0">
                <a:solidFill>
                  <a:srgbClr val="404040"/>
                </a:solidFill>
                <a:latin typeface="Cambria"/>
                <a:cs typeface="Cambria"/>
              </a:rPr>
              <a:t> </a:t>
            </a:r>
            <a:r>
              <a:rPr sz="1600" spc="-15" dirty="0">
                <a:solidFill>
                  <a:srgbClr val="404040"/>
                </a:solidFill>
                <a:latin typeface="Cambria"/>
                <a:cs typeface="Cambria"/>
              </a:rPr>
              <a:t>several</a:t>
            </a:r>
            <a:r>
              <a:rPr sz="1600" spc="15" dirty="0">
                <a:solidFill>
                  <a:srgbClr val="404040"/>
                </a:solidFill>
                <a:latin typeface="Cambria"/>
                <a:cs typeface="Cambria"/>
              </a:rPr>
              <a:t> </a:t>
            </a:r>
            <a:r>
              <a:rPr sz="1600" spc="-5" dirty="0">
                <a:solidFill>
                  <a:srgbClr val="404040"/>
                </a:solidFill>
                <a:latin typeface="Cambria"/>
                <a:cs typeface="Cambria"/>
              </a:rPr>
              <a:t>opportunities</a:t>
            </a:r>
            <a:r>
              <a:rPr sz="1600" dirty="0">
                <a:solidFill>
                  <a:srgbClr val="404040"/>
                </a:solidFill>
                <a:latin typeface="Cambria"/>
                <a:cs typeface="Cambria"/>
              </a:rPr>
              <a:t> </a:t>
            </a:r>
            <a:r>
              <a:rPr sz="1600" spc="-10" dirty="0">
                <a:solidFill>
                  <a:srgbClr val="404040"/>
                </a:solidFill>
                <a:latin typeface="Cambria"/>
                <a:cs typeface="Cambria"/>
              </a:rPr>
              <a:t>to</a:t>
            </a:r>
            <a:r>
              <a:rPr sz="1600" dirty="0">
                <a:solidFill>
                  <a:srgbClr val="404040"/>
                </a:solidFill>
                <a:latin typeface="Cambria"/>
                <a:cs typeface="Cambria"/>
              </a:rPr>
              <a:t> </a:t>
            </a:r>
            <a:r>
              <a:rPr sz="1600" spc="-15" dirty="0">
                <a:solidFill>
                  <a:srgbClr val="404040"/>
                </a:solidFill>
                <a:latin typeface="Cambria"/>
                <a:cs typeface="Cambria"/>
              </a:rPr>
              <a:t>explore.</a:t>
            </a:r>
            <a:endParaRPr sz="1600" dirty="0">
              <a:latin typeface="Cambria"/>
              <a:cs typeface="Cambria"/>
            </a:endParaRPr>
          </a:p>
          <a:p>
            <a:pPr marL="104139" marR="148590" indent="-91440">
              <a:lnSpc>
                <a:spcPct val="110000"/>
              </a:lnSpc>
              <a:spcBef>
                <a:spcPts val="1505"/>
              </a:spcBef>
              <a:buClr>
                <a:srgbClr val="9BA8B7"/>
              </a:buClr>
              <a:buFont typeface="Arial MT"/>
              <a:buChar char="•"/>
              <a:tabLst>
                <a:tab pos="104139" algn="l"/>
              </a:tabLst>
            </a:pP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With the increasing demand for digital solutions and automation across industries, Concentrix can capitalize on opportunities to offer digital transformation services to its clients. </a:t>
            </a:r>
            <a:endParaRPr sz="1600" dirty="0">
              <a:latin typeface="Cambria" panose="02040503050406030204" pitchFamily="18" charset="0"/>
              <a:ea typeface="Cambria" panose="02040503050406030204" pitchFamily="18" charset="0"/>
              <a:cs typeface="Cambria"/>
            </a:endParaRPr>
          </a:p>
          <a:p>
            <a:pPr marL="104139" marR="145415" indent="-91440">
              <a:lnSpc>
                <a:spcPct val="110000"/>
              </a:lnSpc>
              <a:spcBef>
                <a:spcPts val="1395"/>
              </a:spcBef>
              <a:buClr>
                <a:srgbClr val="9BA8B7"/>
              </a:buClr>
              <a:buFont typeface="Arial MT"/>
              <a:buChar char="•"/>
              <a:tabLst>
                <a:tab pos="104139" algn="l"/>
              </a:tabLst>
            </a:pP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Concentrix can develop specialized industry solutions tailored to the unique needs of specific sectors such as healthcare, retail, financial services, and telecommunications</a:t>
            </a:r>
            <a:r>
              <a:rPr sz="1900" spc="-5" dirty="0">
                <a:solidFill>
                  <a:srgbClr val="404040"/>
                </a:solidFill>
                <a:latin typeface="Cambria"/>
                <a:cs typeface="Cambria"/>
              </a:rPr>
              <a:t>.</a:t>
            </a:r>
            <a:endParaRPr sz="1900" dirty="0">
              <a:latin typeface="Cambria"/>
              <a:cs typeface="Cambria"/>
            </a:endParaRPr>
          </a:p>
          <a:p>
            <a:pPr marL="64135">
              <a:lnSpc>
                <a:spcPct val="100000"/>
              </a:lnSpc>
              <a:spcBef>
                <a:spcPts val="1625"/>
              </a:spcBef>
            </a:pPr>
            <a:r>
              <a:rPr sz="2400" spc="-5" dirty="0">
                <a:solidFill>
                  <a:srgbClr val="404040"/>
                </a:solidFill>
                <a:latin typeface="Cambria"/>
                <a:cs typeface="Cambria"/>
              </a:rPr>
              <a:t>Threats</a:t>
            </a:r>
            <a:r>
              <a:rPr sz="2400" spc="-110" dirty="0">
                <a:solidFill>
                  <a:srgbClr val="404040"/>
                </a:solidFill>
                <a:latin typeface="Cambria"/>
                <a:cs typeface="Cambria"/>
              </a:rPr>
              <a:t> </a:t>
            </a:r>
            <a:r>
              <a:rPr sz="1900" spc="-5" dirty="0">
                <a:solidFill>
                  <a:srgbClr val="404040"/>
                </a:solidFill>
                <a:latin typeface="Cambria"/>
                <a:cs typeface="Cambria"/>
              </a:rPr>
              <a:t>:</a:t>
            </a:r>
            <a:r>
              <a:rPr sz="1900" dirty="0">
                <a:solidFill>
                  <a:srgbClr val="404040"/>
                </a:solidFill>
                <a:latin typeface="Cambria"/>
                <a:cs typeface="Cambria"/>
              </a:rPr>
              <a:t> </a:t>
            </a:r>
            <a:r>
              <a:rPr lang="en-IN" sz="1600" spc="-35" dirty="0">
                <a:solidFill>
                  <a:srgbClr val="404040"/>
                </a:solidFill>
                <a:latin typeface="Cambria"/>
                <a:cs typeface="Cambria"/>
              </a:rPr>
              <a:t>Concentrix </a:t>
            </a:r>
            <a:r>
              <a:rPr sz="1600" spc="-10" dirty="0">
                <a:solidFill>
                  <a:srgbClr val="404040"/>
                </a:solidFill>
                <a:latin typeface="Cambria"/>
                <a:cs typeface="Cambria"/>
              </a:rPr>
              <a:t>faces</a:t>
            </a:r>
            <a:r>
              <a:rPr sz="1600" spc="15" dirty="0">
                <a:solidFill>
                  <a:srgbClr val="404040"/>
                </a:solidFill>
                <a:latin typeface="Cambria"/>
                <a:cs typeface="Cambria"/>
              </a:rPr>
              <a:t> </a:t>
            </a:r>
            <a:r>
              <a:rPr sz="1600" spc="-15" dirty="0">
                <a:solidFill>
                  <a:srgbClr val="404040"/>
                </a:solidFill>
                <a:latin typeface="Cambria"/>
                <a:cs typeface="Cambria"/>
              </a:rPr>
              <a:t>several</a:t>
            </a:r>
            <a:r>
              <a:rPr sz="1600" spc="10" dirty="0">
                <a:solidFill>
                  <a:srgbClr val="404040"/>
                </a:solidFill>
                <a:latin typeface="Cambria"/>
                <a:cs typeface="Cambria"/>
              </a:rPr>
              <a:t> </a:t>
            </a:r>
            <a:r>
              <a:rPr sz="1600" spc="-10" dirty="0">
                <a:solidFill>
                  <a:srgbClr val="404040"/>
                </a:solidFill>
                <a:latin typeface="Cambria"/>
                <a:cs typeface="Cambria"/>
              </a:rPr>
              <a:t>threats</a:t>
            </a:r>
            <a:r>
              <a:rPr sz="1600" spc="25" dirty="0">
                <a:solidFill>
                  <a:srgbClr val="404040"/>
                </a:solidFill>
                <a:latin typeface="Cambria"/>
                <a:cs typeface="Cambria"/>
              </a:rPr>
              <a:t> </a:t>
            </a:r>
            <a:r>
              <a:rPr sz="1600" spc="-10" dirty="0">
                <a:solidFill>
                  <a:srgbClr val="404040"/>
                </a:solidFill>
                <a:latin typeface="Cambria"/>
                <a:cs typeface="Cambria"/>
              </a:rPr>
              <a:t>that</a:t>
            </a:r>
            <a:r>
              <a:rPr sz="1600" spc="10" dirty="0">
                <a:solidFill>
                  <a:srgbClr val="404040"/>
                </a:solidFill>
                <a:latin typeface="Cambria"/>
                <a:cs typeface="Cambria"/>
              </a:rPr>
              <a:t> </a:t>
            </a:r>
            <a:r>
              <a:rPr sz="1600" spc="-5" dirty="0">
                <a:solidFill>
                  <a:srgbClr val="404040"/>
                </a:solidFill>
                <a:latin typeface="Cambria"/>
                <a:cs typeface="Cambria"/>
              </a:rPr>
              <a:t>could</a:t>
            </a:r>
            <a:r>
              <a:rPr sz="1600" spc="10" dirty="0">
                <a:solidFill>
                  <a:srgbClr val="404040"/>
                </a:solidFill>
                <a:latin typeface="Cambria"/>
                <a:cs typeface="Cambria"/>
              </a:rPr>
              <a:t> </a:t>
            </a:r>
            <a:r>
              <a:rPr sz="1600" spc="-5" dirty="0">
                <a:solidFill>
                  <a:srgbClr val="404040"/>
                </a:solidFill>
                <a:latin typeface="Cambria"/>
                <a:cs typeface="Cambria"/>
              </a:rPr>
              <a:t>impact</a:t>
            </a:r>
            <a:r>
              <a:rPr sz="1600" spc="5" dirty="0">
                <a:solidFill>
                  <a:srgbClr val="404040"/>
                </a:solidFill>
                <a:latin typeface="Cambria"/>
                <a:cs typeface="Cambria"/>
              </a:rPr>
              <a:t> </a:t>
            </a:r>
            <a:r>
              <a:rPr sz="1600" spc="-5" dirty="0">
                <a:solidFill>
                  <a:srgbClr val="404040"/>
                </a:solidFill>
                <a:latin typeface="Cambria"/>
                <a:cs typeface="Cambria"/>
              </a:rPr>
              <a:t>its</a:t>
            </a:r>
            <a:r>
              <a:rPr sz="1600" spc="5" dirty="0">
                <a:solidFill>
                  <a:srgbClr val="404040"/>
                </a:solidFill>
                <a:latin typeface="Cambria"/>
                <a:cs typeface="Cambria"/>
              </a:rPr>
              <a:t> </a:t>
            </a:r>
            <a:r>
              <a:rPr sz="1600" spc="-10" dirty="0">
                <a:solidFill>
                  <a:srgbClr val="404040"/>
                </a:solidFill>
                <a:latin typeface="Cambria"/>
                <a:cs typeface="Cambria"/>
              </a:rPr>
              <a:t>operations</a:t>
            </a:r>
            <a:r>
              <a:rPr sz="1600" spc="10" dirty="0">
                <a:solidFill>
                  <a:srgbClr val="404040"/>
                </a:solidFill>
                <a:latin typeface="Cambria"/>
                <a:cs typeface="Cambria"/>
              </a:rPr>
              <a:t> </a:t>
            </a:r>
            <a:r>
              <a:rPr sz="1600" spc="-10" dirty="0">
                <a:solidFill>
                  <a:srgbClr val="404040"/>
                </a:solidFill>
                <a:latin typeface="Cambria"/>
                <a:cs typeface="Cambria"/>
              </a:rPr>
              <a:t>and</a:t>
            </a:r>
            <a:r>
              <a:rPr sz="1600" dirty="0">
                <a:solidFill>
                  <a:srgbClr val="404040"/>
                </a:solidFill>
                <a:latin typeface="Cambria"/>
                <a:cs typeface="Cambria"/>
              </a:rPr>
              <a:t> </a:t>
            </a:r>
            <a:r>
              <a:rPr sz="1600" spc="-15" dirty="0">
                <a:solidFill>
                  <a:srgbClr val="404040"/>
                </a:solidFill>
                <a:latin typeface="Cambria"/>
                <a:cs typeface="Cambria"/>
              </a:rPr>
              <a:t>growth</a:t>
            </a:r>
            <a:r>
              <a:rPr sz="1600" spc="10" dirty="0">
                <a:solidFill>
                  <a:srgbClr val="404040"/>
                </a:solidFill>
                <a:latin typeface="Cambria"/>
                <a:cs typeface="Cambria"/>
              </a:rPr>
              <a:t> </a:t>
            </a:r>
            <a:r>
              <a:rPr sz="1600" spc="-10" dirty="0">
                <a:solidFill>
                  <a:srgbClr val="404040"/>
                </a:solidFill>
                <a:latin typeface="Cambria"/>
                <a:cs typeface="Cambria"/>
              </a:rPr>
              <a:t>prospects.</a:t>
            </a:r>
            <a:endParaRPr sz="1600" dirty="0">
              <a:latin typeface="Cambria"/>
              <a:cs typeface="Cambria"/>
            </a:endParaRPr>
          </a:p>
          <a:p>
            <a:pPr marL="104139" indent="-91440">
              <a:lnSpc>
                <a:spcPct val="100000"/>
              </a:lnSpc>
              <a:spcBef>
                <a:spcPts val="1700"/>
              </a:spcBef>
              <a:buClr>
                <a:srgbClr val="9BA8B7"/>
              </a:buClr>
              <a:buFont typeface="Arial MT"/>
              <a:buChar char="•"/>
              <a:tabLst>
                <a:tab pos="104139" algn="l"/>
              </a:tabLst>
            </a:pP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If Concentrix relies too heavily on a small number of large clients for a significant portion of its revenue, it could be vulnerable to financial instability if one of those clients reduces its business or terminates its contract</a:t>
            </a:r>
            <a:r>
              <a:rPr sz="1600" spc="-15" dirty="0">
                <a:solidFill>
                  <a:srgbClr val="404040"/>
                </a:solidFill>
                <a:latin typeface="Cambria"/>
                <a:cs typeface="Cambria"/>
              </a:rPr>
              <a:t>.</a:t>
            </a:r>
            <a:endParaRPr sz="1600" dirty="0">
              <a:latin typeface="Cambria"/>
              <a:cs typeface="Cambria"/>
            </a:endParaRPr>
          </a:p>
          <a:p>
            <a:pPr marL="104139" indent="-91440">
              <a:lnSpc>
                <a:spcPct val="100000"/>
              </a:lnSpc>
              <a:spcBef>
                <a:spcPts val="1585"/>
              </a:spcBef>
              <a:buClr>
                <a:srgbClr val="9BA8B7"/>
              </a:buClr>
              <a:buFont typeface="Arial MT"/>
              <a:buChar char="•"/>
              <a:tabLst>
                <a:tab pos="104139" algn="l"/>
              </a:tabLst>
            </a:pP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As a provider of digital services and solutions, Concentrix is exposed to cybersecurity threats such as data breaches, malware attacks, and phishing scams</a:t>
            </a:r>
            <a:r>
              <a:rPr sz="1900" spc="-5" dirty="0">
                <a:solidFill>
                  <a:srgbClr val="404040"/>
                </a:solidFill>
                <a:latin typeface="Cambria" panose="02040503050406030204" pitchFamily="18" charset="0"/>
                <a:ea typeface="Cambria" panose="02040503050406030204" pitchFamily="18" charset="0"/>
                <a:cs typeface="Franklin Gothic Medium"/>
              </a:rPr>
              <a:t>.</a:t>
            </a:r>
            <a:endParaRPr sz="1900" dirty="0">
              <a:latin typeface="Cambria" panose="02040503050406030204" pitchFamily="18" charset="0"/>
              <a:ea typeface="Cambria" panose="02040503050406030204" pitchFamily="18" charset="0"/>
              <a:cs typeface="Franklin Gothic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095755"/>
            <a:ext cx="7338695" cy="596265"/>
          </a:xfrm>
          <a:prstGeom prst="rect">
            <a:avLst/>
          </a:prstGeom>
          <a:solidFill>
            <a:srgbClr val="FFFF00"/>
          </a:solidFill>
        </p:spPr>
        <p:txBody>
          <a:bodyPr vert="horz" wrap="square" lIns="0" tIns="0" rIns="0" bIns="0" rtlCol="0">
            <a:spAutoFit/>
          </a:bodyPr>
          <a:lstStyle/>
          <a:p>
            <a:pPr>
              <a:lnSpc>
                <a:spcPts val="4580"/>
              </a:lnSpc>
            </a:pPr>
            <a:r>
              <a:rPr b="1" spc="-65" dirty="0">
                <a:latin typeface="Cambria"/>
                <a:cs typeface="Cambria"/>
              </a:rPr>
              <a:t>Part</a:t>
            </a:r>
            <a:r>
              <a:rPr b="1" spc="-120" dirty="0">
                <a:latin typeface="Cambria"/>
                <a:cs typeface="Cambria"/>
              </a:rPr>
              <a:t> </a:t>
            </a:r>
            <a:r>
              <a:rPr b="1" spc="-5" dirty="0">
                <a:latin typeface="Cambria"/>
                <a:cs typeface="Cambria"/>
              </a:rPr>
              <a:t>2</a:t>
            </a:r>
            <a:r>
              <a:rPr b="1" spc="-100" dirty="0">
                <a:latin typeface="Cambria"/>
                <a:cs typeface="Cambria"/>
              </a:rPr>
              <a:t> </a:t>
            </a:r>
            <a:r>
              <a:rPr b="1" spc="-5" dirty="0">
                <a:latin typeface="Cambria"/>
                <a:cs typeface="Cambria"/>
              </a:rPr>
              <a:t>:</a:t>
            </a:r>
            <a:r>
              <a:rPr b="1" spc="-105" dirty="0">
                <a:latin typeface="Cambria"/>
                <a:cs typeface="Cambria"/>
              </a:rPr>
              <a:t> </a:t>
            </a:r>
            <a:r>
              <a:rPr b="1" spc="-30" dirty="0">
                <a:latin typeface="Cambria"/>
                <a:cs typeface="Cambria"/>
              </a:rPr>
              <a:t>Seo</a:t>
            </a:r>
            <a:r>
              <a:rPr b="1" spc="-114" dirty="0">
                <a:latin typeface="Cambria"/>
                <a:cs typeface="Cambria"/>
              </a:rPr>
              <a:t> </a:t>
            </a:r>
            <a:r>
              <a:rPr b="1" spc="-5" dirty="0">
                <a:latin typeface="Cambria"/>
                <a:cs typeface="Cambria"/>
              </a:rPr>
              <a:t>&amp;</a:t>
            </a:r>
            <a:r>
              <a:rPr b="1" spc="-100" dirty="0">
                <a:latin typeface="Cambria"/>
                <a:cs typeface="Cambria"/>
              </a:rPr>
              <a:t> </a:t>
            </a:r>
            <a:r>
              <a:rPr b="1" spc="-90" dirty="0">
                <a:latin typeface="Cambria"/>
                <a:cs typeface="Cambria"/>
              </a:rPr>
              <a:t>Keyword</a:t>
            </a:r>
            <a:r>
              <a:rPr b="1" spc="-114" dirty="0">
                <a:latin typeface="Cambria"/>
                <a:cs typeface="Cambria"/>
              </a:rPr>
              <a:t> </a:t>
            </a:r>
            <a:r>
              <a:rPr b="1" spc="-65" dirty="0">
                <a:latin typeface="Cambria"/>
                <a:cs typeface="Cambria"/>
              </a:rPr>
              <a:t>Research</a:t>
            </a:r>
          </a:p>
        </p:txBody>
      </p:sp>
      <p:sp>
        <p:nvSpPr>
          <p:cNvPr id="3" name="object 3"/>
          <p:cNvSpPr txBox="1"/>
          <p:nvPr/>
        </p:nvSpPr>
        <p:spPr>
          <a:xfrm>
            <a:off x="1084580" y="2132457"/>
            <a:ext cx="9980930" cy="3505200"/>
          </a:xfrm>
          <a:prstGeom prst="rect">
            <a:avLst/>
          </a:prstGeom>
        </p:spPr>
        <p:txBody>
          <a:bodyPr vert="horz" wrap="square" lIns="0" tIns="12700" rIns="0" bIns="0" rtlCol="0">
            <a:spAutoFit/>
          </a:bodyPr>
          <a:lstStyle/>
          <a:p>
            <a:pPr marL="186690" indent="-173990">
              <a:lnSpc>
                <a:spcPct val="100000"/>
              </a:lnSpc>
              <a:spcBef>
                <a:spcPts val="100"/>
              </a:spcBef>
              <a:buClr>
                <a:srgbClr val="9BA8B7"/>
              </a:buClr>
              <a:buFont typeface="Arial MT"/>
              <a:buChar char="•"/>
              <a:tabLst>
                <a:tab pos="186690" algn="l"/>
              </a:tabLst>
            </a:pPr>
            <a:r>
              <a:rPr sz="2400" b="1" dirty="0">
                <a:solidFill>
                  <a:srgbClr val="404040"/>
                </a:solidFill>
                <a:latin typeface="Cambria"/>
                <a:cs typeface="Cambria"/>
              </a:rPr>
              <a:t>Seo</a:t>
            </a:r>
            <a:r>
              <a:rPr sz="2400" b="1" spc="70" dirty="0">
                <a:solidFill>
                  <a:srgbClr val="404040"/>
                </a:solidFill>
                <a:latin typeface="Cambria"/>
                <a:cs typeface="Cambria"/>
              </a:rPr>
              <a:t> </a:t>
            </a:r>
            <a:r>
              <a:rPr sz="2400" b="1" spc="-15" dirty="0">
                <a:solidFill>
                  <a:srgbClr val="404040"/>
                </a:solidFill>
                <a:latin typeface="Cambria"/>
                <a:cs typeface="Cambria"/>
              </a:rPr>
              <a:t>Audit</a:t>
            </a:r>
            <a:r>
              <a:rPr sz="2400" b="1" spc="85" dirty="0">
                <a:solidFill>
                  <a:srgbClr val="404040"/>
                </a:solidFill>
                <a:latin typeface="Cambria"/>
                <a:cs typeface="Cambria"/>
              </a:rPr>
              <a:t> </a:t>
            </a:r>
            <a:r>
              <a:rPr sz="1900" spc="15" dirty="0">
                <a:solidFill>
                  <a:srgbClr val="404040"/>
                </a:solidFill>
                <a:latin typeface="Franklin Gothic Medium"/>
                <a:cs typeface="Franklin Gothic Medium"/>
              </a:rPr>
              <a:t>:</a:t>
            </a:r>
            <a:r>
              <a:rPr sz="1900" spc="470"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DO</a:t>
            </a:r>
            <a:r>
              <a:rPr sz="190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an </a:t>
            </a:r>
            <a:r>
              <a:rPr sz="1900" spc="-10" dirty="0">
                <a:solidFill>
                  <a:srgbClr val="404040"/>
                </a:solidFill>
                <a:latin typeface="Franklin Gothic Medium"/>
                <a:cs typeface="Franklin Gothic Medium"/>
              </a:rPr>
              <a:t>SEO</a:t>
            </a:r>
            <a:r>
              <a:rPr sz="1900" spc="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audit</a:t>
            </a:r>
            <a:r>
              <a:rPr sz="1900" spc="-10"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of</a:t>
            </a:r>
            <a:r>
              <a:rPr sz="1900" spc="5"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the</a:t>
            </a:r>
            <a:r>
              <a:rPr sz="1900"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Tech</a:t>
            </a:r>
            <a:r>
              <a:rPr sz="190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Mahindra</a:t>
            </a:r>
            <a:r>
              <a:rPr sz="1900"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brand </a:t>
            </a:r>
            <a:r>
              <a:rPr sz="1900" spc="-30" dirty="0">
                <a:solidFill>
                  <a:srgbClr val="404040"/>
                </a:solidFill>
                <a:latin typeface="Franklin Gothic Medium"/>
                <a:cs typeface="Franklin Gothic Medium"/>
              </a:rPr>
              <a:t>website</a:t>
            </a:r>
            <a:endParaRPr sz="1900">
              <a:latin typeface="Franklin Gothic Medium"/>
              <a:cs typeface="Franklin Gothic Medium"/>
            </a:endParaRPr>
          </a:p>
          <a:p>
            <a:pPr marL="104139" marR="5080" indent="-92075">
              <a:lnSpc>
                <a:spcPct val="100000"/>
              </a:lnSpc>
              <a:spcBef>
                <a:spcPts val="1415"/>
              </a:spcBef>
              <a:buClr>
                <a:srgbClr val="9BA8B7"/>
              </a:buClr>
              <a:buFont typeface="Arial MT"/>
              <a:buChar char="•"/>
              <a:tabLst>
                <a:tab pos="165735" algn="l"/>
              </a:tabLst>
            </a:pPr>
            <a:r>
              <a:rPr sz="1900" b="1" spc="-25" dirty="0">
                <a:solidFill>
                  <a:srgbClr val="404040"/>
                </a:solidFill>
                <a:latin typeface="Cambria"/>
                <a:cs typeface="Cambria"/>
              </a:rPr>
              <a:t>Keyword</a:t>
            </a:r>
            <a:r>
              <a:rPr sz="1900" b="1" spc="20" dirty="0">
                <a:solidFill>
                  <a:srgbClr val="404040"/>
                </a:solidFill>
                <a:latin typeface="Cambria"/>
                <a:cs typeface="Cambria"/>
              </a:rPr>
              <a:t> </a:t>
            </a:r>
            <a:r>
              <a:rPr sz="1900" b="1" spc="-10" dirty="0">
                <a:solidFill>
                  <a:srgbClr val="404040"/>
                </a:solidFill>
                <a:latin typeface="Cambria"/>
                <a:cs typeface="Cambria"/>
              </a:rPr>
              <a:t>Research</a:t>
            </a:r>
            <a:r>
              <a:rPr sz="1900" b="1" spc="5" dirty="0">
                <a:solidFill>
                  <a:srgbClr val="404040"/>
                </a:solidFill>
                <a:latin typeface="Cambria"/>
                <a:cs typeface="Cambria"/>
              </a:rPr>
              <a:t> </a:t>
            </a:r>
            <a:r>
              <a:rPr sz="1900" b="1" spc="-5" dirty="0">
                <a:solidFill>
                  <a:srgbClr val="404040"/>
                </a:solidFill>
                <a:latin typeface="Cambria"/>
                <a:cs typeface="Cambria"/>
              </a:rPr>
              <a:t>:</a:t>
            </a:r>
            <a:r>
              <a:rPr sz="1900" b="1" dirty="0">
                <a:solidFill>
                  <a:srgbClr val="404040"/>
                </a:solidFill>
                <a:latin typeface="Cambria"/>
                <a:cs typeface="Cambria"/>
              </a:rPr>
              <a:t> </a:t>
            </a:r>
            <a:r>
              <a:rPr sz="1600" spc="-20" dirty="0">
                <a:solidFill>
                  <a:srgbClr val="404040"/>
                </a:solidFill>
                <a:latin typeface="Cambria"/>
                <a:cs typeface="Cambria"/>
              </a:rPr>
              <a:t>Keyword</a:t>
            </a:r>
            <a:r>
              <a:rPr sz="1600" spc="15" dirty="0">
                <a:solidFill>
                  <a:srgbClr val="404040"/>
                </a:solidFill>
                <a:latin typeface="Cambria"/>
                <a:cs typeface="Cambria"/>
              </a:rPr>
              <a:t> </a:t>
            </a:r>
            <a:r>
              <a:rPr sz="1600" spc="-10" dirty="0">
                <a:solidFill>
                  <a:srgbClr val="404040"/>
                </a:solidFill>
                <a:latin typeface="Cambria"/>
                <a:cs typeface="Cambria"/>
              </a:rPr>
              <a:t>research</a:t>
            </a:r>
            <a:r>
              <a:rPr sz="1600" spc="10" dirty="0">
                <a:solidFill>
                  <a:srgbClr val="404040"/>
                </a:solidFill>
                <a:latin typeface="Cambria"/>
                <a:cs typeface="Cambria"/>
              </a:rPr>
              <a:t> </a:t>
            </a:r>
            <a:r>
              <a:rPr sz="1600" spc="-15" dirty="0">
                <a:solidFill>
                  <a:srgbClr val="404040"/>
                </a:solidFill>
                <a:latin typeface="Cambria"/>
                <a:cs typeface="Cambria"/>
              </a:rPr>
              <a:t>for</a:t>
            </a:r>
            <a:r>
              <a:rPr sz="1600" spc="15" dirty="0">
                <a:solidFill>
                  <a:srgbClr val="404040"/>
                </a:solidFill>
                <a:latin typeface="Cambria"/>
                <a:cs typeface="Cambria"/>
              </a:rPr>
              <a:t> </a:t>
            </a:r>
            <a:r>
              <a:rPr sz="1600" spc="-5" dirty="0">
                <a:solidFill>
                  <a:srgbClr val="404040"/>
                </a:solidFill>
                <a:latin typeface="Cambria"/>
                <a:cs typeface="Cambria"/>
              </a:rPr>
              <a:t>a</a:t>
            </a:r>
            <a:r>
              <a:rPr sz="1600" spc="15" dirty="0">
                <a:solidFill>
                  <a:srgbClr val="404040"/>
                </a:solidFill>
                <a:latin typeface="Cambria"/>
                <a:cs typeface="Cambria"/>
              </a:rPr>
              <a:t> </a:t>
            </a:r>
            <a:r>
              <a:rPr sz="1600" spc="-10" dirty="0">
                <a:solidFill>
                  <a:srgbClr val="404040"/>
                </a:solidFill>
                <a:latin typeface="Cambria"/>
                <a:cs typeface="Cambria"/>
              </a:rPr>
              <a:t>company</a:t>
            </a:r>
            <a:r>
              <a:rPr sz="1600" spc="20" dirty="0">
                <a:solidFill>
                  <a:srgbClr val="404040"/>
                </a:solidFill>
                <a:latin typeface="Cambria"/>
                <a:cs typeface="Cambria"/>
              </a:rPr>
              <a:t> </a:t>
            </a:r>
            <a:r>
              <a:rPr sz="1600" spc="-15" dirty="0">
                <a:solidFill>
                  <a:srgbClr val="404040"/>
                </a:solidFill>
                <a:latin typeface="Cambria"/>
                <a:cs typeface="Cambria"/>
              </a:rPr>
              <a:t>like</a:t>
            </a:r>
            <a:r>
              <a:rPr sz="1600" dirty="0">
                <a:solidFill>
                  <a:srgbClr val="404040"/>
                </a:solidFill>
                <a:latin typeface="Cambria"/>
                <a:cs typeface="Cambria"/>
              </a:rPr>
              <a:t> </a:t>
            </a:r>
            <a:r>
              <a:rPr sz="1600" spc="-40" dirty="0">
                <a:solidFill>
                  <a:srgbClr val="404040"/>
                </a:solidFill>
                <a:latin typeface="Cambria"/>
                <a:cs typeface="Cambria"/>
              </a:rPr>
              <a:t>Tech</a:t>
            </a:r>
            <a:r>
              <a:rPr sz="1600" dirty="0">
                <a:solidFill>
                  <a:srgbClr val="404040"/>
                </a:solidFill>
                <a:latin typeface="Cambria"/>
                <a:cs typeface="Cambria"/>
              </a:rPr>
              <a:t> </a:t>
            </a:r>
            <a:r>
              <a:rPr sz="1600" spc="-10" dirty="0">
                <a:solidFill>
                  <a:srgbClr val="404040"/>
                </a:solidFill>
                <a:latin typeface="Cambria"/>
                <a:cs typeface="Cambria"/>
              </a:rPr>
              <a:t>Mahindra</a:t>
            </a:r>
            <a:r>
              <a:rPr sz="1600" spc="30" dirty="0">
                <a:solidFill>
                  <a:srgbClr val="404040"/>
                </a:solidFill>
                <a:latin typeface="Cambria"/>
                <a:cs typeface="Cambria"/>
              </a:rPr>
              <a:t> </a:t>
            </a:r>
            <a:r>
              <a:rPr sz="1600" spc="-10" dirty="0">
                <a:solidFill>
                  <a:srgbClr val="404040"/>
                </a:solidFill>
                <a:latin typeface="Cambria"/>
                <a:cs typeface="Cambria"/>
              </a:rPr>
              <a:t>would</a:t>
            </a:r>
            <a:r>
              <a:rPr sz="1600" spc="30" dirty="0">
                <a:solidFill>
                  <a:srgbClr val="404040"/>
                </a:solidFill>
                <a:latin typeface="Cambria"/>
                <a:cs typeface="Cambria"/>
              </a:rPr>
              <a:t> </a:t>
            </a:r>
            <a:r>
              <a:rPr sz="1600" spc="-10" dirty="0">
                <a:solidFill>
                  <a:srgbClr val="404040"/>
                </a:solidFill>
                <a:latin typeface="Cambria"/>
                <a:cs typeface="Cambria"/>
              </a:rPr>
              <a:t>typically</a:t>
            </a:r>
            <a:r>
              <a:rPr sz="1600" spc="30" dirty="0">
                <a:solidFill>
                  <a:srgbClr val="404040"/>
                </a:solidFill>
                <a:latin typeface="Cambria"/>
                <a:cs typeface="Cambria"/>
              </a:rPr>
              <a:t> </a:t>
            </a:r>
            <a:r>
              <a:rPr sz="1600" spc="-25" dirty="0">
                <a:solidFill>
                  <a:srgbClr val="404040"/>
                </a:solidFill>
                <a:latin typeface="Cambria"/>
                <a:cs typeface="Cambria"/>
              </a:rPr>
              <a:t>involve</a:t>
            </a:r>
            <a:r>
              <a:rPr sz="1600" spc="35" dirty="0">
                <a:solidFill>
                  <a:srgbClr val="404040"/>
                </a:solidFill>
                <a:latin typeface="Cambria"/>
                <a:cs typeface="Cambria"/>
              </a:rPr>
              <a:t> </a:t>
            </a:r>
            <a:r>
              <a:rPr sz="1600" spc="-5" dirty="0">
                <a:solidFill>
                  <a:srgbClr val="404040"/>
                </a:solidFill>
                <a:latin typeface="Cambria"/>
                <a:cs typeface="Cambria"/>
              </a:rPr>
              <a:t>identifying </a:t>
            </a:r>
            <a:r>
              <a:rPr sz="1600" spc="-335" dirty="0">
                <a:solidFill>
                  <a:srgbClr val="404040"/>
                </a:solidFill>
                <a:latin typeface="Cambria"/>
                <a:cs typeface="Cambria"/>
              </a:rPr>
              <a:t> </a:t>
            </a:r>
            <a:r>
              <a:rPr sz="1600" spc="-15" dirty="0">
                <a:solidFill>
                  <a:srgbClr val="404040"/>
                </a:solidFill>
                <a:latin typeface="Cambria"/>
                <a:cs typeface="Cambria"/>
              </a:rPr>
              <a:t>relevant</a:t>
            </a:r>
            <a:r>
              <a:rPr sz="1600" spc="5" dirty="0">
                <a:solidFill>
                  <a:srgbClr val="404040"/>
                </a:solidFill>
                <a:latin typeface="Cambria"/>
                <a:cs typeface="Cambria"/>
              </a:rPr>
              <a:t> </a:t>
            </a:r>
            <a:r>
              <a:rPr sz="1600" spc="-5" dirty="0">
                <a:solidFill>
                  <a:srgbClr val="404040"/>
                </a:solidFill>
                <a:latin typeface="Cambria"/>
                <a:cs typeface="Cambria"/>
              </a:rPr>
              <a:t>terms</a:t>
            </a:r>
            <a:r>
              <a:rPr sz="1600" dirty="0">
                <a:solidFill>
                  <a:srgbClr val="404040"/>
                </a:solidFill>
                <a:latin typeface="Cambria"/>
                <a:cs typeface="Cambria"/>
              </a:rPr>
              <a:t> </a:t>
            </a:r>
            <a:r>
              <a:rPr sz="1600" spc="-10" dirty="0">
                <a:solidFill>
                  <a:srgbClr val="404040"/>
                </a:solidFill>
                <a:latin typeface="Cambria"/>
                <a:cs typeface="Cambria"/>
              </a:rPr>
              <a:t>related</a:t>
            </a:r>
            <a:r>
              <a:rPr sz="1600" spc="20" dirty="0">
                <a:solidFill>
                  <a:srgbClr val="404040"/>
                </a:solidFill>
                <a:latin typeface="Cambria"/>
                <a:cs typeface="Cambria"/>
              </a:rPr>
              <a:t> </a:t>
            </a:r>
            <a:r>
              <a:rPr sz="1600" spc="-10" dirty="0">
                <a:solidFill>
                  <a:srgbClr val="404040"/>
                </a:solidFill>
                <a:latin typeface="Cambria"/>
                <a:cs typeface="Cambria"/>
              </a:rPr>
              <a:t>to their</a:t>
            </a:r>
            <a:r>
              <a:rPr sz="1600" spc="10" dirty="0">
                <a:solidFill>
                  <a:srgbClr val="404040"/>
                </a:solidFill>
                <a:latin typeface="Cambria"/>
                <a:cs typeface="Cambria"/>
              </a:rPr>
              <a:t> </a:t>
            </a:r>
            <a:r>
              <a:rPr sz="1600" spc="-5" dirty="0">
                <a:solidFill>
                  <a:srgbClr val="404040"/>
                </a:solidFill>
                <a:latin typeface="Cambria"/>
                <a:cs typeface="Cambria"/>
              </a:rPr>
              <a:t>services,</a:t>
            </a:r>
            <a:r>
              <a:rPr sz="1600" spc="5" dirty="0">
                <a:solidFill>
                  <a:srgbClr val="404040"/>
                </a:solidFill>
                <a:latin typeface="Cambria"/>
                <a:cs typeface="Cambria"/>
              </a:rPr>
              <a:t> </a:t>
            </a:r>
            <a:r>
              <a:rPr sz="1600" spc="-10" dirty="0">
                <a:solidFill>
                  <a:srgbClr val="404040"/>
                </a:solidFill>
                <a:latin typeface="Cambria"/>
                <a:cs typeface="Cambria"/>
              </a:rPr>
              <a:t>products,</a:t>
            </a:r>
            <a:r>
              <a:rPr sz="1600" spc="15" dirty="0">
                <a:solidFill>
                  <a:srgbClr val="404040"/>
                </a:solidFill>
                <a:latin typeface="Cambria"/>
                <a:cs typeface="Cambria"/>
              </a:rPr>
              <a:t> </a:t>
            </a:r>
            <a:r>
              <a:rPr sz="1600" spc="-10" dirty="0">
                <a:solidFill>
                  <a:srgbClr val="404040"/>
                </a:solidFill>
                <a:latin typeface="Cambria"/>
                <a:cs typeface="Cambria"/>
              </a:rPr>
              <a:t>and</a:t>
            </a:r>
            <a:r>
              <a:rPr sz="1600" dirty="0">
                <a:solidFill>
                  <a:srgbClr val="404040"/>
                </a:solidFill>
                <a:latin typeface="Cambria"/>
                <a:cs typeface="Cambria"/>
              </a:rPr>
              <a:t> </a:t>
            </a:r>
            <a:r>
              <a:rPr sz="1600" spc="-20" dirty="0">
                <a:solidFill>
                  <a:srgbClr val="404040"/>
                </a:solidFill>
                <a:latin typeface="Cambria"/>
                <a:cs typeface="Cambria"/>
              </a:rPr>
              <a:t>industry.</a:t>
            </a:r>
            <a:r>
              <a:rPr sz="1600" spc="35" dirty="0">
                <a:solidFill>
                  <a:srgbClr val="404040"/>
                </a:solidFill>
                <a:latin typeface="Cambria"/>
                <a:cs typeface="Cambria"/>
              </a:rPr>
              <a:t> </a:t>
            </a:r>
            <a:r>
              <a:rPr sz="1600" spc="-10" dirty="0">
                <a:solidFill>
                  <a:srgbClr val="404040"/>
                </a:solidFill>
                <a:latin typeface="Cambria"/>
                <a:cs typeface="Cambria"/>
              </a:rPr>
              <a:t>Here</a:t>
            </a:r>
            <a:r>
              <a:rPr sz="1600" dirty="0">
                <a:solidFill>
                  <a:srgbClr val="404040"/>
                </a:solidFill>
                <a:latin typeface="Cambria"/>
                <a:cs typeface="Cambria"/>
              </a:rPr>
              <a:t> </a:t>
            </a:r>
            <a:r>
              <a:rPr sz="1600" spc="-15" dirty="0">
                <a:solidFill>
                  <a:srgbClr val="404040"/>
                </a:solidFill>
                <a:latin typeface="Cambria"/>
                <a:cs typeface="Cambria"/>
              </a:rPr>
              <a:t>are</a:t>
            </a:r>
            <a:r>
              <a:rPr sz="1600" spc="15" dirty="0">
                <a:solidFill>
                  <a:srgbClr val="404040"/>
                </a:solidFill>
                <a:latin typeface="Cambria"/>
                <a:cs typeface="Cambria"/>
              </a:rPr>
              <a:t> </a:t>
            </a:r>
            <a:r>
              <a:rPr sz="1600" spc="-5" dirty="0">
                <a:solidFill>
                  <a:srgbClr val="404040"/>
                </a:solidFill>
                <a:latin typeface="Cambria"/>
                <a:cs typeface="Cambria"/>
              </a:rPr>
              <a:t>some</a:t>
            </a:r>
            <a:r>
              <a:rPr sz="1600" dirty="0">
                <a:solidFill>
                  <a:srgbClr val="404040"/>
                </a:solidFill>
                <a:latin typeface="Cambria"/>
                <a:cs typeface="Cambria"/>
              </a:rPr>
              <a:t> </a:t>
            </a:r>
            <a:r>
              <a:rPr sz="1600" spc="-5" dirty="0">
                <a:solidFill>
                  <a:srgbClr val="404040"/>
                </a:solidFill>
                <a:latin typeface="Cambria"/>
                <a:cs typeface="Cambria"/>
              </a:rPr>
              <a:t>potential</a:t>
            </a:r>
            <a:r>
              <a:rPr sz="1600" spc="15" dirty="0">
                <a:solidFill>
                  <a:srgbClr val="404040"/>
                </a:solidFill>
                <a:latin typeface="Cambria"/>
                <a:cs typeface="Cambria"/>
              </a:rPr>
              <a:t> </a:t>
            </a:r>
            <a:r>
              <a:rPr sz="1600" spc="-15" dirty="0">
                <a:solidFill>
                  <a:srgbClr val="404040"/>
                </a:solidFill>
                <a:latin typeface="Cambria"/>
                <a:cs typeface="Cambria"/>
              </a:rPr>
              <a:t>keywords</a:t>
            </a:r>
            <a:r>
              <a:rPr sz="1600" dirty="0">
                <a:solidFill>
                  <a:srgbClr val="404040"/>
                </a:solidFill>
                <a:latin typeface="Cambria"/>
                <a:cs typeface="Cambria"/>
              </a:rPr>
              <a:t> </a:t>
            </a:r>
            <a:r>
              <a:rPr sz="1600" spc="-5" dirty="0">
                <a:solidFill>
                  <a:srgbClr val="404040"/>
                </a:solidFill>
                <a:latin typeface="Cambria"/>
                <a:cs typeface="Cambria"/>
              </a:rPr>
              <a:t>:</a:t>
            </a:r>
            <a:r>
              <a:rPr sz="1600" spc="5" dirty="0">
                <a:solidFill>
                  <a:srgbClr val="404040"/>
                </a:solidFill>
                <a:latin typeface="Cambria"/>
                <a:cs typeface="Cambria"/>
              </a:rPr>
              <a:t> </a:t>
            </a:r>
            <a:r>
              <a:rPr sz="1600" spc="-35"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 </a:t>
            </a:r>
            <a:r>
              <a:rPr sz="1600" spc="-335" dirty="0">
                <a:solidFill>
                  <a:srgbClr val="404040"/>
                </a:solidFill>
                <a:latin typeface="Cambria"/>
                <a:cs typeface="Cambria"/>
              </a:rPr>
              <a:t> </a:t>
            </a:r>
            <a:r>
              <a:rPr sz="1600" spc="-5" dirty="0">
                <a:solidFill>
                  <a:srgbClr val="404040"/>
                </a:solidFill>
                <a:latin typeface="Cambria"/>
                <a:cs typeface="Cambria"/>
              </a:rPr>
              <a:t>services,</a:t>
            </a:r>
            <a:r>
              <a:rPr sz="1600" spc="5" dirty="0">
                <a:solidFill>
                  <a:srgbClr val="404040"/>
                </a:solidFill>
                <a:latin typeface="Cambria"/>
                <a:cs typeface="Cambria"/>
              </a:rPr>
              <a:t> </a:t>
            </a:r>
            <a:r>
              <a:rPr sz="1600" spc="-5" dirty="0">
                <a:solidFill>
                  <a:srgbClr val="404040"/>
                </a:solidFill>
                <a:latin typeface="Cambria"/>
                <a:cs typeface="Cambria"/>
              </a:rPr>
              <a:t>IT</a:t>
            </a:r>
            <a:r>
              <a:rPr sz="1600" spc="10" dirty="0">
                <a:solidFill>
                  <a:srgbClr val="404040"/>
                </a:solidFill>
                <a:latin typeface="Cambria"/>
                <a:cs typeface="Cambria"/>
              </a:rPr>
              <a:t> </a:t>
            </a:r>
            <a:r>
              <a:rPr sz="1600" spc="-5" dirty="0">
                <a:solidFill>
                  <a:srgbClr val="404040"/>
                </a:solidFill>
                <a:latin typeface="Cambria"/>
                <a:cs typeface="Cambria"/>
              </a:rPr>
              <a:t>solutions</a:t>
            </a:r>
            <a:r>
              <a:rPr sz="1600" spc="25"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5"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5" dirty="0">
                <a:solidFill>
                  <a:srgbClr val="404040"/>
                </a:solidFill>
                <a:latin typeface="Cambria"/>
                <a:cs typeface="Cambria"/>
              </a:rPr>
              <a:t> </a:t>
            </a:r>
            <a:r>
              <a:rPr sz="1600" spc="-5" dirty="0">
                <a:solidFill>
                  <a:srgbClr val="404040"/>
                </a:solidFill>
                <a:latin typeface="Cambria"/>
                <a:cs typeface="Cambria"/>
              </a:rPr>
              <a:t>digital</a:t>
            </a:r>
            <a:r>
              <a:rPr sz="1600" spc="25" dirty="0">
                <a:solidFill>
                  <a:srgbClr val="404040"/>
                </a:solidFill>
                <a:latin typeface="Cambria"/>
                <a:cs typeface="Cambria"/>
              </a:rPr>
              <a:t> </a:t>
            </a:r>
            <a:r>
              <a:rPr sz="1600" spc="-10" dirty="0">
                <a:solidFill>
                  <a:srgbClr val="404040"/>
                </a:solidFill>
                <a:latin typeface="Cambria"/>
                <a:cs typeface="Cambria"/>
              </a:rPr>
              <a:t>transformation,</a:t>
            </a:r>
            <a:r>
              <a:rPr sz="1600" spc="30"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cloud</a:t>
            </a:r>
            <a:r>
              <a:rPr sz="1600" spc="15" dirty="0">
                <a:solidFill>
                  <a:srgbClr val="404040"/>
                </a:solidFill>
                <a:latin typeface="Cambria"/>
                <a:cs typeface="Cambria"/>
              </a:rPr>
              <a:t> </a:t>
            </a:r>
            <a:r>
              <a:rPr sz="1600" spc="-5" dirty="0">
                <a:solidFill>
                  <a:srgbClr val="404040"/>
                </a:solidFill>
                <a:latin typeface="Cambria"/>
                <a:cs typeface="Cambria"/>
              </a:rPr>
              <a:t>services,</a:t>
            </a:r>
            <a:r>
              <a:rPr sz="1600" dirty="0">
                <a:solidFill>
                  <a:srgbClr val="404040"/>
                </a:solidFill>
                <a:latin typeface="Cambria"/>
                <a:cs typeface="Cambria"/>
              </a:rPr>
              <a:t> </a:t>
            </a:r>
            <a:r>
              <a:rPr sz="1600" spc="-10" dirty="0">
                <a:solidFill>
                  <a:srgbClr val="404040"/>
                </a:solidFill>
                <a:latin typeface="Cambria"/>
                <a:cs typeface="Cambria"/>
              </a:rPr>
              <a:t>and</a:t>
            </a:r>
            <a:r>
              <a:rPr sz="1600" spc="15" dirty="0">
                <a:solidFill>
                  <a:srgbClr val="404040"/>
                </a:solidFill>
                <a:latin typeface="Cambria"/>
                <a:cs typeface="Cambria"/>
              </a:rPr>
              <a:t> </a:t>
            </a:r>
            <a:r>
              <a:rPr sz="1600" spc="-5" dirty="0">
                <a:solidFill>
                  <a:srgbClr val="404040"/>
                </a:solidFill>
                <a:latin typeface="Cambria"/>
                <a:cs typeface="Cambria"/>
              </a:rPr>
              <a:t>etc.</a:t>
            </a:r>
            <a:r>
              <a:rPr sz="1600" spc="-15" dirty="0">
                <a:solidFill>
                  <a:srgbClr val="404040"/>
                </a:solidFill>
                <a:latin typeface="Cambria"/>
                <a:cs typeface="Cambria"/>
              </a:rPr>
              <a:t> </a:t>
            </a:r>
            <a:r>
              <a:rPr sz="1600" spc="-5" dirty="0">
                <a:solidFill>
                  <a:srgbClr val="404040"/>
                </a:solidFill>
                <a:latin typeface="Cambria"/>
                <a:cs typeface="Cambria"/>
              </a:rPr>
              <a:t>These </a:t>
            </a:r>
            <a:r>
              <a:rPr sz="1600" dirty="0">
                <a:solidFill>
                  <a:srgbClr val="404040"/>
                </a:solidFill>
                <a:latin typeface="Cambria"/>
                <a:cs typeface="Cambria"/>
              </a:rPr>
              <a:t> </a:t>
            </a:r>
            <a:r>
              <a:rPr sz="1600" spc="-15" dirty="0">
                <a:solidFill>
                  <a:srgbClr val="404040"/>
                </a:solidFill>
                <a:latin typeface="Cambria"/>
                <a:cs typeface="Cambria"/>
              </a:rPr>
              <a:t>keywords</a:t>
            </a:r>
            <a:r>
              <a:rPr sz="1600" dirty="0">
                <a:solidFill>
                  <a:srgbClr val="404040"/>
                </a:solidFill>
                <a:latin typeface="Cambria"/>
                <a:cs typeface="Cambria"/>
              </a:rPr>
              <a:t> </a:t>
            </a:r>
            <a:r>
              <a:rPr sz="1600" spc="-5" dirty="0">
                <a:solidFill>
                  <a:srgbClr val="404040"/>
                </a:solidFill>
                <a:latin typeface="Cambria"/>
                <a:cs typeface="Cambria"/>
              </a:rPr>
              <a:t>can</a:t>
            </a:r>
            <a:r>
              <a:rPr sz="1600" dirty="0">
                <a:solidFill>
                  <a:srgbClr val="404040"/>
                </a:solidFill>
                <a:latin typeface="Cambria"/>
                <a:cs typeface="Cambria"/>
              </a:rPr>
              <a:t> </a:t>
            </a:r>
            <a:r>
              <a:rPr sz="1600" spc="-5" dirty="0">
                <a:solidFill>
                  <a:srgbClr val="404040"/>
                </a:solidFill>
                <a:latin typeface="Cambria"/>
                <a:cs typeface="Cambria"/>
              </a:rPr>
              <a:t>help</a:t>
            </a:r>
            <a:r>
              <a:rPr sz="1600" spc="25" dirty="0">
                <a:solidFill>
                  <a:srgbClr val="404040"/>
                </a:solidFill>
                <a:latin typeface="Cambria"/>
                <a:cs typeface="Cambria"/>
              </a:rPr>
              <a:t> </a:t>
            </a:r>
            <a:r>
              <a:rPr sz="1600" spc="-5" dirty="0">
                <a:solidFill>
                  <a:srgbClr val="404040"/>
                </a:solidFill>
                <a:latin typeface="Cambria"/>
                <a:cs typeface="Cambria"/>
              </a:rPr>
              <a:t>in </a:t>
            </a:r>
            <a:r>
              <a:rPr sz="1600" spc="-10" dirty="0">
                <a:solidFill>
                  <a:srgbClr val="404040"/>
                </a:solidFill>
                <a:latin typeface="Cambria"/>
                <a:cs typeface="Cambria"/>
              </a:rPr>
              <a:t>understanding</a:t>
            </a:r>
            <a:r>
              <a:rPr sz="1600" spc="20" dirty="0">
                <a:solidFill>
                  <a:srgbClr val="404040"/>
                </a:solidFill>
                <a:latin typeface="Cambria"/>
                <a:cs typeface="Cambria"/>
              </a:rPr>
              <a:t> </a:t>
            </a:r>
            <a:r>
              <a:rPr sz="1600" spc="-10" dirty="0">
                <a:solidFill>
                  <a:srgbClr val="404040"/>
                </a:solidFill>
                <a:latin typeface="Cambria"/>
                <a:cs typeface="Cambria"/>
              </a:rPr>
              <a:t>what</a:t>
            </a:r>
            <a:r>
              <a:rPr sz="1600" spc="10" dirty="0">
                <a:solidFill>
                  <a:srgbClr val="404040"/>
                </a:solidFill>
                <a:latin typeface="Cambria"/>
                <a:cs typeface="Cambria"/>
              </a:rPr>
              <a:t> </a:t>
            </a:r>
            <a:r>
              <a:rPr sz="1600" spc="-10" dirty="0">
                <a:solidFill>
                  <a:srgbClr val="404040"/>
                </a:solidFill>
                <a:latin typeface="Cambria"/>
                <a:cs typeface="Cambria"/>
              </a:rPr>
              <a:t>people</a:t>
            </a:r>
            <a:r>
              <a:rPr sz="1600" spc="5" dirty="0">
                <a:solidFill>
                  <a:srgbClr val="404040"/>
                </a:solidFill>
                <a:latin typeface="Cambria"/>
                <a:cs typeface="Cambria"/>
              </a:rPr>
              <a:t> </a:t>
            </a:r>
            <a:r>
              <a:rPr sz="1600" spc="-15" dirty="0">
                <a:solidFill>
                  <a:srgbClr val="404040"/>
                </a:solidFill>
                <a:latin typeface="Cambria"/>
                <a:cs typeface="Cambria"/>
              </a:rPr>
              <a:t>are</a:t>
            </a:r>
            <a:r>
              <a:rPr sz="1600" dirty="0">
                <a:solidFill>
                  <a:srgbClr val="404040"/>
                </a:solidFill>
                <a:latin typeface="Cambria"/>
                <a:cs typeface="Cambria"/>
              </a:rPr>
              <a:t> </a:t>
            </a:r>
            <a:r>
              <a:rPr sz="1600" spc="-10" dirty="0">
                <a:solidFill>
                  <a:srgbClr val="404040"/>
                </a:solidFill>
                <a:latin typeface="Cambria"/>
                <a:cs typeface="Cambria"/>
              </a:rPr>
              <a:t>searching</a:t>
            </a:r>
            <a:r>
              <a:rPr sz="1600" spc="20" dirty="0">
                <a:solidFill>
                  <a:srgbClr val="404040"/>
                </a:solidFill>
                <a:latin typeface="Cambria"/>
                <a:cs typeface="Cambria"/>
              </a:rPr>
              <a:t> </a:t>
            </a:r>
            <a:r>
              <a:rPr sz="1600" spc="-15" dirty="0">
                <a:solidFill>
                  <a:srgbClr val="404040"/>
                </a:solidFill>
                <a:latin typeface="Cambria"/>
                <a:cs typeface="Cambria"/>
              </a:rPr>
              <a:t>for</a:t>
            </a:r>
            <a:r>
              <a:rPr sz="1600" spc="15" dirty="0">
                <a:solidFill>
                  <a:srgbClr val="404040"/>
                </a:solidFill>
                <a:latin typeface="Cambria"/>
                <a:cs typeface="Cambria"/>
              </a:rPr>
              <a:t> </a:t>
            </a:r>
            <a:r>
              <a:rPr sz="1600" spc="-10" dirty="0">
                <a:solidFill>
                  <a:srgbClr val="404040"/>
                </a:solidFill>
                <a:latin typeface="Cambria"/>
                <a:cs typeface="Cambria"/>
              </a:rPr>
              <a:t>related</a:t>
            </a:r>
            <a:r>
              <a:rPr sz="1600" dirty="0">
                <a:solidFill>
                  <a:srgbClr val="404040"/>
                </a:solidFill>
                <a:latin typeface="Cambria"/>
                <a:cs typeface="Cambria"/>
              </a:rPr>
              <a:t> </a:t>
            </a:r>
            <a:r>
              <a:rPr sz="1600" spc="-10" dirty="0">
                <a:solidFill>
                  <a:srgbClr val="404040"/>
                </a:solidFill>
                <a:latin typeface="Cambria"/>
                <a:cs typeface="Cambria"/>
              </a:rPr>
              <a:t>to</a:t>
            </a:r>
            <a:r>
              <a:rPr sz="1600" dirty="0">
                <a:solidFill>
                  <a:srgbClr val="404040"/>
                </a:solidFill>
                <a:latin typeface="Cambria"/>
                <a:cs typeface="Cambria"/>
              </a:rPr>
              <a:t> </a:t>
            </a:r>
            <a:r>
              <a:rPr sz="1600" spc="-35"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5" dirty="0">
                <a:solidFill>
                  <a:srgbClr val="404040"/>
                </a:solidFill>
                <a:latin typeface="Cambria"/>
                <a:cs typeface="Cambria"/>
              </a:rPr>
              <a:t> </a:t>
            </a:r>
            <a:r>
              <a:rPr sz="1600" spc="-10" dirty="0">
                <a:solidFill>
                  <a:srgbClr val="404040"/>
                </a:solidFill>
                <a:latin typeface="Cambria"/>
                <a:cs typeface="Cambria"/>
              </a:rPr>
              <a:t>and</a:t>
            </a:r>
            <a:r>
              <a:rPr sz="1600" spc="10" dirty="0">
                <a:solidFill>
                  <a:srgbClr val="404040"/>
                </a:solidFill>
                <a:latin typeface="Cambria"/>
                <a:cs typeface="Cambria"/>
              </a:rPr>
              <a:t> </a:t>
            </a:r>
            <a:r>
              <a:rPr sz="1600" spc="-10" dirty="0">
                <a:solidFill>
                  <a:srgbClr val="404040"/>
                </a:solidFill>
                <a:latin typeface="Cambria"/>
                <a:cs typeface="Cambria"/>
              </a:rPr>
              <a:t>guide</a:t>
            </a:r>
            <a:r>
              <a:rPr sz="1600" spc="10" dirty="0">
                <a:solidFill>
                  <a:srgbClr val="404040"/>
                </a:solidFill>
                <a:latin typeface="Cambria"/>
                <a:cs typeface="Cambria"/>
              </a:rPr>
              <a:t> </a:t>
            </a:r>
            <a:r>
              <a:rPr sz="1600" spc="-5" dirty="0">
                <a:solidFill>
                  <a:srgbClr val="404040"/>
                </a:solidFill>
                <a:latin typeface="Cambria"/>
                <a:cs typeface="Cambria"/>
              </a:rPr>
              <a:t>content </a:t>
            </a:r>
            <a:r>
              <a:rPr sz="1600" dirty="0">
                <a:solidFill>
                  <a:srgbClr val="404040"/>
                </a:solidFill>
                <a:latin typeface="Cambria"/>
                <a:cs typeface="Cambria"/>
              </a:rPr>
              <a:t> </a:t>
            </a:r>
            <a:r>
              <a:rPr sz="1600" spc="-5" dirty="0">
                <a:solidFill>
                  <a:srgbClr val="404040"/>
                </a:solidFill>
                <a:latin typeface="Cambria"/>
                <a:cs typeface="Cambria"/>
              </a:rPr>
              <a:t>creation</a:t>
            </a:r>
            <a:r>
              <a:rPr sz="1600" spc="-15"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a:t>
            </a:r>
            <a:r>
              <a:rPr sz="1600" spc="-5" dirty="0">
                <a:solidFill>
                  <a:srgbClr val="404040"/>
                </a:solidFill>
                <a:latin typeface="Cambria"/>
                <a:cs typeface="Cambria"/>
              </a:rPr>
              <a:t>optimization</a:t>
            </a:r>
            <a:r>
              <a:rPr sz="1600" spc="10" dirty="0">
                <a:solidFill>
                  <a:srgbClr val="404040"/>
                </a:solidFill>
                <a:latin typeface="Cambria"/>
                <a:cs typeface="Cambria"/>
              </a:rPr>
              <a:t> </a:t>
            </a:r>
            <a:r>
              <a:rPr sz="1600" spc="-5" dirty="0">
                <a:solidFill>
                  <a:srgbClr val="404040"/>
                </a:solidFill>
                <a:latin typeface="Cambria"/>
                <a:cs typeface="Cambria"/>
              </a:rPr>
              <a:t>strategies</a:t>
            </a:r>
            <a:r>
              <a:rPr sz="1900" spc="-5" dirty="0">
                <a:solidFill>
                  <a:srgbClr val="404040"/>
                </a:solidFill>
                <a:latin typeface="Franklin Gothic Medium"/>
                <a:cs typeface="Franklin Gothic Medium"/>
              </a:rPr>
              <a:t>.</a:t>
            </a:r>
            <a:endParaRPr sz="1900">
              <a:latin typeface="Franklin Gothic Medium"/>
              <a:cs typeface="Franklin Gothic Medium"/>
            </a:endParaRPr>
          </a:p>
          <a:p>
            <a:pPr marL="165100" indent="-153035">
              <a:lnSpc>
                <a:spcPct val="100000"/>
              </a:lnSpc>
              <a:spcBef>
                <a:spcPts val="1405"/>
              </a:spcBef>
              <a:buClr>
                <a:srgbClr val="9BA8B7"/>
              </a:buClr>
              <a:buFont typeface="Arial MT"/>
              <a:buChar char="•"/>
              <a:tabLst>
                <a:tab pos="165735" algn="l"/>
              </a:tabLst>
            </a:pPr>
            <a:r>
              <a:rPr sz="1900" spc="-10" dirty="0">
                <a:solidFill>
                  <a:srgbClr val="404040"/>
                </a:solidFill>
                <a:latin typeface="Franklin Gothic Medium"/>
                <a:cs typeface="Franklin Gothic Medium"/>
              </a:rPr>
              <a:t>On</a:t>
            </a:r>
            <a:r>
              <a:rPr sz="1900" spc="-1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page </a:t>
            </a:r>
            <a:r>
              <a:rPr sz="1900" spc="-20" dirty="0">
                <a:solidFill>
                  <a:srgbClr val="404040"/>
                </a:solidFill>
                <a:latin typeface="Franklin Gothic Medium"/>
                <a:cs typeface="Franklin Gothic Medium"/>
              </a:rPr>
              <a:t>Optimization:</a:t>
            </a:r>
            <a:r>
              <a:rPr sz="1900" spc="-25" dirty="0">
                <a:solidFill>
                  <a:srgbClr val="404040"/>
                </a:solidFill>
                <a:latin typeface="Franklin Gothic Medium"/>
                <a:cs typeface="Franklin Gothic Medium"/>
              </a:rPr>
              <a:t> </a:t>
            </a:r>
            <a:r>
              <a:rPr sz="1600" spc="-5" dirty="0">
                <a:solidFill>
                  <a:srgbClr val="404040"/>
                </a:solidFill>
                <a:latin typeface="Cambria"/>
                <a:cs typeface="Cambria"/>
              </a:rPr>
              <a:t>Optimizing</a:t>
            </a:r>
            <a:r>
              <a:rPr sz="1600" spc="25"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5" dirty="0">
                <a:solidFill>
                  <a:srgbClr val="404040"/>
                </a:solidFill>
                <a:latin typeface="Cambria"/>
                <a:cs typeface="Cambria"/>
              </a:rPr>
              <a:t>Mahindra’s</a:t>
            </a:r>
            <a:r>
              <a:rPr sz="1600" spc="30" dirty="0">
                <a:solidFill>
                  <a:srgbClr val="404040"/>
                </a:solidFill>
                <a:latin typeface="Cambria"/>
                <a:cs typeface="Cambria"/>
              </a:rPr>
              <a:t> </a:t>
            </a:r>
            <a:r>
              <a:rPr sz="1600" spc="-5" dirty="0">
                <a:solidFill>
                  <a:srgbClr val="404040"/>
                </a:solidFill>
                <a:latin typeface="Cambria"/>
                <a:cs typeface="Cambria"/>
              </a:rPr>
              <a:t>online</a:t>
            </a:r>
            <a:r>
              <a:rPr sz="1600" spc="10" dirty="0">
                <a:solidFill>
                  <a:srgbClr val="404040"/>
                </a:solidFill>
                <a:latin typeface="Cambria"/>
                <a:cs typeface="Cambria"/>
              </a:rPr>
              <a:t> </a:t>
            </a:r>
            <a:r>
              <a:rPr sz="1600" spc="-5" dirty="0">
                <a:solidFill>
                  <a:srgbClr val="404040"/>
                </a:solidFill>
                <a:latin typeface="Cambria"/>
                <a:cs typeface="Cambria"/>
              </a:rPr>
              <a:t>pages</a:t>
            </a:r>
            <a:r>
              <a:rPr sz="1600" spc="5" dirty="0">
                <a:solidFill>
                  <a:srgbClr val="404040"/>
                </a:solidFill>
                <a:latin typeface="Cambria"/>
                <a:cs typeface="Cambria"/>
              </a:rPr>
              <a:t> </a:t>
            </a:r>
            <a:r>
              <a:rPr sz="1600" spc="-25" dirty="0">
                <a:solidFill>
                  <a:srgbClr val="404040"/>
                </a:solidFill>
                <a:latin typeface="Cambria"/>
                <a:cs typeface="Cambria"/>
              </a:rPr>
              <a:t>involves</a:t>
            </a:r>
            <a:r>
              <a:rPr sz="1600" spc="45" dirty="0">
                <a:solidFill>
                  <a:srgbClr val="404040"/>
                </a:solidFill>
                <a:latin typeface="Cambria"/>
                <a:cs typeface="Cambria"/>
              </a:rPr>
              <a:t> </a:t>
            </a:r>
            <a:r>
              <a:rPr sz="1600" spc="-15" dirty="0">
                <a:solidFill>
                  <a:srgbClr val="404040"/>
                </a:solidFill>
                <a:latin typeface="Cambria"/>
                <a:cs typeface="Cambria"/>
              </a:rPr>
              <a:t>various</a:t>
            </a:r>
            <a:r>
              <a:rPr sz="1600" spc="35" dirty="0">
                <a:solidFill>
                  <a:srgbClr val="404040"/>
                </a:solidFill>
                <a:latin typeface="Cambria"/>
                <a:cs typeface="Cambria"/>
              </a:rPr>
              <a:t> </a:t>
            </a:r>
            <a:r>
              <a:rPr sz="1600" spc="-10" dirty="0">
                <a:solidFill>
                  <a:srgbClr val="404040"/>
                </a:solidFill>
                <a:latin typeface="Cambria"/>
                <a:cs typeface="Cambria"/>
              </a:rPr>
              <a:t>strategies</a:t>
            </a:r>
            <a:r>
              <a:rPr sz="1600" dirty="0">
                <a:solidFill>
                  <a:srgbClr val="404040"/>
                </a:solidFill>
                <a:latin typeface="Cambria"/>
                <a:cs typeface="Cambria"/>
              </a:rPr>
              <a:t> </a:t>
            </a:r>
            <a:r>
              <a:rPr sz="1600" spc="-15" dirty="0">
                <a:solidFill>
                  <a:srgbClr val="404040"/>
                </a:solidFill>
                <a:latin typeface="Cambria"/>
                <a:cs typeface="Cambria"/>
              </a:rPr>
              <a:t>to</a:t>
            </a:r>
            <a:r>
              <a:rPr sz="1600" dirty="0">
                <a:solidFill>
                  <a:srgbClr val="404040"/>
                </a:solidFill>
                <a:latin typeface="Cambria"/>
                <a:cs typeface="Cambria"/>
              </a:rPr>
              <a:t> </a:t>
            </a:r>
            <a:r>
              <a:rPr sz="1600" spc="-5" dirty="0">
                <a:solidFill>
                  <a:srgbClr val="404040"/>
                </a:solidFill>
                <a:latin typeface="Cambria"/>
                <a:cs typeface="Cambria"/>
              </a:rPr>
              <a:t>enhance</a:t>
            </a:r>
            <a:r>
              <a:rPr sz="1600" spc="5" dirty="0">
                <a:solidFill>
                  <a:srgbClr val="404040"/>
                </a:solidFill>
                <a:latin typeface="Cambria"/>
                <a:cs typeface="Cambria"/>
              </a:rPr>
              <a:t> </a:t>
            </a:r>
            <a:r>
              <a:rPr sz="1600" spc="-10" dirty="0">
                <a:solidFill>
                  <a:srgbClr val="404040"/>
                </a:solidFill>
                <a:latin typeface="Cambria"/>
                <a:cs typeface="Cambria"/>
              </a:rPr>
              <a:t>their</a:t>
            </a:r>
            <a:endParaRPr sz="1600">
              <a:latin typeface="Cambria"/>
              <a:cs typeface="Cambria"/>
            </a:endParaRPr>
          </a:p>
          <a:p>
            <a:pPr marL="104139">
              <a:lnSpc>
                <a:spcPct val="100000"/>
              </a:lnSpc>
              <a:spcBef>
                <a:spcPts val="10"/>
              </a:spcBef>
            </a:pPr>
            <a:r>
              <a:rPr sz="1600" spc="-15" dirty="0">
                <a:solidFill>
                  <a:srgbClr val="404040"/>
                </a:solidFill>
                <a:latin typeface="Cambria"/>
                <a:cs typeface="Cambria"/>
              </a:rPr>
              <a:t>visibility,</a:t>
            </a:r>
            <a:r>
              <a:rPr sz="1600" spc="40" dirty="0">
                <a:solidFill>
                  <a:srgbClr val="404040"/>
                </a:solidFill>
                <a:latin typeface="Cambria"/>
                <a:cs typeface="Cambria"/>
              </a:rPr>
              <a:t> </a:t>
            </a:r>
            <a:r>
              <a:rPr sz="1600" spc="-15" dirty="0">
                <a:solidFill>
                  <a:srgbClr val="404040"/>
                </a:solidFill>
                <a:latin typeface="Cambria"/>
                <a:cs typeface="Cambria"/>
              </a:rPr>
              <a:t>relevance,</a:t>
            </a:r>
            <a:r>
              <a:rPr sz="1600" dirty="0">
                <a:solidFill>
                  <a:srgbClr val="404040"/>
                </a:solidFill>
                <a:latin typeface="Cambria"/>
                <a:cs typeface="Cambria"/>
              </a:rPr>
              <a:t> </a:t>
            </a:r>
            <a:r>
              <a:rPr sz="1600" spc="-10" dirty="0">
                <a:solidFill>
                  <a:srgbClr val="404040"/>
                </a:solidFill>
                <a:latin typeface="Cambria"/>
                <a:cs typeface="Cambria"/>
              </a:rPr>
              <a:t>and</a:t>
            </a:r>
            <a:r>
              <a:rPr sz="1600" spc="10" dirty="0">
                <a:solidFill>
                  <a:srgbClr val="404040"/>
                </a:solidFill>
                <a:latin typeface="Cambria"/>
                <a:cs typeface="Cambria"/>
              </a:rPr>
              <a:t> </a:t>
            </a:r>
            <a:r>
              <a:rPr sz="1600" spc="-5" dirty="0">
                <a:solidFill>
                  <a:srgbClr val="404040"/>
                </a:solidFill>
                <a:latin typeface="Cambria"/>
                <a:cs typeface="Cambria"/>
              </a:rPr>
              <a:t>user</a:t>
            </a:r>
            <a:r>
              <a:rPr sz="1600" spc="5" dirty="0">
                <a:solidFill>
                  <a:srgbClr val="404040"/>
                </a:solidFill>
                <a:latin typeface="Cambria"/>
                <a:cs typeface="Cambria"/>
              </a:rPr>
              <a:t> </a:t>
            </a:r>
            <a:r>
              <a:rPr sz="1600" spc="-10" dirty="0">
                <a:solidFill>
                  <a:srgbClr val="404040"/>
                </a:solidFill>
                <a:latin typeface="Cambria"/>
                <a:cs typeface="Cambria"/>
              </a:rPr>
              <a:t>experience.</a:t>
            </a:r>
            <a:r>
              <a:rPr sz="1600" dirty="0">
                <a:solidFill>
                  <a:srgbClr val="404040"/>
                </a:solidFill>
                <a:latin typeface="Cambria"/>
                <a:cs typeface="Cambria"/>
              </a:rPr>
              <a:t> </a:t>
            </a:r>
            <a:r>
              <a:rPr sz="1600" spc="-15" dirty="0">
                <a:solidFill>
                  <a:srgbClr val="404040"/>
                </a:solidFill>
                <a:latin typeface="Cambria"/>
                <a:cs typeface="Cambria"/>
              </a:rPr>
              <a:t>Here</a:t>
            </a:r>
            <a:r>
              <a:rPr sz="1600" dirty="0">
                <a:solidFill>
                  <a:srgbClr val="404040"/>
                </a:solidFill>
                <a:latin typeface="Cambria"/>
                <a:cs typeface="Cambria"/>
              </a:rPr>
              <a:t> </a:t>
            </a:r>
            <a:r>
              <a:rPr sz="1600" spc="-15" dirty="0">
                <a:solidFill>
                  <a:srgbClr val="404040"/>
                </a:solidFill>
                <a:latin typeface="Cambria"/>
                <a:cs typeface="Cambria"/>
              </a:rPr>
              <a:t>are</a:t>
            </a:r>
            <a:r>
              <a:rPr sz="1600" spc="15" dirty="0">
                <a:solidFill>
                  <a:srgbClr val="404040"/>
                </a:solidFill>
                <a:latin typeface="Cambria"/>
                <a:cs typeface="Cambria"/>
              </a:rPr>
              <a:t> </a:t>
            </a:r>
            <a:r>
              <a:rPr sz="1600" spc="-5" dirty="0">
                <a:solidFill>
                  <a:srgbClr val="404040"/>
                </a:solidFill>
                <a:latin typeface="Cambria"/>
                <a:cs typeface="Cambria"/>
              </a:rPr>
              <a:t>some</a:t>
            </a:r>
            <a:r>
              <a:rPr sz="1600" dirty="0">
                <a:solidFill>
                  <a:srgbClr val="404040"/>
                </a:solidFill>
                <a:latin typeface="Cambria"/>
                <a:cs typeface="Cambria"/>
              </a:rPr>
              <a:t> </a:t>
            </a:r>
            <a:r>
              <a:rPr sz="1600" spc="-20" dirty="0">
                <a:solidFill>
                  <a:srgbClr val="404040"/>
                </a:solidFill>
                <a:latin typeface="Cambria"/>
                <a:cs typeface="Cambria"/>
              </a:rPr>
              <a:t>key</a:t>
            </a:r>
            <a:r>
              <a:rPr sz="1600" dirty="0">
                <a:solidFill>
                  <a:srgbClr val="404040"/>
                </a:solidFill>
                <a:latin typeface="Cambria"/>
                <a:cs typeface="Cambria"/>
              </a:rPr>
              <a:t> </a:t>
            </a:r>
            <a:r>
              <a:rPr sz="1600" spc="-5" dirty="0">
                <a:solidFill>
                  <a:srgbClr val="404040"/>
                </a:solidFill>
                <a:latin typeface="Cambria"/>
                <a:cs typeface="Cambria"/>
              </a:rPr>
              <a:t>optimization</a:t>
            </a:r>
            <a:r>
              <a:rPr sz="1600" spc="20" dirty="0">
                <a:solidFill>
                  <a:srgbClr val="404040"/>
                </a:solidFill>
                <a:latin typeface="Cambria"/>
                <a:cs typeface="Cambria"/>
              </a:rPr>
              <a:t> </a:t>
            </a:r>
            <a:r>
              <a:rPr sz="1600" spc="-10" dirty="0">
                <a:solidFill>
                  <a:srgbClr val="404040"/>
                </a:solidFill>
                <a:latin typeface="Cambria"/>
                <a:cs typeface="Cambria"/>
              </a:rPr>
              <a:t>tips.</a:t>
            </a:r>
            <a:endParaRPr sz="1600">
              <a:latin typeface="Cambria"/>
              <a:cs typeface="Cambria"/>
            </a:endParaRPr>
          </a:p>
          <a:p>
            <a:pPr marL="12700" marR="103505">
              <a:lnSpc>
                <a:spcPct val="100000"/>
              </a:lnSpc>
              <a:spcBef>
                <a:spcPts val="1405"/>
              </a:spcBef>
            </a:pPr>
            <a:r>
              <a:rPr sz="1600" spc="-15" dirty="0">
                <a:solidFill>
                  <a:srgbClr val="404040"/>
                </a:solidFill>
                <a:latin typeface="Cambria"/>
                <a:cs typeface="Cambria"/>
              </a:rPr>
              <a:t>Keyword</a:t>
            </a:r>
            <a:r>
              <a:rPr sz="1600" spc="20" dirty="0">
                <a:solidFill>
                  <a:srgbClr val="404040"/>
                </a:solidFill>
                <a:latin typeface="Cambria"/>
                <a:cs typeface="Cambria"/>
              </a:rPr>
              <a:t> </a:t>
            </a:r>
            <a:r>
              <a:rPr sz="1600" spc="-5" dirty="0">
                <a:solidFill>
                  <a:srgbClr val="404040"/>
                </a:solidFill>
                <a:latin typeface="Cambria"/>
                <a:cs typeface="Cambria"/>
              </a:rPr>
              <a:t>Optimization,</a:t>
            </a:r>
            <a:r>
              <a:rPr sz="1600" spc="35" dirty="0">
                <a:solidFill>
                  <a:srgbClr val="404040"/>
                </a:solidFill>
                <a:latin typeface="Cambria"/>
                <a:cs typeface="Cambria"/>
              </a:rPr>
              <a:t> </a:t>
            </a:r>
            <a:r>
              <a:rPr sz="1600" spc="-10" dirty="0">
                <a:solidFill>
                  <a:srgbClr val="404040"/>
                </a:solidFill>
                <a:latin typeface="Cambria"/>
                <a:cs typeface="Cambria"/>
              </a:rPr>
              <a:t>Quality</a:t>
            </a:r>
            <a:r>
              <a:rPr sz="1600" spc="50" dirty="0">
                <a:solidFill>
                  <a:srgbClr val="404040"/>
                </a:solidFill>
                <a:latin typeface="Cambria"/>
                <a:cs typeface="Cambria"/>
              </a:rPr>
              <a:t> </a:t>
            </a:r>
            <a:r>
              <a:rPr sz="1600" dirty="0">
                <a:solidFill>
                  <a:srgbClr val="404040"/>
                </a:solidFill>
                <a:latin typeface="Cambria"/>
                <a:cs typeface="Cambria"/>
              </a:rPr>
              <a:t>Content,</a:t>
            </a:r>
            <a:r>
              <a:rPr sz="1600" spc="-10" dirty="0">
                <a:solidFill>
                  <a:srgbClr val="404040"/>
                </a:solidFill>
                <a:latin typeface="Cambria"/>
                <a:cs typeface="Cambria"/>
              </a:rPr>
              <a:t> </a:t>
            </a:r>
            <a:r>
              <a:rPr sz="1600" spc="-5" dirty="0">
                <a:solidFill>
                  <a:srgbClr val="404040"/>
                </a:solidFill>
                <a:latin typeface="Cambria"/>
                <a:cs typeface="Cambria"/>
              </a:rPr>
              <a:t>Mobile</a:t>
            </a:r>
            <a:r>
              <a:rPr sz="1600" spc="20" dirty="0">
                <a:solidFill>
                  <a:srgbClr val="404040"/>
                </a:solidFill>
                <a:latin typeface="Cambria"/>
                <a:cs typeface="Cambria"/>
              </a:rPr>
              <a:t> </a:t>
            </a:r>
            <a:r>
              <a:rPr sz="1600" spc="-5" dirty="0">
                <a:solidFill>
                  <a:srgbClr val="404040"/>
                </a:solidFill>
                <a:latin typeface="Cambria"/>
                <a:cs typeface="Cambria"/>
              </a:rPr>
              <a:t>Optimization,</a:t>
            </a:r>
            <a:r>
              <a:rPr sz="1600" spc="40" dirty="0">
                <a:solidFill>
                  <a:srgbClr val="404040"/>
                </a:solidFill>
                <a:latin typeface="Cambria"/>
                <a:cs typeface="Cambria"/>
              </a:rPr>
              <a:t> </a:t>
            </a:r>
            <a:r>
              <a:rPr sz="1600" spc="-10" dirty="0">
                <a:solidFill>
                  <a:srgbClr val="404040"/>
                </a:solidFill>
                <a:latin typeface="Cambria"/>
                <a:cs typeface="Cambria"/>
              </a:rPr>
              <a:t>Pages</a:t>
            </a:r>
            <a:r>
              <a:rPr sz="1600" spc="5" dirty="0">
                <a:solidFill>
                  <a:srgbClr val="404040"/>
                </a:solidFill>
                <a:latin typeface="Cambria"/>
                <a:cs typeface="Cambria"/>
              </a:rPr>
              <a:t> </a:t>
            </a:r>
            <a:r>
              <a:rPr sz="1600" spc="-5" dirty="0">
                <a:solidFill>
                  <a:srgbClr val="404040"/>
                </a:solidFill>
                <a:latin typeface="Cambria"/>
                <a:cs typeface="Cambria"/>
              </a:rPr>
              <a:t>Speed</a:t>
            </a:r>
            <a:r>
              <a:rPr sz="1600" spc="5" dirty="0">
                <a:solidFill>
                  <a:srgbClr val="404040"/>
                </a:solidFill>
                <a:latin typeface="Cambria"/>
                <a:cs typeface="Cambria"/>
              </a:rPr>
              <a:t> </a:t>
            </a:r>
            <a:r>
              <a:rPr sz="1600" spc="-5" dirty="0">
                <a:solidFill>
                  <a:srgbClr val="404040"/>
                </a:solidFill>
                <a:latin typeface="Cambria"/>
                <a:cs typeface="Cambria"/>
              </a:rPr>
              <a:t>and</a:t>
            </a:r>
            <a:r>
              <a:rPr sz="1600" spc="15" dirty="0">
                <a:solidFill>
                  <a:srgbClr val="404040"/>
                </a:solidFill>
                <a:latin typeface="Cambria"/>
                <a:cs typeface="Cambria"/>
              </a:rPr>
              <a:t> </a:t>
            </a:r>
            <a:r>
              <a:rPr sz="1600" spc="-10" dirty="0">
                <a:solidFill>
                  <a:srgbClr val="404040"/>
                </a:solidFill>
                <a:latin typeface="Cambria"/>
                <a:cs typeface="Cambria"/>
              </a:rPr>
              <a:t>Internal</a:t>
            </a:r>
            <a:r>
              <a:rPr sz="1600" spc="15" dirty="0">
                <a:solidFill>
                  <a:srgbClr val="404040"/>
                </a:solidFill>
                <a:latin typeface="Cambria"/>
                <a:cs typeface="Cambria"/>
              </a:rPr>
              <a:t> </a:t>
            </a:r>
            <a:r>
              <a:rPr sz="1600" spc="-5" dirty="0">
                <a:solidFill>
                  <a:srgbClr val="404040"/>
                </a:solidFill>
                <a:latin typeface="Cambria"/>
                <a:cs typeface="Cambria"/>
              </a:rPr>
              <a:t>Linking</a:t>
            </a:r>
            <a:r>
              <a:rPr sz="1600" spc="35" dirty="0">
                <a:solidFill>
                  <a:srgbClr val="404040"/>
                </a:solidFill>
                <a:latin typeface="Cambria"/>
                <a:cs typeface="Cambria"/>
              </a:rPr>
              <a:t> </a:t>
            </a:r>
            <a:r>
              <a:rPr sz="1600" spc="-5" dirty="0">
                <a:solidFill>
                  <a:srgbClr val="404040"/>
                </a:solidFill>
                <a:latin typeface="Cambria"/>
                <a:cs typeface="Cambria"/>
              </a:rPr>
              <a:t>.</a:t>
            </a:r>
            <a:r>
              <a:rPr sz="1600" dirty="0">
                <a:solidFill>
                  <a:srgbClr val="404040"/>
                </a:solidFill>
                <a:latin typeface="Cambria"/>
                <a:cs typeface="Cambria"/>
              </a:rPr>
              <a:t> </a:t>
            </a:r>
            <a:r>
              <a:rPr sz="1600" spc="-10" dirty="0">
                <a:solidFill>
                  <a:srgbClr val="404040"/>
                </a:solidFill>
                <a:latin typeface="Cambria"/>
                <a:cs typeface="Cambria"/>
              </a:rPr>
              <a:t>By</a:t>
            </a:r>
            <a:r>
              <a:rPr sz="1600" spc="20" dirty="0">
                <a:solidFill>
                  <a:srgbClr val="404040"/>
                </a:solidFill>
                <a:latin typeface="Cambria"/>
                <a:cs typeface="Cambria"/>
              </a:rPr>
              <a:t> </a:t>
            </a:r>
            <a:r>
              <a:rPr sz="1600" spc="-5" dirty="0">
                <a:solidFill>
                  <a:srgbClr val="404040"/>
                </a:solidFill>
                <a:latin typeface="Cambria"/>
                <a:cs typeface="Cambria"/>
              </a:rPr>
              <a:t>implementing </a:t>
            </a:r>
            <a:r>
              <a:rPr sz="1600" spc="-340" dirty="0">
                <a:solidFill>
                  <a:srgbClr val="404040"/>
                </a:solidFill>
                <a:latin typeface="Cambria"/>
                <a:cs typeface="Cambria"/>
              </a:rPr>
              <a:t> </a:t>
            </a:r>
            <a:r>
              <a:rPr sz="1600" spc="-10" dirty="0">
                <a:solidFill>
                  <a:srgbClr val="404040"/>
                </a:solidFill>
                <a:latin typeface="Cambria"/>
                <a:cs typeface="Cambria"/>
              </a:rPr>
              <a:t>these</a:t>
            </a:r>
            <a:r>
              <a:rPr sz="1600" dirty="0">
                <a:solidFill>
                  <a:srgbClr val="404040"/>
                </a:solidFill>
                <a:latin typeface="Cambria"/>
                <a:cs typeface="Cambria"/>
              </a:rPr>
              <a:t> </a:t>
            </a:r>
            <a:r>
              <a:rPr sz="1600" spc="-5" dirty="0">
                <a:solidFill>
                  <a:srgbClr val="404040"/>
                </a:solidFill>
                <a:latin typeface="Cambria"/>
                <a:cs typeface="Cambria"/>
              </a:rPr>
              <a:t>optimization</a:t>
            </a:r>
            <a:r>
              <a:rPr sz="1600" spc="30" dirty="0">
                <a:solidFill>
                  <a:srgbClr val="404040"/>
                </a:solidFill>
                <a:latin typeface="Cambria"/>
                <a:cs typeface="Cambria"/>
              </a:rPr>
              <a:t> </a:t>
            </a:r>
            <a:r>
              <a:rPr sz="1600" spc="-5" dirty="0">
                <a:solidFill>
                  <a:srgbClr val="404040"/>
                </a:solidFill>
                <a:latin typeface="Cambria"/>
                <a:cs typeface="Cambria"/>
              </a:rPr>
              <a:t>strategies,</a:t>
            </a:r>
            <a:r>
              <a:rPr sz="1600" dirty="0">
                <a:solidFill>
                  <a:srgbClr val="404040"/>
                </a:solidFill>
                <a:latin typeface="Cambria"/>
                <a:cs typeface="Cambria"/>
              </a:rPr>
              <a:t> </a:t>
            </a:r>
            <a:r>
              <a:rPr sz="1600" spc="-35"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5" dirty="0">
                <a:solidFill>
                  <a:srgbClr val="404040"/>
                </a:solidFill>
                <a:latin typeface="Cambria"/>
                <a:cs typeface="Cambria"/>
              </a:rPr>
              <a:t> </a:t>
            </a:r>
            <a:r>
              <a:rPr sz="1600" spc="-5" dirty="0">
                <a:solidFill>
                  <a:srgbClr val="404040"/>
                </a:solidFill>
                <a:latin typeface="Cambria"/>
                <a:cs typeface="Cambria"/>
              </a:rPr>
              <a:t>can</a:t>
            </a:r>
            <a:r>
              <a:rPr sz="1600" dirty="0">
                <a:solidFill>
                  <a:srgbClr val="404040"/>
                </a:solidFill>
                <a:latin typeface="Cambria"/>
                <a:cs typeface="Cambria"/>
              </a:rPr>
              <a:t> </a:t>
            </a:r>
            <a:r>
              <a:rPr sz="1600" spc="-15" dirty="0">
                <a:solidFill>
                  <a:srgbClr val="404040"/>
                </a:solidFill>
                <a:latin typeface="Cambria"/>
                <a:cs typeface="Cambria"/>
              </a:rPr>
              <a:t>improve</a:t>
            </a:r>
            <a:r>
              <a:rPr sz="1600" spc="25" dirty="0">
                <a:solidFill>
                  <a:srgbClr val="404040"/>
                </a:solidFill>
                <a:latin typeface="Cambria"/>
                <a:cs typeface="Cambria"/>
              </a:rPr>
              <a:t> </a:t>
            </a:r>
            <a:r>
              <a:rPr sz="1600" spc="-5" dirty="0">
                <a:solidFill>
                  <a:srgbClr val="404040"/>
                </a:solidFill>
                <a:latin typeface="Cambria"/>
                <a:cs typeface="Cambria"/>
              </a:rPr>
              <a:t>its</a:t>
            </a:r>
            <a:r>
              <a:rPr sz="1600" spc="10" dirty="0">
                <a:solidFill>
                  <a:srgbClr val="404040"/>
                </a:solidFill>
                <a:latin typeface="Cambria"/>
                <a:cs typeface="Cambria"/>
              </a:rPr>
              <a:t> </a:t>
            </a:r>
            <a:r>
              <a:rPr sz="1600" spc="-5" dirty="0">
                <a:solidFill>
                  <a:srgbClr val="404040"/>
                </a:solidFill>
                <a:latin typeface="Cambria"/>
                <a:cs typeface="Cambria"/>
              </a:rPr>
              <a:t>online</a:t>
            </a:r>
            <a:r>
              <a:rPr sz="1600" dirty="0">
                <a:solidFill>
                  <a:srgbClr val="404040"/>
                </a:solidFill>
                <a:latin typeface="Cambria"/>
                <a:cs typeface="Cambria"/>
              </a:rPr>
              <a:t> </a:t>
            </a:r>
            <a:r>
              <a:rPr sz="1600" spc="-5" dirty="0">
                <a:solidFill>
                  <a:srgbClr val="404040"/>
                </a:solidFill>
                <a:latin typeface="Cambria"/>
                <a:cs typeface="Cambria"/>
              </a:rPr>
              <a:t>presence,</a:t>
            </a:r>
            <a:r>
              <a:rPr sz="1600" spc="-15" dirty="0">
                <a:solidFill>
                  <a:srgbClr val="404040"/>
                </a:solidFill>
                <a:latin typeface="Cambria"/>
                <a:cs typeface="Cambria"/>
              </a:rPr>
              <a:t> </a:t>
            </a:r>
            <a:r>
              <a:rPr sz="1600" spc="-10" dirty="0">
                <a:solidFill>
                  <a:srgbClr val="404040"/>
                </a:solidFill>
                <a:latin typeface="Cambria"/>
                <a:cs typeface="Cambria"/>
              </a:rPr>
              <a:t>attract</a:t>
            </a:r>
            <a:r>
              <a:rPr sz="1600" dirty="0">
                <a:solidFill>
                  <a:srgbClr val="404040"/>
                </a:solidFill>
                <a:latin typeface="Cambria"/>
                <a:cs typeface="Cambria"/>
              </a:rPr>
              <a:t> </a:t>
            </a:r>
            <a:r>
              <a:rPr sz="1600" spc="-10" dirty="0">
                <a:solidFill>
                  <a:srgbClr val="404040"/>
                </a:solidFill>
                <a:latin typeface="Cambria"/>
                <a:cs typeface="Cambria"/>
              </a:rPr>
              <a:t>more</a:t>
            </a:r>
            <a:r>
              <a:rPr sz="1600" spc="15" dirty="0">
                <a:solidFill>
                  <a:srgbClr val="404040"/>
                </a:solidFill>
                <a:latin typeface="Cambria"/>
                <a:cs typeface="Cambria"/>
              </a:rPr>
              <a:t> </a:t>
            </a:r>
            <a:r>
              <a:rPr sz="1600" spc="-10" dirty="0">
                <a:solidFill>
                  <a:srgbClr val="404040"/>
                </a:solidFill>
                <a:latin typeface="Cambria"/>
                <a:cs typeface="Cambria"/>
              </a:rPr>
              <a:t>organic</a:t>
            </a:r>
            <a:r>
              <a:rPr sz="1600" spc="10" dirty="0">
                <a:solidFill>
                  <a:srgbClr val="404040"/>
                </a:solidFill>
                <a:latin typeface="Cambria"/>
                <a:cs typeface="Cambria"/>
              </a:rPr>
              <a:t> </a:t>
            </a:r>
            <a:r>
              <a:rPr sz="1600" spc="-10" dirty="0">
                <a:solidFill>
                  <a:srgbClr val="404040"/>
                </a:solidFill>
                <a:latin typeface="Cambria"/>
                <a:cs typeface="Cambria"/>
              </a:rPr>
              <a:t>traffic,</a:t>
            </a:r>
            <a:r>
              <a:rPr sz="1600" spc="10" dirty="0">
                <a:solidFill>
                  <a:srgbClr val="404040"/>
                </a:solidFill>
                <a:latin typeface="Cambria"/>
                <a:cs typeface="Cambria"/>
              </a:rPr>
              <a:t> </a:t>
            </a:r>
            <a:r>
              <a:rPr sz="1600" spc="-10" dirty="0">
                <a:solidFill>
                  <a:srgbClr val="404040"/>
                </a:solidFill>
                <a:latin typeface="Cambria"/>
                <a:cs typeface="Cambria"/>
              </a:rPr>
              <a:t>and </a:t>
            </a:r>
            <a:r>
              <a:rPr sz="1600" spc="-5" dirty="0">
                <a:solidFill>
                  <a:srgbClr val="404040"/>
                </a:solidFill>
                <a:latin typeface="Cambria"/>
                <a:cs typeface="Cambria"/>
              </a:rPr>
              <a:t> </a:t>
            </a:r>
            <a:r>
              <a:rPr sz="1600" spc="-15" dirty="0">
                <a:solidFill>
                  <a:srgbClr val="404040"/>
                </a:solidFill>
                <a:latin typeface="Cambria"/>
                <a:cs typeface="Cambria"/>
              </a:rPr>
              <a:t>effectively</a:t>
            </a:r>
            <a:r>
              <a:rPr sz="1600" spc="25" dirty="0">
                <a:solidFill>
                  <a:srgbClr val="404040"/>
                </a:solidFill>
                <a:latin typeface="Cambria"/>
                <a:cs typeface="Cambria"/>
              </a:rPr>
              <a:t> </a:t>
            </a:r>
            <a:r>
              <a:rPr sz="1600" spc="-5" dirty="0">
                <a:solidFill>
                  <a:srgbClr val="404040"/>
                </a:solidFill>
                <a:latin typeface="Cambria"/>
                <a:cs typeface="Cambria"/>
              </a:rPr>
              <a:t>engage</a:t>
            </a:r>
            <a:r>
              <a:rPr sz="1600" spc="-15" dirty="0">
                <a:solidFill>
                  <a:srgbClr val="404040"/>
                </a:solidFill>
                <a:latin typeface="Cambria"/>
                <a:cs typeface="Cambria"/>
              </a:rPr>
              <a:t> </a:t>
            </a:r>
            <a:r>
              <a:rPr sz="1600" spc="-10" dirty="0">
                <a:solidFill>
                  <a:srgbClr val="404040"/>
                </a:solidFill>
                <a:latin typeface="Cambria"/>
                <a:cs typeface="Cambria"/>
              </a:rPr>
              <a:t>with</a:t>
            </a:r>
            <a:r>
              <a:rPr sz="1600" spc="15" dirty="0">
                <a:solidFill>
                  <a:srgbClr val="404040"/>
                </a:solidFill>
                <a:latin typeface="Cambria"/>
                <a:cs typeface="Cambria"/>
              </a:rPr>
              <a:t> </a:t>
            </a:r>
            <a:r>
              <a:rPr sz="1600" spc="-5" dirty="0">
                <a:solidFill>
                  <a:srgbClr val="404040"/>
                </a:solidFill>
                <a:latin typeface="Cambria"/>
                <a:cs typeface="Cambria"/>
              </a:rPr>
              <a:t>its target audience.</a:t>
            </a:r>
            <a:endParaRPr sz="1600">
              <a:latin typeface="Cambria"/>
              <a:cs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6632" y="1021080"/>
            <a:ext cx="2677160" cy="672465"/>
          </a:xfrm>
          <a:prstGeom prst="rect">
            <a:avLst/>
          </a:prstGeom>
          <a:solidFill>
            <a:srgbClr val="FFFF00"/>
          </a:solidFill>
        </p:spPr>
        <p:txBody>
          <a:bodyPr vert="horz" wrap="square" lIns="0" tIns="16510" rIns="0" bIns="0" rtlCol="0">
            <a:spAutoFit/>
          </a:bodyPr>
          <a:lstStyle/>
          <a:p>
            <a:pPr>
              <a:lnSpc>
                <a:spcPct val="100000"/>
              </a:lnSpc>
              <a:spcBef>
                <a:spcPts val="130"/>
              </a:spcBef>
            </a:pPr>
            <a:r>
              <a:rPr b="1" spc="490" dirty="0">
                <a:latin typeface="Cambria"/>
                <a:cs typeface="Cambria"/>
              </a:rPr>
              <a:t>SEO</a:t>
            </a:r>
            <a:r>
              <a:rPr b="1" spc="270" dirty="0">
                <a:latin typeface="Cambria"/>
                <a:cs typeface="Cambria"/>
              </a:rPr>
              <a:t> </a:t>
            </a:r>
            <a:r>
              <a:rPr b="1" spc="210" dirty="0">
                <a:latin typeface="Cambria"/>
                <a:cs typeface="Cambria"/>
              </a:rPr>
              <a:t>Audit</a:t>
            </a:r>
          </a:p>
        </p:txBody>
      </p:sp>
      <p:pic>
        <p:nvPicPr>
          <p:cNvPr id="3" name="object 3"/>
          <p:cNvPicPr/>
          <p:nvPr/>
        </p:nvPicPr>
        <p:blipFill>
          <a:blip r:embed="rId2" cstate="print"/>
          <a:stretch>
            <a:fillRect/>
          </a:stretch>
        </p:blipFill>
        <p:spPr>
          <a:xfrm>
            <a:off x="737616" y="2465832"/>
            <a:ext cx="5515356" cy="3148583"/>
          </a:xfrm>
          <a:prstGeom prst="rect">
            <a:avLst/>
          </a:prstGeom>
        </p:spPr>
      </p:pic>
      <p:sp>
        <p:nvSpPr>
          <p:cNvPr id="4" name="object 4"/>
          <p:cNvSpPr txBox="1"/>
          <p:nvPr/>
        </p:nvSpPr>
        <p:spPr>
          <a:xfrm>
            <a:off x="6504178" y="3612540"/>
            <a:ext cx="4535805" cy="981075"/>
          </a:xfrm>
          <a:prstGeom prst="rect">
            <a:avLst/>
          </a:prstGeom>
        </p:spPr>
        <p:txBody>
          <a:bodyPr vert="horz" wrap="square" lIns="0" tIns="12700" rIns="0" bIns="0" rtlCol="0">
            <a:spAutoFit/>
          </a:bodyPr>
          <a:lstStyle/>
          <a:p>
            <a:pPr marL="104139" marR="5080" indent="-91440">
              <a:lnSpc>
                <a:spcPct val="110000"/>
              </a:lnSpc>
              <a:spcBef>
                <a:spcPts val="100"/>
              </a:spcBef>
              <a:buClr>
                <a:srgbClr val="9BA8B7"/>
              </a:buClr>
              <a:buFont typeface="Wingdings"/>
              <a:buChar char=""/>
              <a:tabLst>
                <a:tab pos="185420" algn="l"/>
              </a:tabLst>
            </a:pPr>
            <a:r>
              <a:rPr sz="1900" spc="-10" dirty="0">
                <a:solidFill>
                  <a:srgbClr val="404040"/>
                </a:solidFill>
                <a:latin typeface="Franklin Gothic Medium"/>
                <a:cs typeface="Franklin Gothic Medium"/>
              </a:rPr>
              <a:t>The</a:t>
            </a:r>
            <a:r>
              <a:rPr sz="1900" spc="5"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website</a:t>
            </a:r>
            <a:r>
              <a:rPr sz="1900" spc="20"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has </a:t>
            </a:r>
            <a:r>
              <a:rPr sz="1900" spc="-25" dirty="0">
                <a:solidFill>
                  <a:srgbClr val="404040"/>
                </a:solidFill>
                <a:latin typeface="Franklin Gothic Medium"/>
                <a:cs typeface="Franklin Gothic Medium"/>
              </a:rPr>
              <a:t>a</a:t>
            </a:r>
            <a:r>
              <a:rPr sz="1900" spc="470"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fair</a:t>
            </a:r>
            <a:r>
              <a:rPr sz="1900"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SEO score</a:t>
            </a:r>
            <a:r>
              <a:rPr sz="1900" spc="20"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however </a:t>
            </a:r>
            <a:r>
              <a:rPr sz="1900" spc="-459"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it</a:t>
            </a:r>
            <a:r>
              <a:rPr sz="1900" spc="-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can</a:t>
            </a:r>
            <a:r>
              <a:rPr sz="1900" spc="-1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be</a:t>
            </a:r>
            <a:r>
              <a:rPr sz="1900" spc="5"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improved</a:t>
            </a:r>
            <a:r>
              <a:rPr sz="1900" spc="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in</a:t>
            </a:r>
            <a:r>
              <a:rPr sz="1900" spc="-10" dirty="0">
                <a:solidFill>
                  <a:srgbClr val="404040"/>
                </a:solidFill>
                <a:latin typeface="Franklin Gothic Medium"/>
                <a:cs typeface="Franklin Gothic Medium"/>
              </a:rPr>
              <a:t> certain</a:t>
            </a:r>
            <a:r>
              <a:rPr sz="1900"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aspects</a:t>
            </a:r>
            <a:r>
              <a:rPr sz="1900" spc="5" dirty="0">
                <a:solidFill>
                  <a:srgbClr val="404040"/>
                </a:solidFill>
                <a:latin typeface="Franklin Gothic Medium"/>
                <a:cs typeface="Franklin Gothic Medium"/>
              </a:rPr>
              <a:t> </a:t>
            </a:r>
            <a:r>
              <a:rPr sz="1900" dirty="0">
                <a:solidFill>
                  <a:srgbClr val="404040"/>
                </a:solidFill>
                <a:latin typeface="Franklin Gothic Medium"/>
                <a:cs typeface="Franklin Gothic Medium"/>
              </a:rPr>
              <a:t>such </a:t>
            </a:r>
            <a:r>
              <a:rPr sz="1900" spc="5" dirty="0">
                <a:solidFill>
                  <a:srgbClr val="404040"/>
                </a:solidFill>
                <a:latin typeface="Franklin Gothic Medium"/>
                <a:cs typeface="Franklin Gothic Medium"/>
              </a:rPr>
              <a:t> </a:t>
            </a:r>
            <a:r>
              <a:rPr sz="1900" spc="-5" dirty="0">
                <a:solidFill>
                  <a:srgbClr val="404040"/>
                </a:solidFill>
                <a:latin typeface="Franklin Gothic Medium"/>
                <a:cs typeface="Franklin Gothic Medium"/>
              </a:rPr>
              <a:t>as</a:t>
            </a:r>
            <a:r>
              <a:rPr sz="1900"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link</a:t>
            </a:r>
            <a:r>
              <a:rPr sz="1900"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building</a:t>
            </a:r>
            <a:r>
              <a:rPr sz="1900" spc="20" dirty="0">
                <a:solidFill>
                  <a:srgbClr val="404040"/>
                </a:solidFill>
                <a:latin typeface="Franklin Gothic Medium"/>
                <a:cs typeface="Franklin Gothic Medium"/>
              </a:rPr>
              <a:t> </a:t>
            </a:r>
            <a:r>
              <a:rPr sz="1900" spc="-100" dirty="0">
                <a:solidFill>
                  <a:srgbClr val="404040"/>
                </a:solidFill>
                <a:latin typeface="Franklin Gothic Medium"/>
                <a:cs typeface="Franklin Gothic Medium"/>
              </a:rPr>
              <a:t>&amp;</a:t>
            </a:r>
            <a:r>
              <a:rPr sz="1900" spc="-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Usability.</a:t>
            </a:r>
            <a:endParaRPr sz="1900">
              <a:latin typeface="Franklin Gothic Medium"/>
              <a:cs typeface="Franklin Gothic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2291" y="1085088"/>
            <a:ext cx="2678430" cy="607060"/>
          </a:xfrm>
          <a:prstGeom prst="rect">
            <a:avLst/>
          </a:prstGeom>
          <a:solidFill>
            <a:srgbClr val="FFFF00"/>
          </a:solidFill>
        </p:spPr>
        <p:txBody>
          <a:bodyPr vert="horz" wrap="square" lIns="0" tIns="0" rIns="0" bIns="0" rtlCol="0">
            <a:spAutoFit/>
          </a:bodyPr>
          <a:lstStyle/>
          <a:p>
            <a:pPr marL="635">
              <a:lnSpc>
                <a:spcPts val="4545"/>
              </a:lnSpc>
            </a:pPr>
            <a:r>
              <a:rPr b="1" spc="490" dirty="0">
                <a:latin typeface="Cambria"/>
                <a:cs typeface="Cambria"/>
              </a:rPr>
              <a:t>SEO</a:t>
            </a:r>
            <a:r>
              <a:rPr b="1" spc="280" dirty="0">
                <a:latin typeface="Cambria"/>
                <a:cs typeface="Cambria"/>
              </a:rPr>
              <a:t> </a:t>
            </a:r>
            <a:r>
              <a:rPr b="1" spc="210" dirty="0">
                <a:latin typeface="Cambria"/>
                <a:cs typeface="Cambria"/>
              </a:rPr>
              <a:t>Audit</a:t>
            </a:r>
          </a:p>
        </p:txBody>
      </p:sp>
      <p:pic>
        <p:nvPicPr>
          <p:cNvPr id="3" name="object 3"/>
          <p:cNvPicPr/>
          <p:nvPr/>
        </p:nvPicPr>
        <p:blipFill>
          <a:blip r:embed="rId2" cstate="print"/>
          <a:stretch>
            <a:fillRect/>
          </a:stretch>
        </p:blipFill>
        <p:spPr>
          <a:xfrm>
            <a:off x="918972" y="2627894"/>
            <a:ext cx="5449364" cy="3055101"/>
          </a:xfrm>
          <a:prstGeom prst="rect">
            <a:avLst/>
          </a:prstGeom>
        </p:spPr>
      </p:pic>
      <p:sp>
        <p:nvSpPr>
          <p:cNvPr id="4" name="object 4"/>
          <p:cNvSpPr txBox="1"/>
          <p:nvPr/>
        </p:nvSpPr>
        <p:spPr>
          <a:xfrm>
            <a:off x="6595618" y="2123338"/>
            <a:ext cx="4418330" cy="1618615"/>
          </a:xfrm>
          <a:prstGeom prst="rect">
            <a:avLst/>
          </a:prstGeom>
        </p:spPr>
        <p:txBody>
          <a:bodyPr vert="horz" wrap="square" lIns="0" tIns="12700" rIns="0" bIns="0" rtlCol="0">
            <a:spAutoFit/>
          </a:bodyPr>
          <a:lstStyle/>
          <a:p>
            <a:pPr marL="12700" marR="5080">
              <a:lnSpc>
                <a:spcPct val="110000"/>
              </a:lnSpc>
              <a:spcBef>
                <a:spcPts val="100"/>
              </a:spcBef>
            </a:pPr>
            <a:r>
              <a:rPr sz="1900" spc="-40" dirty="0">
                <a:solidFill>
                  <a:srgbClr val="404040"/>
                </a:solidFill>
                <a:latin typeface="Franklin Gothic Medium"/>
                <a:cs typeface="Franklin Gothic Medium"/>
              </a:rPr>
              <a:t>Performing</a:t>
            </a:r>
            <a:r>
              <a:rPr sz="1900" spc="25"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an </a:t>
            </a:r>
            <a:r>
              <a:rPr sz="1900" spc="-10" dirty="0">
                <a:solidFill>
                  <a:srgbClr val="404040"/>
                </a:solidFill>
                <a:latin typeface="Franklin Gothic Medium"/>
                <a:cs typeface="Franklin Gothic Medium"/>
              </a:rPr>
              <a:t>SEO</a:t>
            </a:r>
            <a:r>
              <a:rPr sz="1900" spc="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audit</a:t>
            </a:r>
            <a:r>
              <a:rPr sz="1900" spc="-10"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for</a:t>
            </a:r>
            <a:r>
              <a:rPr sz="1900" spc="10"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Tech</a:t>
            </a:r>
            <a:r>
              <a:rPr sz="190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Mahindra </a:t>
            </a:r>
            <a:r>
              <a:rPr sz="1900" spc="-459"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involves</a:t>
            </a:r>
            <a:r>
              <a:rPr sz="1900" spc="-10" dirty="0">
                <a:solidFill>
                  <a:srgbClr val="404040"/>
                </a:solidFill>
                <a:latin typeface="Franklin Gothic Medium"/>
                <a:cs typeface="Franklin Gothic Medium"/>
              </a:rPr>
              <a:t> assessing</a:t>
            </a:r>
            <a:r>
              <a:rPr sz="1900" spc="4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various</a:t>
            </a:r>
            <a:r>
              <a:rPr sz="1900" spc="-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aspects</a:t>
            </a:r>
            <a:r>
              <a:rPr sz="1900" spc="20"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of</a:t>
            </a:r>
            <a:r>
              <a:rPr sz="1900"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its </a:t>
            </a:r>
            <a:r>
              <a:rPr sz="1900" spc="-15" dirty="0">
                <a:solidFill>
                  <a:srgbClr val="404040"/>
                </a:solidFill>
                <a:latin typeface="Franklin Gothic Medium"/>
                <a:cs typeface="Franklin Gothic Medium"/>
              </a:rPr>
              <a:t> online</a:t>
            </a:r>
            <a:r>
              <a:rPr sz="1900" spc="-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presence</a:t>
            </a:r>
            <a:r>
              <a:rPr sz="1900" spc="10"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to</a:t>
            </a:r>
            <a:r>
              <a:rPr sz="1900" spc="-5"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identify</a:t>
            </a:r>
            <a:r>
              <a:rPr sz="1900" spc="1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areas </a:t>
            </a:r>
            <a:r>
              <a:rPr sz="1900" spc="-40" dirty="0">
                <a:solidFill>
                  <a:srgbClr val="404040"/>
                </a:solidFill>
                <a:latin typeface="Franklin Gothic Medium"/>
                <a:cs typeface="Franklin Gothic Medium"/>
              </a:rPr>
              <a:t>for </a:t>
            </a:r>
            <a:r>
              <a:rPr sz="1900" spc="-35"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optimization</a:t>
            </a:r>
            <a:r>
              <a:rPr sz="1900" spc="-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and</a:t>
            </a:r>
            <a:r>
              <a:rPr sz="1900" spc="-15" dirty="0">
                <a:solidFill>
                  <a:srgbClr val="404040"/>
                </a:solidFill>
                <a:latin typeface="Franklin Gothic Medium"/>
                <a:cs typeface="Franklin Gothic Medium"/>
              </a:rPr>
              <a:t> </a:t>
            </a:r>
            <a:r>
              <a:rPr sz="1900" spc="-45" dirty="0">
                <a:solidFill>
                  <a:srgbClr val="404040"/>
                </a:solidFill>
                <a:latin typeface="Franklin Gothic Medium"/>
                <a:cs typeface="Franklin Gothic Medium"/>
              </a:rPr>
              <a:t>improvement</a:t>
            </a:r>
            <a:r>
              <a:rPr sz="1900" spc="20" dirty="0">
                <a:solidFill>
                  <a:srgbClr val="404040"/>
                </a:solidFill>
                <a:latin typeface="Franklin Gothic Medium"/>
                <a:cs typeface="Franklin Gothic Medium"/>
              </a:rPr>
              <a:t> </a:t>
            </a:r>
            <a:r>
              <a:rPr sz="1900" spc="-5" dirty="0">
                <a:solidFill>
                  <a:srgbClr val="404040"/>
                </a:solidFill>
                <a:latin typeface="Franklin Gothic Medium"/>
                <a:cs typeface="Franklin Gothic Medium"/>
              </a:rPr>
              <a:t>,Here </a:t>
            </a:r>
            <a:r>
              <a:rPr sz="1900" spc="-15" dirty="0">
                <a:solidFill>
                  <a:srgbClr val="404040"/>
                </a:solidFill>
                <a:latin typeface="Franklin Gothic Medium"/>
                <a:cs typeface="Franklin Gothic Medium"/>
              </a:rPr>
              <a:t>are </a:t>
            </a:r>
            <a:r>
              <a:rPr sz="1900" spc="-10"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some</a:t>
            </a:r>
            <a:r>
              <a:rPr sz="1900" spc="5" dirty="0">
                <a:solidFill>
                  <a:srgbClr val="404040"/>
                </a:solidFill>
                <a:latin typeface="Franklin Gothic Medium"/>
                <a:cs typeface="Franklin Gothic Medium"/>
              </a:rPr>
              <a:t> </a:t>
            </a:r>
            <a:r>
              <a:rPr sz="1900" spc="-70" dirty="0">
                <a:solidFill>
                  <a:srgbClr val="404040"/>
                </a:solidFill>
                <a:latin typeface="Franklin Gothic Medium"/>
                <a:cs typeface="Franklin Gothic Medium"/>
              </a:rPr>
              <a:t>key</a:t>
            </a:r>
            <a:r>
              <a:rPr sz="1900" spc="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areas</a:t>
            </a:r>
            <a:r>
              <a:rPr sz="1900" spc="5"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to</a:t>
            </a:r>
            <a:r>
              <a:rPr sz="1900" spc="-1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consider.</a:t>
            </a:r>
            <a:endParaRPr sz="1900">
              <a:latin typeface="Franklin Gothic Medium"/>
              <a:cs typeface="Franklin Gothic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4566" y="935482"/>
            <a:ext cx="1614805" cy="742315"/>
          </a:xfrm>
          <a:prstGeom prst="rect">
            <a:avLst/>
          </a:prstGeom>
        </p:spPr>
        <p:txBody>
          <a:bodyPr vert="horz" wrap="square" lIns="0" tIns="13335" rIns="0" bIns="0" rtlCol="0">
            <a:spAutoFit/>
          </a:bodyPr>
          <a:lstStyle/>
          <a:p>
            <a:pPr marL="12700">
              <a:lnSpc>
                <a:spcPct val="100000"/>
              </a:lnSpc>
              <a:spcBef>
                <a:spcPts val="105"/>
              </a:spcBef>
            </a:pPr>
            <a:r>
              <a:rPr sz="4700" spc="15" dirty="0"/>
              <a:t>I</a:t>
            </a:r>
            <a:r>
              <a:rPr sz="4700" spc="434" dirty="0"/>
              <a:t>n</a:t>
            </a:r>
            <a:r>
              <a:rPr sz="4700" spc="260" dirty="0"/>
              <a:t>d</a:t>
            </a:r>
            <a:r>
              <a:rPr sz="4700" spc="100" dirty="0"/>
              <a:t>e</a:t>
            </a:r>
            <a:r>
              <a:rPr sz="4700" spc="360" dirty="0"/>
              <a:t>x</a:t>
            </a:r>
            <a:endParaRPr sz="4700"/>
          </a:p>
        </p:txBody>
      </p:sp>
      <p:sp>
        <p:nvSpPr>
          <p:cNvPr id="3" name="object 3"/>
          <p:cNvSpPr txBox="1"/>
          <p:nvPr/>
        </p:nvSpPr>
        <p:spPr>
          <a:xfrm>
            <a:off x="1084580" y="2140076"/>
            <a:ext cx="9885045" cy="2122805"/>
          </a:xfrm>
          <a:prstGeom prst="rect">
            <a:avLst/>
          </a:prstGeom>
        </p:spPr>
        <p:txBody>
          <a:bodyPr vert="horz" wrap="square" lIns="0" tIns="12065" rIns="0" bIns="0" rtlCol="0">
            <a:spAutoFit/>
          </a:bodyPr>
          <a:lstStyle/>
          <a:p>
            <a:pPr marL="288290" indent="-276225">
              <a:lnSpc>
                <a:spcPct val="100000"/>
              </a:lnSpc>
              <a:spcBef>
                <a:spcPts val="95"/>
              </a:spcBef>
              <a:buClr>
                <a:srgbClr val="9BA8B7"/>
              </a:buClr>
              <a:buFont typeface="Wingdings"/>
              <a:buChar char=""/>
              <a:tabLst>
                <a:tab pos="288925" algn="l"/>
              </a:tabLst>
            </a:pPr>
            <a:r>
              <a:rPr sz="1900" spc="-15" dirty="0">
                <a:solidFill>
                  <a:srgbClr val="404040"/>
                </a:solidFill>
                <a:latin typeface="Franklin Gothic Medium"/>
                <a:cs typeface="Franklin Gothic Medium"/>
              </a:rPr>
              <a:t>Part-1</a:t>
            </a:r>
            <a:r>
              <a:rPr sz="1900" spc="-1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a:t>
            </a:r>
            <a:r>
              <a:rPr sz="1900" spc="-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Brand </a:t>
            </a:r>
            <a:r>
              <a:rPr sz="1900" spc="-25" dirty="0">
                <a:solidFill>
                  <a:srgbClr val="404040"/>
                </a:solidFill>
                <a:latin typeface="Franklin Gothic Medium"/>
                <a:cs typeface="Franklin Gothic Medium"/>
              </a:rPr>
              <a:t>study,</a:t>
            </a:r>
            <a:r>
              <a:rPr sz="1900" spc="-5"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Competitor</a:t>
            </a:r>
            <a:r>
              <a:rPr sz="1900" spc="25"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Analysis</a:t>
            </a:r>
            <a:r>
              <a:rPr sz="1900" spc="-5" dirty="0">
                <a:solidFill>
                  <a:srgbClr val="404040"/>
                </a:solidFill>
                <a:latin typeface="Franklin Gothic Medium"/>
                <a:cs typeface="Franklin Gothic Medium"/>
              </a:rPr>
              <a:t> </a:t>
            </a:r>
            <a:r>
              <a:rPr sz="1900" spc="-100" dirty="0">
                <a:solidFill>
                  <a:srgbClr val="404040"/>
                </a:solidFill>
                <a:latin typeface="Franklin Gothic Medium"/>
                <a:cs typeface="Franklin Gothic Medium"/>
              </a:rPr>
              <a:t>&amp;</a:t>
            </a:r>
            <a:r>
              <a:rPr sz="190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Buter’s/Audience’s</a:t>
            </a:r>
            <a:r>
              <a:rPr sz="1900" spc="20"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Persona.</a:t>
            </a:r>
            <a:endParaRPr sz="1900">
              <a:latin typeface="Franklin Gothic Medium"/>
              <a:cs typeface="Franklin Gothic Medium"/>
            </a:endParaRPr>
          </a:p>
          <a:p>
            <a:pPr marL="227329" indent="-215265">
              <a:lnSpc>
                <a:spcPct val="100000"/>
              </a:lnSpc>
              <a:spcBef>
                <a:spcPts val="1620"/>
              </a:spcBef>
              <a:buClr>
                <a:srgbClr val="9BA8B7"/>
              </a:buClr>
              <a:buFont typeface="Wingdings"/>
              <a:buChar char=""/>
              <a:tabLst>
                <a:tab pos="227965" algn="l"/>
              </a:tabLst>
            </a:pPr>
            <a:r>
              <a:rPr sz="1900" spc="-100" dirty="0">
                <a:solidFill>
                  <a:srgbClr val="404040"/>
                </a:solidFill>
                <a:latin typeface="Franklin Gothic Medium"/>
                <a:cs typeface="Franklin Gothic Medium"/>
              </a:rPr>
              <a:t>P</a:t>
            </a:r>
            <a:r>
              <a:rPr sz="1900" spc="-20" dirty="0">
                <a:solidFill>
                  <a:srgbClr val="404040"/>
                </a:solidFill>
                <a:latin typeface="Franklin Gothic Medium"/>
                <a:cs typeface="Franklin Gothic Medium"/>
              </a:rPr>
              <a:t>a</a:t>
            </a:r>
            <a:r>
              <a:rPr sz="1900" spc="45" dirty="0">
                <a:solidFill>
                  <a:srgbClr val="404040"/>
                </a:solidFill>
                <a:latin typeface="Franklin Gothic Medium"/>
                <a:cs typeface="Franklin Gothic Medium"/>
              </a:rPr>
              <a:t>r</a:t>
            </a:r>
            <a:r>
              <a:rPr sz="1900" spc="-30" dirty="0">
                <a:solidFill>
                  <a:srgbClr val="404040"/>
                </a:solidFill>
                <a:latin typeface="Franklin Gothic Medium"/>
                <a:cs typeface="Franklin Gothic Medium"/>
              </a:rPr>
              <a:t>t</a:t>
            </a:r>
            <a:r>
              <a:rPr sz="1900" spc="10"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a:t>
            </a:r>
            <a:r>
              <a:rPr sz="1900" spc="-5" dirty="0">
                <a:solidFill>
                  <a:srgbClr val="404040"/>
                </a:solidFill>
                <a:latin typeface="Franklin Gothic Medium"/>
                <a:cs typeface="Franklin Gothic Medium"/>
              </a:rPr>
              <a:t>2 </a:t>
            </a:r>
            <a:r>
              <a:rPr sz="1900" spc="15" dirty="0">
                <a:solidFill>
                  <a:srgbClr val="404040"/>
                </a:solidFill>
                <a:latin typeface="Franklin Gothic Medium"/>
                <a:cs typeface="Franklin Gothic Medium"/>
              </a:rPr>
              <a:t>:</a:t>
            </a:r>
            <a:r>
              <a:rPr sz="1900" spc="-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SE</a:t>
            </a:r>
            <a:r>
              <a:rPr sz="1900" spc="-5" dirty="0">
                <a:solidFill>
                  <a:srgbClr val="404040"/>
                </a:solidFill>
                <a:latin typeface="Franklin Gothic Medium"/>
                <a:cs typeface="Franklin Gothic Medium"/>
              </a:rPr>
              <a:t>O</a:t>
            </a:r>
            <a:r>
              <a:rPr sz="1900" spc="5" dirty="0">
                <a:solidFill>
                  <a:srgbClr val="404040"/>
                </a:solidFill>
                <a:latin typeface="Franklin Gothic Medium"/>
                <a:cs typeface="Franklin Gothic Medium"/>
              </a:rPr>
              <a:t> </a:t>
            </a:r>
            <a:r>
              <a:rPr sz="1900" spc="-100" dirty="0">
                <a:solidFill>
                  <a:srgbClr val="404040"/>
                </a:solidFill>
                <a:latin typeface="Franklin Gothic Medium"/>
                <a:cs typeface="Franklin Gothic Medium"/>
              </a:rPr>
              <a:t>&amp;</a:t>
            </a:r>
            <a:r>
              <a:rPr sz="1900" spc="-15"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K</a:t>
            </a:r>
            <a:r>
              <a:rPr sz="1900" spc="-50" dirty="0">
                <a:solidFill>
                  <a:srgbClr val="404040"/>
                </a:solidFill>
                <a:latin typeface="Franklin Gothic Medium"/>
                <a:cs typeface="Franklin Gothic Medium"/>
              </a:rPr>
              <a:t>e</a:t>
            </a:r>
            <a:r>
              <a:rPr sz="1900" spc="-55" dirty="0">
                <a:solidFill>
                  <a:srgbClr val="404040"/>
                </a:solidFill>
                <a:latin typeface="Franklin Gothic Medium"/>
                <a:cs typeface="Franklin Gothic Medium"/>
              </a:rPr>
              <a:t>y</a:t>
            </a:r>
            <a:r>
              <a:rPr sz="1900" spc="-95" dirty="0">
                <a:solidFill>
                  <a:srgbClr val="404040"/>
                </a:solidFill>
                <a:latin typeface="Franklin Gothic Medium"/>
                <a:cs typeface="Franklin Gothic Medium"/>
              </a:rPr>
              <a:t>w</a:t>
            </a:r>
            <a:r>
              <a:rPr sz="1900" spc="-20" dirty="0">
                <a:solidFill>
                  <a:srgbClr val="404040"/>
                </a:solidFill>
                <a:latin typeface="Franklin Gothic Medium"/>
                <a:cs typeface="Franklin Gothic Medium"/>
              </a:rPr>
              <a:t>o</a:t>
            </a:r>
            <a:r>
              <a:rPr sz="1900" spc="-50" dirty="0">
                <a:solidFill>
                  <a:srgbClr val="404040"/>
                </a:solidFill>
                <a:latin typeface="Franklin Gothic Medium"/>
                <a:cs typeface="Franklin Gothic Medium"/>
              </a:rPr>
              <a:t>r</a:t>
            </a:r>
            <a:r>
              <a:rPr sz="1900" spc="5" dirty="0">
                <a:solidFill>
                  <a:srgbClr val="404040"/>
                </a:solidFill>
                <a:latin typeface="Franklin Gothic Medium"/>
                <a:cs typeface="Franklin Gothic Medium"/>
              </a:rPr>
              <a:t>ds</a:t>
            </a:r>
            <a:r>
              <a:rPr sz="1900" spc="45" dirty="0">
                <a:solidFill>
                  <a:srgbClr val="404040"/>
                </a:solidFill>
                <a:latin typeface="Franklin Gothic Medium"/>
                <a:cs typeface="Franklin Gothic Medium"/>
              </a:rPr>
              <a:t> </a:t>
            </a:r>
            <a:r>
              <a:rPr sz="1900" spc="-95" dirty="0">
                <a:solidFill>
                  <a:srgbClr val="404040"/>
                </a:solidFill>
                <a:latin typeface="Franklin Gothic Medium"/>
                <a:cs typeface="Franklin Gothic Medium"/>
              </a:rPr>
              <a:t>R</a:t>
            </a:r>
            <a:r>
              <a:rPr sz="1900" dirty="0">
                <a:solidFill>
                  <a:srgbClr val="404040"/>
                </a:solidFill>
                <a:latin typeface="Franklin Gothic Medium"/>
                <a:cs typeface="Franklin Gothic Medium"/>
              </a:rPr>
              <a:t>e</a:t>
            </a:r>
            <a:r>
              <a:rPr sz="1900" spc="-10" dirty="0">
                <a:solidFill>
                  <a:srgbClr val="404040"/>
                </a:solidFill>
                <a:latin typeface="Franklin Gothic Medium"/>
                <a:cs typeface="Franklin Gothic Medium"/>
              </a:rPr>
              <a:t>s</a:t>
            </a:r>
            <a:r>
              <a:rPr sz="1900" spc="-15" dirty="0">
                <a:solidFill>
                  <a:srgbClr val="404040"/>
                </a:solidFill>
                <a:latin typeface="Franklin Gothic Medium"/>
                <a:cs typeface="Franklin Gothic Medium"/>
              </a:rPr>
              <a:t>ea</a:t>
            </a:r>
            <a:r>
              <a:rPr sz="1900" spc="-35" dirty="0">
                <a:solidFill>
                  <a:srgbClr val="404040"/>
                </a:solidFill>
                <a:latin typeface="Franklin Gothic Medium"/>
                <a:cs typeface="Franklin Gothic Medium"/>
              </a:rPr>
              <a:t>r</a:t>
            </a:r>
            <a:r>
              <a:rPr sz="1900" dirty="0">
                <a:solidFill>
                  <a:srgbClr val="404040"/>
                </a:solidFill>
                <a:latin typeface="Franklin Gothic Medium"/>
                <a:cs typeface="Franklin Gothic Medium"/>
              </a:rPr>
              <a:t>ch.</a:t>
            </a:r>
            <a:endParaRPr sz="1900">
              <a:latin typeface="Franklin Gothic Medium"/>
              <a:cs typeface="Franklin Gothic Medium"/>
            </a:endParaRPr>
          </a:p>
          <a:p>
            <a:pPr marL="227329" indent="-215265">
              <a:lnSpc>
                <a:spcPct val="100000"/>
              </a:lnSpc>
              <a:spcBef>
                <a:spcPts val="1635"/>
              </a:spcBef>
              <a:buClr>
                <a:srgbClr val="9BA8B7"/>
              </a:buClr>
              <a:buFont typeface="Wingdings"/>
              <a:buChar char=""/>
              <a:tabLst>
                <a:tab pos="227965" algn="l"/>
              </a:tabLst>
            </a:pPr>
            <a:r>
              <a:rPr sz="1900" spc="-15" dirty="0">
                <a:solidFill>
                  <a:srgbClr val="404040"/>
                </a:solidFill>
                <a:latin typeface="Franklin Gothic Medium"/>
                <a:cs typeface="Franklin Gothic Medium"/>
              </a:rPr>
              <a:t>Part-3</a:t>
            </a:r>
            <a:r>
              <a:rPr sz="1900" spc="15" dirty="0">
                <a:solidFill>
                  <a:srgbClr val="404040"/>
                </a:solidFill>
                <a:latin typeface="Franklin Gothic Medium"/>
                <a:cs typeface="Franklin Gothic Medium"/>
              </a:rPr>
              <a:t> :</a:t>
            </a:r>
            <a:r>
              <a:rPr sz="1900" spc="480"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Content</a:t>
            </a:r>
            <a:r>
              <a:rPr sz="190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Ideas</a:t>
            </a:r>
            <a:r>
              <a:rPr sz="1900" spc="1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and</a:t>
            </a:r>
            <a:r>
              <a:rPr sz="1900" spc="-25"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Marketing</a:t>
            </a:r>
            <a:r>
              <a:rPr sz="1900" spc="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Strategies.</a:t>
            </a:r>
            <a:endParaRPr sz="1900">
              <a:latin typeface="Franklin Gothic Medium"/>
              <a:cs typeface="Franklin Gothic Medium"/>
            </a:endParaRPr>
          </a:p>
          <a:p>
            <a:pPr marL="227329" indent="-215265">
              <a:lnSpc>
                <a:spcPct val="100000"/>
              </a:lnSpc>
              <a:spcBef>
                <a:spcPts val="1630"/>
              </a:spcBef>
              <a:buClr>
                <a:srgbClr val="9BA8B7"/>
              </a:buClr>
              <a:buFont typeface="Wingdings"/>
              <a:buChar char=""/>
              <a:tabLst>
                <a:tab pos="227965" algn="l"/>
                <a:tab pos="1213485" algn="l"/>
              </a:tabLst>
            </a:pPr>
            <a:r>
              <a:rPr sz="1900" spc="-25" dirty="0">
                <a:solidFill>
                  <a:srgbClr val="404040"/>
                </a:solidFill>
                <a:latin typeface="Franklin Gothic Medium"/>
                <a:cs typeface="Franklin Gothic Medium"/>
              </a:rPr>
              <a:t>Part</a:t>
            </a:r>
            <a:r>
              <a:rPr sz="1900" spc="20" dirty="0">
                <a:solidFill>
                  <a:srgbClr val="404040"/>
                </a:solidFill>
                <a:latin typeface="Franklin Gothic Medium"/>
                <a:cs typeface="Franklin Gothic Medium"/>
              </a:rPr>
              <a:t> </a:t>
            </a:r>
            <a:r>
              <a:rPr sz="1900" spc="5" dirty="0">
                <a:solidFill>
                  <a:srgbClr val="404040"/>
                </a:solidFill>
                <a:latin typeface="Franklin Gothic Medium"/>
                <a:cs typeface="Franklin Gothic Medium"/>
              </a:rPr>
              <a:t>-4 </a:t>
            </a:r>
            <a:r>
              <a:rPr sz="1900" spc="1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Content</a:t>
            </a:r>
            <a:r>
              <a:rPr sz="1900" spc="1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Creation</a:t>
            </a:r>
            <a:r>
              <a:rPr sz="1900" spc="10" dirty="0">
                <a:solidFill>
                  <a:srgbClr val="404040"/>
                </a:solidFill>
                <a:latin typeface="Franklin Gothic Medium"/>
                <a:cs typeface="Franklin Gothic Medium"/>
              </a:rPr>
              <a:t> </a:t>
            </a:r>
            <a:r>
              <a:rPr sz="1900" spc="-45" dirty="0">
                <a:solidFill>
                  <a:srgbClr val="404040"/>
                </a:solidFill>
                <a:latin typeface="Franklin Gothic Medium"/>
                <a:cs typeface="Franklin Gothic Medium"/>
              </a:rPr>
              <a:t>And</a:t>
            </a:r>
            <a:r>
              <a:rPr sz="1900" spc="-5"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Curation</a:t>
            </a:r>
            <a:r>
              <a:rPr sz="190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(post</a:t>
            </a:r>
            <a:r>
              <a:rPr sz="1900" spc="3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creations</a:t>
            </a:r>
            <a:r>
              <a:rPr sz="1900" spc="15" dirty="0">
                <a:solidFill>
                  <a:srgbClr val="404040"/>
                </a:solidFill>
                <a:latin typeface="Franklin Gothic Medium"/>
                <a:cs typeface="Franklin Gothic Medium"/>
              </a:rPr>
              <a:t> ,</a:t>
            </a:r>
            <a:r>
              <a:rPr sz="1900"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Desings/Video</a:t>
            </a:r>
            <a:r>
              <a:rPr sz="1900" spc="4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Editing,</a:t>
            </a:r>
            <a:r>
              <a:rPr sz="1900" spc="15" dirty="0">
                <a:solidFill>
                  <a:srgbClr val="404040"/>
                </a:solidFill>
                <a:latin typeface="Franklin Gothic Medium"/>
                <a:cs typeface="Franklin Gothic Medium"/>
              </a:rPr>
              <a:t> </a:t>
            </a:r>
            <a:r>
              <a:rPr sz="1900" spc="-80" dirty="0">
                <a:solidFill>
                  <a:srgbClr val="404040"/>
                </a:solidFill>
                <a:latin typeface="Franklin Gothic Medium"/>
                <a:cs typeface="Franklin Gothic Medium"/>
              </a:rPr>
              <a:t>Ad</a:t>
            </a:r>
            <a:r>
              <a:rPr sz="1900" spc="5"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Campaigns</a:t>
            </a:r>
            <a:endParaRPr sz="1900">
              <a:latin typeface="Franklin Gothic Medium"/>
              <a:cs typeface="Franklin Gothic Medium"/>
            </a:endParaRPr>
          </a:p>
          <a:p>
            <a:pPr marL="104139">
              <a:lnSpc>
                <a:spcPct val="100000"/>
              </a:lnSpc>
              <a:spcBef>
                <a:spcPts val="229"/>
              </a:spcBef>
            </a:pPr>
            <a:r>
              <a:rPr sz="1900" spc="-25" dirty="0">
                <a:solidFill>
                  <a:srgbClr val="404040"/>
                </a:solidFill>
                <a:latin typeface="Franklin Gothic Medium"/>
                <a:cs typeface="Franklin Gothic Medium"/>
              </a:rPr>
              <a:t>over</a:t>
            </a:r>
            <a:r>
              <a:rPr sz="1900" spc="-15" dirty="0">
                <a:solidFill>
                  <a:srgbClr val="404040"/>
                </a:solidFill>
                <a:latin typeface="Franklin Gothic Medium"/>
                <a:cs typeface="Franklin Gothic Medium"/>
              </a:rPr>
              <a:t> Media</a:t>
            </a:r>
            <a:r>
              <a:rPr sz="1900" spc="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and</a:t>
            </a:r>
            <a:r>
              <a:rPr sz="1900" spc="-15"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Email</a:t>
            </a:r>
            <a:r>
              <a:rPr sz="1900" spc="-10"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Ideation</a:t>
            </a:r>
            <a:r>
              <a:rPr sz="1900" spc="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and</a:t>
            </a:r>
            <a:r>
              <a:rPr sz="1900" spc="-30"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Creation)</a:t>
            </a:r>
            <a:endParaRPr sz="1900">
              <a:latin typeface="Franklin Gothic Medium"/>
              <a:cs typeface="Franklin Gothic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8520" y="1021080"/>
            <a:ext cx="4808220" cy="672465"/>
          </a:xfrm>
          <a:prstGeom prst="rect">
            <a:avLst/>
          </a:prstGeom>
          <a:solidFill>
            <a:srgbClr val="FFFF00"/>
          </a:solidFill>
        </p:spPr>
        <p:txBody>
          <a:bodyPr vert="horz" wrap="square" lIns="0" tIns="16510" rIns="0" bIns="0" rtlCol="0">
            <a:spAutoFit/>
          </a:bodyPr>
          <a:lstStyle/>
          <a:p>
            <a:pPr>
              <a:lnSpc>
                <a:spcPct val="100000"/>
              </a:lnSpc>
              <a:spcBef>
                <a:spcPts val="130"/>
              </a:spcBef>
            </a:pPr>
            <a:r>
              <a:rPr b="1" spc="150" dirty="0">
                <a:latin typeface="Cambria"/>
                <a:cs typeface="Cambria"/>
              </a:rPr>
              <a:t>Keyword</a:t>
            </a:r>
            <a:r>
              <a:rPr b="1" spc="335" dirty="0">
                <a:latin typeface="Cambria"/>
                <a:cs typeface="Cambria"/>
              </a:rPr>
              <a:t> </a:t>
            </a:r>
            <a:r>
              <a:rPr b="1" spc="210" dirty="0">
                <a:latin typeface="Cambria"/>
                <a:cs typeface="Cambria"/>
              </a:rPr>
              <a:t>Research</a:t>
            </a:r>
          </a:p>
        </p:txBody>
      </p:sp>
      <p:pic>
        <p:nvPicPr>
          <p:cNvPr id="3" name="object 3"/>
          <p:cNvPicPr/>
          <p:nvPr/>
        </p:nvPicPr>
        <p:blipFill>
          <a:blip r:embed="rId2" cstate="print"/>
          <a:stretch>
            <a:fillRect/>
          </a:stretch>
        </p:blipFill>
        <p:spPr>
          <a:xfrm>
            <a:off x="1097280" y="2121407"/>
            <a:ext cx="5195315" cy="3902964"/>
          </a:xfrm>
          <a:prstGeom prst="rect">
            <a:avLst/>
          </a:prstGeom>
        </p:spPr>
      </p:pic>
      <p:sp>
        <p:nvSpPr>
          <p:cNvPr id="4" name="object 4"/>
          <p:cNvSpPr txBox="1"/>
          <p:nvPr/>
        </p:nvSpPr>
        <p:spPr>
          <a:xfrm>
            <a:off x="6504178" y="2152904"/>
            <a:ext cx="4484370" cy="3086100"/>
          </a:xfrm>
          <a:prstGeom prst="rect">
            <a:avLst/>
          </a:prstGeom>
        </p:spPr>
        <p:txBody>
          <a:bodyPr vert="horz" wrap="square" lIns="0" tIns="12065" rIns="0" bIns="0" rtlCol="0">
            <a:spAutoFit/>
          </a:bodyPr>
          <a:lstStyle/>
          <a:p>
            <a:pPr marL="132715">
              <a:lnSpc>
                <a:spcPct val="100000"/>
              </a:lnSpc>
              <a:spcBef>
                <a:spcPts val="95"/>
              </a:spcBef>
            </a:pPr>
            <a:r>
              <a:rPr sz="1900" spc="-45" dirty="0">
                <a:solidFill>
                  <a:srgbClr val="404040"/>
                </a:solidFill>
                <a:latin typeface="Franklin Gothic Medium"/>
                <a:cs typeface="Franklin Gothic Medium"/>
              </a:rPr>
              <a:t>Keyword</a:t>
            </a:r>
            <a:r>
              <a:rPr sz="1900" spc="2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Objective</a:t>
            </a:r>
            <a:r>
              <a:rPr sz="1900" spc="-5"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a:t>
            </a:r>
            <a:r>
              <a:rPr sz="1900"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Sale</a:t>
            </a:r>
            <a:r>
              <a:rPr sz="1900" spc="-1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oriented</a:t>
            </a:r>
            <a:endParaRPr sz="1900">
              <a:latin typeface="Franklin Gothic Medium"/>
              <a:cs typeface="Franklin Gothic Medium"/>
            </a:endParaRPr>
          </a:p>
          <a:p>
            <a:pPr marL="326390" indent="-314325">
              <a:lnSpc>
                <a:spcPct val="100000"/>
              </a:lnSpc>
              <a:spcBef>
                <a:spcPts val="1630"/>
              </a:spcBef>
              <a:buClr>
                <a:srgbClr val="9BA8B7"/>
              </a:buClr>
              <a:buFont typeface="Arial MT"/>
              <a:buChar char="•"/>
              <a:tabLst>
                <a:tab pos="326390" algn="l"/>
                <a:tab pos="327025" algn="l"/>
              </a:tabLst>
            </a:pPr>
            <a:r>
              <a:rPr sz="1600" spc="-5" dirty="0">
                <a:solidFill>
                  <a:srgbClr val="404040"/>
                </a:solidFill>
                <a:latin typeface="Cambria"/>
                <a:cs typeface="Cambria"/>
              </a:rPr>
              <a:t>IT </a:t>
            </a:r>
            <a:r>
              <a:rPr sz="1600" spc="-10" dirty="0">
                <a:solidFill>
                  <a:srgbClr val="404040"/>
                </a:solidFill>
                <a:latin typeface="Cambria"/>
                <a:cs typeface="Cambria"/>
              </a:rPr>
              <a:t>consulting</a:t>
            </a:r>
            <a:r>
              <a:rPr sz="1600" dirty="0">
                <a:solidFill>
                  <a:srgbClr val="404040"/>
                </a:solidFill>
                <a:latin typeface="Cambria"/>
                <a:cs typeface="Cambria"/>
              </a:rPr>
              <a:t> </a:t>
            </a:r>
            <a:r>
              <a:rPr sz="1600" spc="-5" dirty="0">
                <a:solidFill>
                  <a:srgbClr val="404040"/>
                </a:solidFill>
                <a:latin typeface="Cambria"/>
                <a:cs typeface="Cambria"/>
              </a:rPr>
              <a:t>services</a:t>
            </a:r>
            <a:endParaRPr sz="1600">
              <a:latin typeface="Cambria"/>
              <a:cs typeface="Cambria"/>
            </a:endParaRPr>
          </a:p>
          <a:p>
            <a:pPr marL="326390" indent="-314325">
              <a:lnSpc>
                <a:spcPct val="100000"/>
              </a:lnSpc>
              <a:spcBef>
                <a:spcPts val="1585"/>
              </a:spcBef>
              <a:buClr>
                <a:srgbClr val="9BA8B7"/>
              </a:buClr>
              <a:buFont typeface="Arial MT"/>
              <a:buChar char="•"/>
              <a:tabLst>
                <a:tab pos="326390" algn="l"/>
                <a:tab pos="327025" algn="l"/>
              </a:tabLst>
            </a:pPr>
            <a:r>
              <a:rPr sz="1600" spc="-5" dirty="0">
                <a:solidFill>
                  <a:srgbClr val="404040"/>
                </a:solidFill>
                <a:latin typeface="Cambria"/>
                <a:cs typeface="Cambria"/>
              </a:rPr>
              <a:t>Digital</a:t>
            </a:r>
            <a:r>
              <a:rPr sz="1600" spc="5" dirty="0">
                <a:solidFill>
                  <a:srgbClr val="404040"/>
                </a:solidFill>
                <a:latin typeface="Cambria"/>
                <a:cs typeface="Cambria"/>
              </a:rPr>
              <a:t> </a:t>
            </a:r>
            <a:r>
              <a:rPr sz="1600" spc="-10" dirty="0">
                <a:solidFill>
                  <a:srgbClr val="404040"/>
                </a:solidFill>
                <a:latin typeface="Cambria"/>
                <a:cs typeface="Cambria"/>
              </a:rPr>
              <a:t>transformation</a:t>
            </a:r>
            <a:endParaRPr sz="1600">
              <a:latin typeface="Cambria"/>
              <a:cs typeface="Cambria"/>
            </a:endParaRPr>
          </a:p>
          <a:p>
            <a:pPr marL="326390" indent="-314325">
              <a:lnSpc>
                <a:spcPct val="100000"/>
              </a:lnSpc>
              <a:spcBef>
                <a:spcPts val="1600"/>
              </a:spcBef>
              <a:buClr>
                <a:srgbClr val="9BA8B7"/>
              </a:buClr>
              <a:buFont typeface="Arial MT"/>
              <a:buChar char="•"/>
              <a:tabLst>
                <a:tab pos="326390" algn="l"/>
                <a:tab pos="327025" algn="l"/>
              </a:tabLst>
            </a:pPr>
            <a:r>
              <a:rPr sz="1600" spc="-40" dirty="0">
                <a:solidFill>
                  <a:srgbClr val="404040"/>
                </a:solidFill>
                <a:latin typeface="Cambria"/>
                <a:cs typeface="Cambria"/>
              </a:rPr>
              <a:t>Tech</a:t>
            </a:r>
            <a:r>
              <a:rPr sz="1600" spc="-25" dirty="0">
                <a:solidFill>
                  <a:srgbClr val="404040"/>
                </a:solidFill>
                <a:latin typeface="Cambria"/>
                <a:cs typeface="Cambria"/>
              </a:rPr>
              <a:t> </a:t>
            </a:r>
            <a:r>
              <a:rPr sz="1600" spc="-10" dirty="0">
                <a:solidFill>
                  <a:srgbClr val="404040"/>
                </a:solidFill>
                <a:latin typeface="Cambria"/>
                <a:cs typeface="Cambria"/>
              </a:rPr>
              <a:t>Mahindra</a:t>
            </a:r>
            <a:r>
              <a:rPr sz="1600" spc="10" dirty="0">
                <a:solidFill>
                  <a:srgbClr val="404040"/>
                </a:solidFill>
                <a:latin typeface="Cambria"/>
                <a:cs typeface="Cambria"/>
              </a:rPr>
              <a:t> </a:t>
            </a:r>
            <a:r>
              <a:rPr sz="1600" spc="-10" dirty="0">
                <a:solidFill>
                  <a:srgbClr val="404040"/>
                </a:solidFill>
                <a:latin typeface="Cambria"/>
                <a:cs typeface="Cambria"/>
              </a:rPr>
              <a:t>careers</a:t>
            </a:r>
            <a:endParaRPr sz="1600">
              <a:latin typeface="Cambria"/>
              <a:cs typeface="Cambria"/>
            </a:endParaRPr>
          </a:p>
          <a:p>
            <a:pPr marL="370840" indent="-358140">
              <a:lnSpc>
                <a:spcPct val="100000"/>
              </a:lnSpc>
              <a:spcBef>
                <a:spcPts val="1595"/>
              </a:spcBef>
              <a:buClr>
                <a:srgbClr val="9BA8B7"/>
              </a:buClr>
              <a:buFont typeface="Arial MT"/>
              <a:buChar char="•"/>
              <a:tabLst>
                <a:tab pos="370205" algn="l"/>
                <a:tab pos="370840" algn="l"/>
              </a:tabLst>
            </a:pPr>
            <a:r>
              <a:rPr sz="1600" spc="-10" dirty="0">
                <a:solidFill>
                  <a:srgbClr val="404040"/>
                </a:solidFill>
                <a:latin typeface="Cambria"/>
                <a:cs typeface="Cambria"/>
              </a:rPr>
              <a:t>Cybersecurity</a:t>
            </a:r>
            <a:r>
              <a:rPr sz="1600" dirty="0">
                <a:solidFill>
                  <a:srgbClr val="404040"/>
                </a:solidFill>
                <a:latin typeface="Cambria"/>
                <a:cs typeface="Cambria"/>
              </a:rPr>
              <a:t> </a:t>
            </a:r>
            <a:r>
              <a:rPr sz="1600" spc="-5" dirty="0">
                <a:solidFill>
                  <a:srgbClr val="404040"/>
                </a:solidFill>
                <a:latin typeface="Cambria"/>
                <a:cs typeface="Cambria"/>
              </a:rPr>
              <a:t>solutions.</a:t>
            </a:r>
            <a:endParaRPr sz="1600">
              <a:latin typeface="Cambria"/>
              <a:cs typeface="Cambria"/>
            </a:endParaRPr>
          </a:p>
          <a:p>
            <a:pPr marL="12700" marR="5080" indent="444500" algn="just">
              <a:lnSpc>
                <a:spcPct val="110100"/>
              </a:lnSpc>
              <a:spcBef>
                <a:spcPts val="1390"/>
              </a:spcBef>
            </a:pPr>
            <a:r>
              <a:rPr sz="1600" spc="-50" dirty="0">
                <a:solidFill>
                  <a:srgbClr val="404040"/>
                </a:solidFill>
                <a:latin typeface="Cambria"/>
                <a:cs typeface="Cambria"/>
              </a:rPr>
              <a:t>We </a:t>
            </a:r>
            <a:r>
              <a:rPr sz="1600" spc="-5" dirty="0">
                <a:solidFill>
                  <a:srgbClr val="404040"/>
                </a:solidFill>
                <a:latin typeface="Cambria"/>
                <a:cs typeface="Cambria"/>
              </a:rPr>
              <a:t>can </a:t>
            </a:r>
            <a:r>
              <a:rPr sz="1600" spc="-10" dirty="0">
                <a:solidFill>
                  <a:srgbClr val="404040"/>
                </a:solidFill>
                <a:latin typeface="Cambria"/>
                <a:cs typeface="Cambria"/>
              </a:rPr>
              <a:t>use these </a:t>
            </a:r>
            <a:r>
              <a:rPr sz="1600" spc="-5" dirty="0">
                <a:solidFill>
                  <a:srgbClr val="404040"/>
                </a:solidFill>
                <a:latin typeface="Cambria"/>
                <a:cs typeface="Cambria"/>
              </a:rPr>
              <a:t>4 as primary </a:t>
            </a:r>
            <a:r>
              <a:rPr sz="1600" spc="-15" dirty="0">
                <a:solidFill>
                  <a:srgbClr val="404040"/>
                </a:solidFill>
                <a:latin typeface="Cambria"/>
                <a:cs typeface="Cambria"/>
              </a:rPr>
              <a:t>keywords </a:t>
            </a:r>
            <a:r>
              <a:rPr sz="1600" spc="-5" dirty="0">
                <a:solidFill>
                  <a:srgbClr val="404040"/>
                </a:solidFill>
                <a:latin typeface="Cambria"/>
                <a:cs typeface="Cambria"/>
              </a:rPr>
              <a:t>since </a:t>
            </a:r>
            <a:r>
              <a:rPr sz="1600" spc="-340" dirty="0">
                <a:solidFill>
                  <a:srgbClr val="404040"/>
                </a:solidFill>
                <a:latin typeface="Cambria"/>
                <a:cs typeface="Cambria"/>
              </a:rPr>
              <a:t> </a:t>
            </a:r>
            <a:r>
              <a:rPr sz="1600" spc="-10" dirty="0">
                <a:solidFill>
                  <a:srgbClr val="404040"/>
                </a:solidFill>
                <a:latin typeface="Cambria"/>
                <a:cs typeface="Cambria"/>
              </a:rPr>
              <a:t>they </a:t>
            </a:r>
            <a:r>
              <a:rPr sz="1600" spc="-25" dirty="0">
                <a:solidFill>
                  <a:srgbClr val="404040"/>
                </a:solidFill>
                <a:latin typeface="Cambria"/>
                <a:cs typeface="Cambria"/>
              </a:rPr>
              <a:t>have </a:t>
            </a:r>
            <a:r>
              <a:rPr sz="1600" spc="-5" dirty="0">
                <a:solidFill>
                  <a:srgbClr val="404040"/>
                </a:solidFill>
                <a:latin typeface="Cambria"/>
                <a:cs typeface="Cambria"/>
              </a:rPr>
              <a:t>decent </a:t>
            </a:r>
            <a:r>
              <a:rPr sz="1600" spc="-10" dirty="0">
                <a:solidFill>
                  <a:srgbClr val="404040"/>
                </a:solidFill>
                <a:latin typeface="Cambria"/>
                <a:cs typeface="Cambria"/>
              </a:rPr>
              <a:t>volumes and </a:t>
            </a:r>
            <a:r>
              <a:rPr sz="1600" spc="-15" dirty="0">
                <a:solidFill>
                  <a:srgbClr val="404040"/>
                </a:solidFill>
                <a:latin typeface="Cambria"/>
                <a:cs typeface="Cambria"/>
              </a:rPr>
              <a:t>are relevant </a:t>
            </a:r>
            <a:r>
              <a:rPr sz="1600" spc="-10" dirty="0">
                <a:solidFill>
                  <a:srgbClr val="404040"/>
                </a:solidFill>
                <a:latin typeface="Cambria"/>
                <a:cs typeface="Cambria"/>
              </a:rPr>
              <a:t>to </a:t>
            </a:r>
            <a:r>
              <a:rPr sz="1600" spc="-15" dirty="0">
                <a:solidFill>
                  <a:srgbClr val="404040"/>
                </a:solidFill>
                <a:latin typeface="Cambria"/>
                <a:cs typeface="Cambria"/>
              </a:rPr>
              <a:t>brand </a:t>
            </a:r>
            <a:r>
              <a:rPr sz="1600" spc="-340" dirty="0">
                <a:solidFill>
                  <a:srgbClr val="404040"/>
                </a:solidFill>
                <a:latin typeface="Cambria"/>
                <a:cs typeface="Cambria"/>
              </a:rPr>
              <a:t> </a:t>
            </a:r>
            <a:r>
              <a:rPr sz="1600" spc="-5" dirty="0">
                <a:solidFill>
                  <a:srgbClr val="404040"/>
                </a:solidFill>
                <a:latin typeface="Cambria"/>
                <a:cs typeface="Cambria"/>
              </a:rPr>
              <a:t>of</a:t>
            </a:r>
            <a:r>
              <a:rPr sz="1600" dirty="0">
                <a:solidFill>
                  <a:srgbClr val="404040"/>
                </a:solidFill>
                <a:latin typeface="Cambria"/>
                <a:cs typeface="Cambria"/>
              </a:rPr>
              <a:t> </a:t>
            </a:r>
            <a:r>
              <a:rPr sz="1600" spc="-40" dirty="0">
                <a:solidFill>
                  <a:srgbClr val="404040"/>
                </a:solidFill>
                <a:latin typeface="Cambria"/>
                <a:cs typeface="Cambria"/>
              </a:rPr>
              <a:t>Tech</a:t>
            </a:r>
            <a:r>
              <a:rPr sz="1600" spc="-10" dirty="0">
                <a:solidFill>
                  <a:srgbClr val="404040"/>
                </a:solidFill>
                <a:latin typeface="Cambria"/>
                <a:cs typeface="Cambria"/>
              </a:rPr>
              <a:t> Mahindra.</a:t>
            </a:r>
            <a:endParaRPr sz="1600">
              <a:latin typeface="Cambria"/>
              <a:cs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2923" y="1021080"/>
            <a:ext cx="4446270" cy="672465"/>
          </a:xfrm>
          <a:prstGeom prst="rect">
            <a:avLst/>
          </a:prstGeom>
          <a:solidFill>
            <a:srgbClr val="FFFF00"/>
          </a:solidFill>
        </p:spPr>
        <p:txBody>
          <a:bodyPr vert="horz" wrap="square" lIns="0" tIns="67310" rIns="0" bIns="0" rtlCol="0">
            <a:spAutoFit/>
          </a:bodyPr>
          <a:lstStyle/>
          <a:p>
            <a:pPr marL="635">
              <a:lnSpc>
                <a:spcPct val="100000"/>
              </a:lnSpc>
              <a:spcBef>
                <a:spcPts val="530"/>
              </a:spcBef>
            </a:pPr>
            <a:r>
              <a:rPr sz="3600" b="1" spc="-25" dirty="0">
                <a:latin typeface="Cambria"/>
                <a:cs typeface="Cambria"/>
              </a:rPr>
              <a:t>On</a:t>
            </a:r>
            <a:r>
              <a:rPr sz="3600" b="1" spc="-160" dirty="0">
                <a:latin typeface="Cambria"/>
                <a:cs typeface="Cambria"/>
              </a:rPr>
              <a:t> </a:t>
            </a:r>
            <a:r>
              <a:rPr sz="3600" b="1" spc="-40" dirty="0">
                <a:latin typeface="Cambria"/>
                <a:cs typeface="Cambria"/>
              </a:rPr>
              <a:t>page</a:t>
            </a:r>
            <a:r>
              <a:rPr sz="3600" b="1" spc="-155" dirty="0">
                <a:latin typeface="Cambria"/>
                <a:cs typeface="Cambria"/>
              </a:rPr>
              <a:t> </a:t>
            </a:r>
            <a:r>
              <a:rPr sz="3600" b="1" spc="-45" dirty="0">
                <a:latin typeface="Cambria"/>
                <a:cs typeface="Cambria"/>
              </a:rPr>
              <a:t>Optimization</a:t>
            </a:r>
            <a:endParaRPr sz="3600">
              <a:latin typeface="Cambria"/>
              <a:cs typeface="Cambria"/>
            </a:endParaRPr>
          </a:p>
        </p:txBody>
      </p:sp>
      <p:sp>
        <p:nvSpPr>
          <p:cNvPr id="3" name="object 3"/>
          <p:cNvSpPr txBox="1"/>
          <p:nvPr/>
        </p:nvSpPr>
        <p:spPr>
          <a:xfrm>
            <a:off x="1176324" y="2099574"/>
            <a:ext cx="9869170" cy="3100705"/>
          </a:xfrm>
          <a:prstGeom prst="rect">
            <a:avLst/>
          </a:prstGeom>
        </p:spPr>
        <p:txBody>
          <a:bodyPr vert="horz" wrap="square" lIns="0" tIns="52069" rIns="0" bIns="0" rtlCol="0">
            <a:spAutoFit/>
          </a:bodyPr>
          <a:lstStyle/>
          <a:p>
            <a:pPr marL="12700">
              <a:lnSpc>
                <a:spcPct val="100000"/>
              </a:lnSpc>
              <a:spcBef>
                <a:spcPts val="409"/>
              </a:spcBef>
            </a:pPr>
            <a:r>
              <a:rPr sz="2000" b="1" spc="-25" dirty="0">
                <a:solidFill>
                  <a:srgbClr val="404040"/>
                </a:solidFill>
                <a:latin typeface="Cambria"/>
                <a:cs typeface="Cambria"/>
              </a:rPr>
              <a:t>Focus</a:t>
            </a:r>
            <a:r>
              <a:rPr sz="2000" b="1" spc="-15" dirty="0">
                <a:solidFill>
                  <a:srgbClr val="404040"/>
                </a:solidFill>
                <a:latin typeface="Cambria"/>
                <a:cs typeface="Cambria"/>
              </a:rPr>
              <a:t> Keywords</a:t>
            </a:r>
            <a:r>
              <a:rPr sz="1900" spc="-15" dirty="0">
                <a:solidFill>
                  <a:srgbClr val="404040"/>
                </a:solidFill>
                <a:latin typeface="Cambria"/>
                <a:cs typeface="Cambria"/>
              </a:rPr>
              <a:t>:</a:t>
            </a:r>
            <a:r>
              <a:rPr sz="1900" spc="-25"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0" dirty="0">
                <a:solidFill>
                  <a:srgbClr val="404040"/>
                </a:solidFill>
                <a:latin typeface="Cambria"/>
                <a:cs typeface="Cambria"/>
              </a:rPr>
              <a:t> </a:t>
            </a:r>
            <a:r>
              <a:rPr sz="1600" spc="-5" dirty="0">
                <a:solidFill>
                  <a:srgbClr val="404040"/>
                </a:solidFill>
                <a:latin typeface="Cambria"/>
                <a:cs typeface="Cambria"/>
              </a:rPr>
              <a:t>solutions,</a:t>
            </a:r>
            <a:r>
              <a:rPr sz="1600" spc="20" dirty="0">
                <a:solidFill>
                  <a:srgbClr val="404040"/>
                </a:solidFill>
                <a:latin typeface="Cambria"/>
                <a:cs typeface="Cambria"/>
              </a:rPr>
              <a:t> </a:t>
            </a:r>
            <a:r>
              <a:rPr sz="1600" spc="-5" dirty="0">
                <a:solidFill>
                  <a:srgbClr val="404040"/>
                </a:solidFill>
                <a:latin typeface="Cambria"/>
                <a:cs typeface="Cambria"/>
              </a:rPr>
              <a:t>IT</a:t>
            </a:r>
            <a:r>
              <a:rPr sz="1600" spc="10" dirty="0">
                <a:solidFill>
                  <a:srgbClr val="404040"/>
                </a:solidFill>
                <a:latin typeface="Cambria"/>
                <a:cs typeface="Cambria"/>
              </a:rPr>
              <a:t> </a:t>
            </a:r>
            <a:r>
              <a:rPr sz="1600" spc="-5" dirty="0">
                <a:solidFill>
                  <a:srgbClr val="404040"/>
                </a:solidFill>
                <a:latin typeface="Cambria"/>
                <a:cs typeface="Cambria"/>
              </a:rPr>
              <a:t>services</a:t>
            </a:r>
            <a:r>
              <a:rPr sz="1600" spc="10" dirty="0">
                <a:solidFill>
                  <a:srgbClr val="404040"/>
                </a:solidFill>
                <a:latin typeface="Cambria"/>
                <a:cs typeface="Cambria"/>
              </a:rPr>
              <a:t> </a:t>
            </a:r>
            <a:r>
              <a:rPr sz="1600" spc="-40" dirty="0">
                <a:solidFill>
                  <a:srgbClr val="404040"/>
                </a:solidFill>
                <a:latin typeface="Cambria"/>
                <a:cs typeface="Cambria"/>
              </a:rPr>
              <a:t>Tech</a:t>
            </a:r>
            <a:r>
              <a:rPr sz="1600" dirty="0">
                <a:solidFill>
                  <a:srgbClr val="404040"/>
                </a:solidFill>
                <a:latin typeface="Cambria"/>
                <a:cs typeface="Cambria"/>
              </a:rPr>
              <a:t> </a:t>
            </a:r>
            <a:r>
              <a:rPr sz="1600" spc="-10" dirty="0">
                <a:solidFill>
                  <a:srgbClr val="404040"/>
                </a:solidFill>
                <a:latin typeface="Cambria"/>
                <a:cs typeface="Cambria"/>
              </a:rPr>
              <a:t>Mahindra</a:t>
            </a:r>
            <a:r>
              <a:rPr sz="1600" spc="45" dirty="0">
                <a:solidFill>
                  <a:srgbClr val="404040"/>
                </a:solidFill>
                <a:latin typeface="Cambria"/>
                <a:cs typeface="Cambria"/>
              </a:rPr>
              <a:t> </a:t>
            </a:r>
            <a:r>
              <a:rPr sz="1600" spc="-5" dirty="0">
                <a:solidFill>
                  <a:srgbClr val="404040"/>
                </a:solidFill>
                <a:latin typeface="Cambria"/>
                <a:cs typeface="Cambria"/>
              </a:rPr>
              <a:t>Digital</a:t>
            </a:r>
            <a:r>
              <a:rPr sz="1600" spc="25" dirty="0">
                <a:solidFill>
                  <a:srgbClr val="404040"/>
                </a:solidFill>
                <a:latin typeface="Cambria"/>
                <a:cs typeface="Cambria"/>
              </a:rPr>
              <a:t> </a:t>
            </a:r>
            <a:r>
              <a:rPr sz="1600" spc="-10" dirty="0">
                <a:solidFill>
                  <a:srgbClr val="404040"/>
                </a:solidFill>
                <a:latin typeface="Cambria"/>
                <a:cs typeface="Cambria"/>
              </a:rPr>
              <a:t>transformation</a:t>
            </a:r>
            <a:r>
              <a:rPr sz="1600" spc="30"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endParaRPr sz="1600">
              <a:latin typeface="Cambria"/>
              <a:cs typeface="Cambria"/>
            </a:endParaRPr>
          </a:p>
          <a:p>
            <a:pPr marL="12700">
              <a:lnSpc>
                <a:spcPct val="100000"/>
              </a:lnSpc>
              <a:spcBef>
                <a:spcPts val="244"/>
              </a:spcBef>
            </a:pPr>
            <a:r>
              <a:rPr sz="1600" spc="-5" dirty="0">
                <a:solidFill>
                  <a:srgbClr val="404040"/>
                </a:solidFill>
                <a:latin typeface="Cambria"/>
                <a:cs typeface="Cambria"/>
              </a:rPr>
              <a:t>….etc.</a:t>
            </a:r>
            <a:endParaRPr sz="1600">
              <a:latin typeface="Cambria"/>
              <a:cs typeface="Cambria"/>
            </a:endParaRPr>
          </a:p>
          <a:p>
            <a:pPr marL="12700">
              <a:lnSpc>
                <a:spcPct val="100000"/>
              </a:lnSpc>
              <a:spcBef>
                <a:spcPts val="1595"/>
              </a:spcBef>
            </a:pPr>
            <a:r>
              <a:rPr sz="2000" b="1" spc="-5" dirty="0">
                <a:solidFill>
                  <a:srgbClr val="404040"/>
                </a:solidFill>
                <a:latin typeface="Cambria"/>
                <a:cs typeface="Cambria"/>
              </a:rPr>
              <a:t>Meta</a:t>
            </a:r>
            <a:r>
              <a:rPr sz="2000" b="1" spc="-35" dirty="0">
                <a:solidFill>
                  <a:srgbClr val="404040"/>
                </a:solidFill>
                <a:latin typeface="Cambria"/>
                <a:cs typeface="Cambria"/>
              </a:rPr>
              <a:t> </a:t>
            </a:r>
            <a:r>
              <a:rPr sz="2000" b="1" spc="-5" dirty="0">
                <a:solidFill>
                  <a:srgbClr val="404040"/>
                </a:solidFill>
                <a:latin typeface="Cambria"/>
                <a:cs typeface="Cambria"/>
              </a:rPr>
              <a:t>Title</a:t>
            </a:r>
            <a:r>
              <a:rPr sz="2000" b="1" spc="-65" dirty="0">
                <a:solidFill>
                  <a:srgbClr val="404040"/>
                </a:solidFill>
                <a:latin typeface="Cambria"/>
                <a:cs typeface="Cambria"/>
              </a:rPr>
              <a:t> </a:t>
            </a:r>
            <a:r>
              <a:rPr sz="2000" b="1" dirty="0">
                <a:solidFill>
                  <a:srgbClr val="404040"/>
                </a:solidFill>
                <a:latin typeface="Cambria"/>
                <a:cs typeface="Cambria"/>
              </a:rPr>
              <a:t>:</a:t>
            </a:r>
            <a:endParaRPr sz="2000">
              <a:latin typeface="Cambria"/>
              <a:cs typeface="Cambria"/>
            </a:endParaRPr>
          </a:p>
          <a:p>
            <a:pPr marL="12700" marR="5080">
              <a:lnSpc>
                <a:spcPct val="110000"/>
              </a:lnSpc>
              <a:spcBef>
                <a:spcPts val="1440"/>
              </a:spcBef>
            </a:pPr>
            <a:r>
              <a:rPr sz="1600" spc="-55" dirty="0">
                <a:solidFill>
                  <a:srgbClr val="404040"/>
                </a:solidFill>
                <a:latin typeface="Cambria"/>
                <a:cs typeface="Cambria"/>
              </a:rPr>
              <a:t>“All</a:t>
            </a:r>
            <a:r>
              <a:rPr sz="1600" spc="10" dirty="0">
                <a:solidFill>
                  <a:srgbClr val="404040"/>
                </a:solidFill>
                <a:latin typeface="Cambria"/>
                <a:cs typeface="Cambria"/>
              </a:rPr>
              <a:t> </a:t>
            </a:r>
            <a:r>
              <a:rPr sz="1600" spc="-10" dirty="0">
                <a:solidFill>
                  <a:srgbClr val="404040"/>
                </a:solidFill>
                <a:latin typeface="Cambria"/>
                <a:cs typeface="Cambria"/>
              </a:rPr>
              <a:t>well-optimized</a:t>
            </a:r>
            <a:r>
              <a:rPr sz="1600" spc="45" dirty="0">
                <a:solidFill>
                  <a:srgbClr val="404040"/>
                </a:solidFill>
                <a:latin typeface="Cambria"/>
                <a:cs typeface="Cambria"/>
              </a:rPr>
              <a:t> </a:t>
            </a:r>
            <a:r>
              <a:rPr sz="1600" spc="-5" dirty="0">
                <a:solidFill>
                  <a:srgbClr val="404040"/>
                </a:solidFill>
                <a:latin typeface="Cambria"/>
                <a:cs typeface="Cambria"/>
              </a:rPr>
              <a:t>meta</a:t>
            </a:r>
            <a:r>
              <a:rPr sz="1600" spc="15" dirty="0">
                <a:solidFill>
                  <a:srgbClr val="404040"/>
                </a:solidFill>
                <a:latin typeface="Cambria"/>
                <a:cs typeface="Cambria"/>
              </a:rPr>
              <a:t> </a:t>
            </a:r>
            <a:r>
              <a:rPr sz="1600" spc="-10" dirty="0">
                <a:solidFill>
                  <a:srgbClr val="404040"/>
                </a:solidFill>
                <a:latin typeface="Cambria"/>
                <a:cs typeface="Cambria"/>
              </a:rPr>
              <a:t>title</a:t>
            </a:r>
            <a:r>
              <a:rPr sz="1600" dirty="0">
                <a:solidFill>
                  <a:srgbClr val="404040"/>
                </a:solidFill>
                <a:latin typeface="Cambria"/>
                <a:cs typeface="Cambria"/>
              </a:rPr>
              <a:t> </a:t>
            </a:r>
            <a:r>
              <a:rPr sz="1600" spc="-15" dirty="0">
                <a:solidFill>
                  <a:srgbClr val="404040"/>
                </a:solidFill>
                <a:latin typeface="Cambria"/>
                <a:cs typeface="Cambria"/>
              </a:rPr>
              <a:t>for</a:t>
            </a:r>
            <a:r>
              <a:rPr sz="1600" spc="20" dirty="0">
                <a:solidFill>
                  <a:srgbClr val="404040"/>
                </a:solidFill>
                <a:latin typeface="Cambria"/>
                <a:cs typeface="Cambria"/>
              </a:rPr>
              <a:t> </a:t>
            </a:r>
            <a:r>
              <a:rPr sz="1600" spc="-40" dirty="0">
                <a:solidFill>
                  <a:srgbClr val="404040"/>
                </a:solidFill>
                <a:latin typeface="Cambria"/>
                <a:cs typeface="Cambria"/>
              </a:rPr>
              <a:t>Tech</a:t>
            </a:r>
            <a:r>
              <a:rPr sz="1600" spc="10" dirty="0">
                <a:solidFill>
                  <a:srgbClr val="404040"/>
                </a:solidFill>
                <a:latin typeface="Cambria"/>
                <a:cs typeface="Cambria"/>
              </a:rPr>
              <a:t> </a:t>
            </a:r>
            <a:r>
              <a:rPr sz="1600" spc="-15" dirty="0">
                <a:solidFill>
                  <a:srgbClr val="404040"/>
                </a:solidFill>
                <a:latin typeface="Cambria"/>
                <a:cs typeface="Cambria"/>
              </a:rPr>
              <a:t>Mahindra’s</a:t>
            </a:r>
            <a:r>
              <a:rPr sz="1600" spc="30" dirty="0">
                <a:solidFill>
                  <a:srgbClr val="404040"/>
                </a:solidFill>
                <a:latin typeface="Cambria"/>
                <a:cs typeface="Cambria"/>
              </a:rPr>
              <a:t> </a:t>
            </a:r>
            <a:r>
              <a:rPr sz="1600" spc="-10" dirty="0">
                <a:solidFill>
                  <a:srgbClr val="404040"/>
                </a:solidFill>
                <a:latin typeface="Cambria"/>
                <a:cs typeface="Cambria"/>
              </a:rPr>
              <a:t>website</a:t>
            </a:r>
            <a:r>
              <a:rPr sz="1600" spc="5" dirty="0">
                <a:solidFill>
                  <a:srgbClr val="404040"/>
                </a:solidFill>
                <a:latin typeface="Cambria"/>
                <a:cs typeface="Cambria"/>
              </a:rPr>
              <a:t> </a:t>
            </a:r>
            <a:r>
              <a:rPr sz="1600" spc="-5" dirty="0">
                <a:solidFill>
                  <a:srgbClr val="404040"/>
                </a:solidFill>
                <a:latin typeface="Cambria"/>
                <a:cs typeface="Cambria"/>
              </a:rPr>
              <a:t>homepage</a:t>
            </a:r>
            <a:r>
              <a:rPr sz="1600" spc="15" dirty="0">
                <a:solidFill>
                  <a:srgbClr val="404040"/>
                </a:solidFill>
                <a:latin typeface="Cambria"/>
                <a:cs typeface="Cambria"/>
              </a:rPr>
              <a:t> </a:t>
            </a:r>
            <a:r>
              <a:rPr sz="1600" spc="-5" dirty="0">
                <a:solidFill>
                  <a:srgbClr val="404040"/>
                </a:solidFill>
                <a:latin typeface="Cambria"/>
                <a:cs typeface="Cambria"/>
              </a:rPr>
              <a:t>could</a:t>
            </a:r>
            <a:r>
              <a:rPr sz="1600" spc="15" dirty="0">
                <a:solidFill>
                  <a:srgbClr val="404040"/>
                </a:solidFill>
                <a:latin typeface="Cambria"/>
                <a:cs typeface="Cambria"/>
              </a:rPr>
              <a:t> </a:t>
            </a:r>
            <a:r>
              <a:rPr sz="1600" spc="-5" dirty="0">
                <a:solidFill>
                  <a:srgbClr val="404040"/>
                </a:solidFill>
                <a:latin typeface="Cambria"/>
                <a:cs typeface="Cambria"/>
              </a:rPr>
              <a:t>be .</a:t>
            </a:r>
            <a:r>
              <a:rPr sz="1600" spc="10" dirty="0">
                <a:solidFill>
                  <a:srgbClr val="404040"/>
                </a:solidFill>
                <a:latin typeface="Cambria"/>
                <a:cs typeface="Cambria"/>
              </a:rPr>
              <a:t> </a:t>
            </a:r>
            <a:r>
              <a:rPr sz="1600" spc="-40" dirty="0">
                <a:solidFill>
                  <a:srgbClr val="404040"/>
                </a:solidFill>
                <a:latin typeface="Cambria"/>
                <a:cs typeface="Cambria"/>
              </a:rPr>
              <a:t>Tech</a:t>
            </a:r>
            <a:r>
              <a:rPr sz="1600" dirty="0">
                <a:solidFill>
                  <a:srgbClr val="404040"/>
                </a:solidFill>
                <a:latin typeface="Cambria"/>
                <a:cs typeface="Cambria"/>
              </a:rPr>
              <a:t> </a:t>
            </a:r>
            <a:r>
              <a:rPr sz="1600" spc="-10" dirty="0">
                <a:solidFill>
                  <a:srgbClr val="404040"/>
                </a:solidFill>
                <a:latin typeface="Cambria"/>
                <a:cs typeface="Cambria"/>
              </a:rPr>
              <a:t>Mahindra</a:t>
            </a:r>
            <a:r>
              <a:rPr sz="1600" spc="35" dirty="0">
                <a:solidFill>
                  <a:srgbClr val="404040"/>
                </a:solidFill>
                <a:latin typeface="Cambria"/>
                <a:cs typeface="Cambria"/>
              </a:rPr>
              <a:t> </a:t>
            </a:r>
            <a:r>
              <a:rPr sz="1600" spc="-5" dirty="0">
                <a:solidFill>
                  <a:srgbClr val="404040"/>
                </a:solidFill>
                <a:latin typeface="Cambria"/>
                <a:cs typeface="Cambria"/>
              </a:rPr>
              <a:t>Leading</a:t>
            </a:r>
            <a:r>
              <a:rPr sz="1600" spc="15" dirty="0">
                <a:solidFill>
                  <a:srgbClr val="404040"/>
                </a:solidFill>
                <a:latin typeface="Cambria"/>
                <a:cs typeface="Cambria"/>
              </a:rPr>
              <a:t> </a:t>
            </a:r>
            <a:r>
              <a:rPr sz="1600" spc="-5" dirty="0">
                <a:solidFill>
                  <a:srgbClr val="404040"/>
                </a:solidFill>
                <a:latin typeface="Cambria"/>
                <a:cs typeface="Cambria"/>
              </a:rPr>
              <a:t>IT</a:t>
            </a:r>
            <a:r>
              <a:rPr sz="1600" spc="15" dirty="0">
                <a:solidFill>
                  <a:srgbClr val="404040"/>
                </a:solidFill>
                <a:latin typeface="Cambria"/>
                <a:cs typeface="Cambria"/>
              </a:rPr>
              <a:t> </a:t>
            </a:r>
            <a:r>
              <a:rPr sz="1600" spc="-5" dirty="0">
                <a:solidFill>
                  <a:srgbClr val="404040"/>
                </a:solidFill>
                <a:latin typeface="Cambria"/>
                <a:cs typeface="Cambria"/>
              </a:rPr>
              <a:t>solution </a:t>
            </a:r>
            <a:r>
              <a:rPr sz="1600" spc="-340" dirty="0">
                <a:solidFill>
                  <a:srgbClr val="404040"/>
                </a:solidFill>
                <a:latin typeface="Cambria"/>
                <a:cs typeface="Cambria"/>
              </a:rPr>
              <a:t> </a:t>
            </a:r>
            <a:r>
              <a:rPr sz="1600" spc="-5" dirty="0">
                <a:solidFill>
                  <a:srgbClr val="404040"/>
                </a:solidFill>
                <a:latin typeface="Cambria"/>
                <a:cs typeface="Cambria"/>
              </a:rPr>
              <a:t>&amp; Digital</a:t>
            </a:r>
            <a:r>
              <a:rPr sz="1600" spc="15" dirty="0">
                <a:solidFill>
                  <a:srgbClr val="404040"/>
                </a:solidFill>
                <a:latin typeface="Cambria"/>
                <a:cs typeface="Cambria"/>
              </a:rPr>
              <a:t> </a:t>
            </a:r>
            <a:r>
              <a:rPr sz="1600" spc="-15" dirty="0">
                <a:solidFill>
                  <a:srgbClr val="404040"/>
                </a:solidFill>
                <a:latin typeface="Cambria"/>
                <a:cs typeface="Cambria"/>
              </a:rPr>
              <a:t>Transformation</a:t>
            </a:r>
            <a:r>
              <a:rPr sz="1600" spc="35" dirty="0">
                <a:solidFill>
                  <a:srgbClr val="404040"/>
                </a:solidFill>
                <a:latin typeface="Cambria"/>
                <a:cs typeface="Cambria"/>
              </a:rPr>
              <a:t> </a:t>
            </a:r>
            <a:r>
              <a:rPr sz="1600" spc="-5" dirty="0">
                <a:solidFill>
                  <a:srgbClr val="404040"/>
                </a:solidFill>
                <a:latin typeface="Cambria"/>
                <a:cs typeface="Cambria"/>
              </a:rPr>
              <a:t>Services</a:t>
            </a:r>
            <a:r>
              <a:rPr sz="1600" spc="5" dirty="0">
                <a:solidFill>
                  <a:srgbClr val="404040"/>
                </a:solidFill>
                <a:latin typeface="Cambria"/>
                <a:cs typeface="Cambria"/>
              </a:rPr>
              <a:t> </a:t>
            </a:r>
            <a:r>
              <a:rPr sz="1600" spc="-35" dirty="0">
                <a:solidFill>
                  <a:srgbClr val="404040"/>
                </a:solidFill>
                <a:latin typeface="Cambria"/>
                <a:cs typeface="Cambria"/>
              </a:rPr>
              <a:t>provider.”</a:t>
            </a:r>
            <a:endParaRPr sz="1600">
              <a:latin typeface="Cambria"/>
              <a:cs typeface="Cambria"/>
            </a:endParaRPr>
          </a:p>
          <a:p>
            <a:pPr marL="12700">
              <a:lnSpc>
                <a:spcPct val="100000"/>
              </a:lnSpc>
              <a:spcBef>
                <a:spcPts val="1595"/>
              </a:spcBef>
            </a:pPr>
            <a:r>
              <a:rPr sz="2000" b="1" spc="-5" dirty="0">
                <a:solidFill>
                  <a:srgbClr val="404040"/>
                </a:solidFill>
                <a:latin typeface="Cambria"/>
                <a:cs typeface="Cambria"/>
              </a:rPr>
              <a:t>Meta</a:t>
            </a:r>
            <a:r>
              <a:rPr sz="2000" b="1" spc="-40" dirty="0">
                <a:solidFill>
                  <a:srgbClr val="404040"/>
                </a:solidFill>
                <a:latin typeface="Cambria"/>
                <a:cs typeface="Cambria"/>
              </a:rPr>
              <a:t> </a:t>
            </a:r>
            <a:r>
              <a:rPr sz="2000" b="1" dirty="0">
                <a:solidFill>
                  <a:srgbClr val="404040"/>
                </a:solidFill>
                <a:latin typeface="Cambria"/>
                <a:cs typeface="Cambria"/>
              </a:rPr>
              <a:t>Description</a:t>
            </a:r>
            <a:r>
              <a:rPr sz="2000" b="1" spc="-60" dirty="0">
                <a:solidFill>
                  <a:srgbClr val="404040"/>
                </a:solidFill>
                <a:latin typeface="Cambria"/>
                <a:cs typeface="Cambria"/>
              </a:rPr>
              <a:t> </a:t>
            </a:r>
            <a:r>
              <a:rPr sz="1600" b="1" spc="-5" dirty="0">
                <a:solidFill>
                  <a:srgbClr val="404040"/>
                </a:solidFill>
                <a:latin typeface="Cambria"/>
                <a:cs typeface="Cambria"/>
              </a:rPr>
              <a:t>:</a:t>
            </a:r>
            <a:endParaRPr sz="1600">
              <a:latin typeface="Cambria"/>
              <a:cs typeface="Cambria"/>
            </a:endParaRPr>
          </a:p>
          <a:p>
            <a:pPr marL="12700" marR="25400">
              <a:lnSpc>
                <a:spcPct val="110000"/>
              </a:lnSpc>
              <a:spcBef>
                <a:spcPts val="1455"/>
              </a:spcBef>
            </a:pPr>
            <a:r>
              <a:rPr sz="1600" spc="-40"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40" dirty="0">
                <a:solidFill>
                  <a:srgbClr val="404040"/>
                </a:solidFill>
                <a:latin typeface="Cambria"/>
                <a:cs typeface="Cambria"/>
              </a:rPr>
              <a:t> </a:t>
            </a:r>
            <a:r>
              <a:rPr sz="1600" spc="-5" dirty="0">
                <a:solidFill>
                  <a:srgbClr val="404040"/>
                </a:solidFill>
                <a:latin typeface="Cambria"/>
                <a:cs typeface="Cambria"/>
              </a:rPr>
              <a:t>is</a:t>
            </a:r>
            <a:r>
              <a:rPr sz="1600" spc="15" dirty="0">
                <a:solidFill>
                  <a:srgbClr val="404040"/>
                </a:solidFill>
                <a:latin typeface="Cambria"/>
                <a:cs typeface="Cambria"/>
              </a:rPr>
              <a:t> </a:t>
            </a:r>
            <a:r>
              <a:rPr sz="1600" spc="-5" dirty="0">
                <a:solidFill>
                  <a:srgbClr val="404040"/>
                </a:solidFill>
                <a:latin typeface="Cambria"/>
                <a:cs typeface="Cambria"/>
              </a:rPr>
              <a:t>a</a:t>
            </a:r>
            <a:r>
              <a:rPr sz="1600" spc="20" dirty="0">
                <a:solidFill>
                  <a:srgbClr val="404040"/>
                </a:solidFill>
                <a:latin typeface="Cambria"/>
                <a:cs typeface="Cambria"/>
              </a:rPr>
              <a:t> </a:t>
            </a:r>
            <a:r>
              <a:rPr sz="1600" spc="-10" dirty="0">
                <a:solidFill>
                  <a:srgbClr val="404040"/>
                </a:solidFill>
                <a:latin typeface="Cambria"/>
                <a:cs typeface="Cambria"/>
              </a:rPr>
              <a:t>leading</a:t>
            </a:r>
            <a:r>
              <a:rPr sz="1600" spc="20" dirty="0">
                <a:solidFill>
                  <a:srgbClr val="404040"/>
                </a:solidFill>
                <a:latin typeface="Cambria"/>
                <a:cs typeface="Cambria"/>
              </a:rPr>
              <a:t> </a:t>
            </a:r>
            <a:r>
              <a:rPr sz="1600" spc="-10" dirty="0">
                <a:solidFill>
                  <a:srgbClr val="404040"/>
                </a:solidFill>
                <a:latin typeface="Cambria"/>
                <a:cs typeface="Cambria"/>
              </a:rPr>
              <a:t>global</a:t>
            </a:r>
            <a:r>
              <a:rPr sz="1600" spc="20" dirty="0">
                <a:solidFill>
                  <a:srgbClr val="404040"/>
                </a:solidFill>
                <a:latin typeface="Cambria"/>
                <a:cs typeface="Cambria"/>
              </a:rPr>
              <a:t> </a:t>
            </a:r>
            <a:r>
              <a:rPr sz="1600" spc="-10" dirty="0">
                <a:solidFill>
                  <a:srgbClr val="404040"/>
                </a:solidFill>
                <a:latin typeface="Cambria"/>
                <a:cs typeface="Cambria"/>
              </a:rPr>
              <a:t>technology</a:t>
            </a:r>
            <a:r>
              <a:rPr sz="1600" spc="10" dirty="0">
                <a:solidFill>
                  <a:srgbClr val="404040"/>
                </a:solidFill>
                <a:latin typeface="Cambria"/>
                <a:cs typeface="Cambria"/>
              </a:rPr>
              <a:t> </a:t>
            </a:r>
            <a:r>
              <a:rPr sz="1600" spc="-5" dirty="0">
                <a:solidFill>
                  <a:srgbClr val="404040"/>
                </a:solidFill>
                <a:latin typeface="Cambria"/>
                <a:cs typeface="Cambria"/>
              </a:rPr>
              <a:t>solutions</a:t>
            </a:r>
            <a:r>
              <a:rPr sz="1600" spc="35" dirty="0">
                <a:solidFill>
                  <a:srgbClr val="404040"/>
                </a:solidFill>
                <a:latin typeface="Cambria"/>
                <a:cs typeface="Cambria"/>
              </a:rPr>
              <a:t> </a:t>
            </a:r>
            <a:r>
              <a:rPr sz="1600" spc="-10" dirty="0">
                <a:solidFill>
                  <a:srgbClr val="404040"/>
                </a:solidFill>
                <a:latin typeface="Cambria"/>
                <a:cs typeface="Cambria"/>
              </a:rPr>
              <a:t>provider</a:t>
            </a:r>
            <a:r>
              <a:rPr sz="1600" spc="35" dirty="0">
                <a:solidFill>
                  <a:srgbClr val="404040"/>
                </a:solidFill>
                <a:latin typeface="Cambria"/>
                <a:cs typeface="Cambria"/>
              </a:rPr>
              <a:t> </a:t>
            </a:r>
            <a:r>
              <a:rPr sz="1600" spc="-10" dirty="0">
                <a:solidFill>
                  <a:srgbClr val="404040"/>
                </a:solidFill>
                <a:latin typeface="Cambria"/>
                <a:cs typeface="Cambria"/>
              </a:rPr>
              <a:t>offering</a:t>
            </a:r>
            <a:r>
              <a:rPr sz="1600" spc="20" dirty="0">
                <a:solidFill>
                  <a:srgbClr val="404040"/>
                </a:solidFill>
                <a:latin typeface="Cambria"/>
                <a:cs typeface="Cambria"/>
              </a:rPr>
              <a:t> </a:t>
            </a:r>
            <a:r>
              <a:rPr sz="1600" spc="-10" dirty="0">
                <a:solidFill>
                  <a:srgbClr val="404040"/>
                </a:solidFill>
                <a:latin typeface="Cambria"/>
                <a:cs typeface="Cambria"/>
              </a:rPr>
              <a:t>consulting,</a:t>
            </a:r>
            <a:r>
              <a:rPr sz="1600" spc="15" dirty="0">
                <a:solidFill>
                  <a:srgbClr val="404040"/>
                </a:solidFill>
                <a:latin typeface="Cambria"/>
                <a:cs typeface="Cambria"/>
              </a:rPr>
              <a:t> </a:t>
            </a:r>
            <a:r>
              <a:rPr sz="1600" spc="-5" dirty="0">
                <a:solidFill>
                  <a:srgbClr val="404040"/>
                </a:solidFill>
                <a:latin typeface="Cambria"/>
                <a:cs typeface="Cambria"/>
              </a:rPr>
              <a:t>digital</a:t>
            </a:r>
            <a:r>
              <a:rPr sz="1600" spc="35" dirty="0">
                <a:solidFill>
                  <a:srgbClr val="404040"/>
                </a:solidFill>
                <a:latin typeface="Cambria"/>
                <a:cs typeface="Cambria"/>
              </a:rPr>
              <a:t> </a:t>
            </a:r>
            <a:r>
              <a:rPr sz="1600" spc="-10" dirty="0">
                <a:solidFill>
                  <a:srgbClr val="404040"/>
                </a:solidFill>
                <a:latin typeface="Cambria"/>
                <a:cs typeface="Cambria"/>
              </a:rPr>
              <a:t>transformation,</a:t>
            </a:r>
            <a:r>
              <a:rPr sz="1600" spc="40" dirty="0">
                <a:solidFill>
                  <a:srgbClr val="404040"/>
                </a:solidFill>
                <a:latin typeface="Cambria"/>
                <a:cs typeface="Cambria"/>
              </a:rPr>
              <a:t> </a:t>
            </a:r>
            <a:r>
              <a:rPr sz="1600" spc="-10" dirty="0">
                <a:solidFill>
                  <a:srgbClr val="404040"/>
                </a:solidFill>
                <a:latin typeface="Cambria"/>
                <a:cs typeface="Cambria"/>
              </a:rPr>
              <a:t>and</a:t>
            </a:r>
            <a:r>
              <a:rPr sz="1600" spc="10" dirty="0">
                <a:solidFill>
                  <a:srgbClr val="404040"/>
                </a:solidFill>
                <a:latin typeface="Cambria"/>
                <a:cs typeface="Cambria"/>
              </a:rPr>
              <a:t> </a:t>
            </a:r>
            <a:r>
              <a:rPr sz="1600" spc="-10" dirty="0">
                <a:solidFill>
                  <a:srgbClr val="404040"/>
                </a:solidFill>
                <a:latin typeface="Cambria"/>
                <a:cs typeface="Cambria"/>
              </a:rPr>
              <a:t>IT </a:t>
            </a:r>
            <a:r>
              <a:rPr sz="1600" spc="-340" dirty="0">
                <a:solidFill>
                  <a:srgbClr val="404040"/>
                </a:solidFill>
                <a:latin typeface="Cambria"/>
                <a:cs typeface="Cambria"/>
              </a:rPr>
              <a:t> </a:t>
            </a:r>
            <a:r>
              <a:rPr sz="1600" spc="-5" dirty="0">
                <a:solidFill>
                  <a:srgbClr val="404040"/>
                </a:solidFill>
                <a:latin typeface="Cambria"/>
                <a:cs typeface="Cambria"/>
              </a:rPr>
              <a:t>services</a:t>
            </a:r>
            <a:r>
              <a:rPr sz="1600" spc="5" dirty="0">
                <a:solidFill>
                  <a:srgbClr val="404040"/>
                </a:solidFill>
                <a:latin typeface="Cambria"/>
                <a:cs typeface="Cambria"/>
              </a:rPr>
              <a:t> </a:t>
            </a:r>
            <a:r>
              <a:rPr sz="1600" spc="-10" dirty="0">
                <a:solidFill>
                  <a:srgbClr val="404040"/>
                </a:solidFill>
                <a:latin typeface="Cambria"/>
                <a:cs typeface="Cambria"/>
              </a:rPr>
              <a:t>to</a:t>
            </a:r>
            <a:r>
              <a:rPr sz="1600" spc="-15" dirty="0">
                <a:solidFill>
                  <a:srgbClr val="404040"/>
                </a:solidFill>
                <a:latin typeface="Cambria"/>
                <a:cs typeface="Cambria"/>
              </a:rPr>
              <a:t> </a:t>
            </a:r>
            <a:r>
              <a:rPr sz="1600" spc="-5" dirty="0">
                <a:solidFill>
                  <a:srgbClr val="404040"/>
                </a:solidFill>
                <a:latin typeface="Cambria"/>
                <a:cs typeface="Cambria"/>
              </a:rPr>
              <a:t>enterprises</a:t>
            </a:r>
            <a:r>
              <a:rPr sz="1600" spc="-10" dirty="0">
                <a:solidFill>
                  <a:srgbClr val="404040"/>
                </a:solidFill>
                <a:latin typeface="Cambria"/>
                <a:cs typeface="Cambria"/>
              </a:rPr>
              <a:t> across</a:t>
            </a:r>
            <a:r>
              <a:rPr sz="1600" spc="5" dirty="0">
                <a:solidFill>
                  <a:srgbClr val="404040"/>
                </a:solidFill>
                <a:latin typeface="Cambria"/>
                <a:cs typeface="Cambria"/>
              </a:rPr>
              <a:t> </a:t>
            </a:r>
            <a:r>
              <a:rPr sz="1600" spc="-15" dirty="0">
                <a:solidFill>
                  <a:srgbClr val="404040"/>
                </a:solidFill>
                <a:latin typeface="Cambria"/>
                <a:cs typeface="Cambria"/>
              </a:rPr>
              <a:t>various</a:t>
            </a:r>
            <a:r>
              <a:rPr sz="1600" spc="25" dirty="0">
                <a:solidFill>
                  <a:srgbClr val="404040"/>
                </a:solidFill>
                <a:latin typeface="Cambria"/>
                <a:cs typeface="Cambria"/>
              </a:rPr>
              <a:t> </a:t>
            </a:r>
            <a:r>
              <a:rPr sz="1600" spc="-5" dirty="0">
                <a:solidFill>
                  <a:srgbClr val="404040"/>
                </a:solidFill>
                <a:latin typeface="Cambria"/>
                <a:cs typeface="Cambria"/>
              </a:rPr>
              <a:t>industries.</a:t>
            </a:r>
            <a:endParaRPr sz="1600">
              <a:latin typeface="Cambria"/>
              <a:cs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156716"/>
            <a:ext cx="9220835" cy="536575"/>
          </a:xfrm>
          <a:prstGeom prst="rect">
            <a:avLst/>
          </a:prstGeom>
          <a:solidFill>
            <a:srgbClr val="FFFF00"/>
          </a:solidFill>
        </p:spPr>
        <p:txBody>
          <a:bodyPr vert="horz" wrap="square" lIns="0" tIns="0" rIns="0" bIns="0" rtlCol="0">
            <a:spAutoFit/>
          </a:bodyPr>
          <a:lstStyle/>
          <a:p>
            <a:pPr>
              <a:lnSpc>
                <a:spcPts val="4120"/>
              </a:lnSpc>
            </a:pPr>
            <a:r>
              <a:rPr sz="3600" b="1" spc="-25" dirty="0">
                <a:latin typeface="Cambria"/>
                <a:cs typeface="Cambria"/>
              </a:rPr>
              <a:t>On</a:t>
            </a:r>
            <a:r>
              <a:rPr sz="3600" b="1" spc="-120" dirty="0">
                <a:latin typeface="Cambria"/>
                <a:cs typeface="Cambria"/>
              </a:rPr>
              <a:t> </a:t>
            </a:r>
            <a:r>
              <a:rPr sz="3600" b="1" spc="-40" dirty="0">
                <a:latin typeface="Cambria"/>
                <a:cs typeface="Cambria"/>
              </a:rPr>
              <a:t>page</a:t>
            </a:r>
            <a:r>
              <a:rPr sz="3600" b="1" spc="-114" dirty="0">
                <a:latin typeface="Cambria"/>
                <a:cs typeface="Cambria"/>
              </a:rPr>
              <a:t> </a:t>
            </a:r>
            <a:r>
              <a:rPr sz="3600" b="1" spc="-45" dirty="0">
                <a:latin typeface="Cambria"/>
                <a:cs typeface="Cambria"/>
              </a:rPr>
              <a:t>Optimization</a:t>
            </a:r>
            <a:r>
              <a:rPr sz="3600" b="1" spc="-135" dirty="0">
                <a:latin typeface="Cambria"/>
                <a:cs typeface="Cambria"/>
              </a:rPr>
              <a:t> </a:t>
            </a:r>
            <a:r>
              <a:rPr sz="3600" b="1" spc="-55" dirty="0">
                <a:latin typeface="Cambria"/>
                <a:cs typeface="Cambria"/>
              </a:rPr>
              <a:t>(Content</a:t>
            </a:r>
            <a:r>
              <a:rPr sz="3600" b="1" spc="-120" dirty="0">
                <a:latin typeface="Cambria"/>
                <a:cs typeface="Cambria"/>
              </a:rPr>
              <a:t> </a:t>
            </a:r>
            <a:r>
              <a:rPr sz="3600" b="1" spc="-50" dirty="0">
                <a:latin typeface="Cambria"/>
                <a:cs typeface="Cambria"/>
              </a:rPr>
              <a:t>optimization)</a:t>
            </a:r>
            <a:endParaRPr sz="3600">
              <a:latin typeface="Cambria"/>
              <a:cs typeface="Cambria"/>
            </a:endParaRPr>
          </a:p>
        </p:txBody>
      </p:sp>
      <p:sp>
        <p:nvSpPr>
          <p:cNvPr id="3" name="object 3"/>
          <p:cNvSpPr txBox="1"/>
          <p:nvPr/>
        </p:nvSpPr>
        <p:spPr>
          <a:xfrm>
            <a:off x="1084580" y="1937766"/>
            <a:ext cx="10231755" cy="4370705"/>
          </a:xfrm>
          <a:prstGeom prst="rect">
            <a:avLst/>
          </a:prstGeom>
        </p:spPr>
        <p:txBody>
          <a:bodyPr vert="horz" wrap="square" lIns="0" tIns="38735" rIns="0" bIns="0" rtlCol="0">
            <a:spAutoFit/>
          </a:bodyPr>
          <a:lstStyle/>
          <a:p>
            <a:pPr marL="104139" marR="54610">
              <a:lnSpc>
                <a:spcPct val="90100"/>
              </a:lnSpc>
              <a:spcBef>
                <a:spcPts val="305"/>
              </a:spcBef>
            </a:pPr>
            <a:r>
              <a:rPr sz="1700" b="1" spc="-5" dirty="0">
                <a:solidFill>
                  <a:srgbClr val="404040"/>
                </a:solidFill>
                <a:latin typeface="Cambria"/>
                <a:cs typeface="Cambria"/>
              </a:rPr>
              <a:t>Introduction</a:t>
            </a:r>
            <a:r>
              <a:rPr sz="1700" b="1" spc="-10" dirty="0">
                <a:solidFill>
                  <a:srgbClr val="404040"/>
                </a:solidFill>
                <a:latin typeface="Cambria"/>
                <a:cs typeface="Cambria"/>
              </a:rPr>
              <a:t> </a:t>
            </a:r>
            <a:r>
              <a:rPr sz="1600" spc="10" dirty="0">
                <a:solidFill>
                  <a:srgbClr val="404040"/>
                </a:solidFill>
                <a:latin typeface="Franklin Gothic Medium"/>
                <a:cs typeface="Franklin Gothic Medium"/>
              </a:rPr>
              <a:t>:</a:t>
            </a:r>
            <a:r>
              <a:rPr sz="1600" spc="15" dirty="0">
                <a:solidFill>
                  <a:srgbClr val="404040"/>
                </a:solidFill>
                <a:latin typeface="Franklin Gothic Medium"/>
                <a:cs typeface="Franklin Gothic Medium"/>
              </a:rPr>
              <a:t> </a:t>
            </a:r>
            <a:r>
              <a:rPr sz="1400" spc="-30" dirty="0">
                <a:solidFill>
                  <a:srgbClr val="404040"/>
                </a:solidFill>
                <a:latin typeface="Cambria"/>
                <a:cs typeface="Cambria"/>
              </a:rPr>
              <a:t>Tech</a:t>
            </a:r>
            <a:r>
              <a:rPr sz="1400" spc="-5" dirty="0">
                <a:solidFill>
                  <a:srgbClr val="404040"/>
                </a:solidFill>
                <a:latin typeface="Cambria"/>
                <a:cs typeface="Cambria"/>
              </a:rPr>
              <a:t> Mahindra</a:t>
            </a:r>
            <a:r>
              <a:rPr sz="1400" dirty="0">
                <a:solidFill>
                  <a:srgbClr val="404040"/>
                </a:solidFill>
                <a:latin typeface="Cambria"/>
                <a:cs typeface="Cambria"/>
              </a:rPr>
              <a:t> is</a:t>
            </a:r>
            <a:r>
              <a:rPr sz="1400" spc="-5" dirty="0">
                <a:solidFill>
                  <a:srgbClr val="404040"/>
                </a:solidFill>
                <a:latin typeface="Cambria"/>
                <a:cs typeface="Cambria"/>
              </a:rPr>
              <a:t> </a:t>
            </a:r>
            <a:r>
              <a:rPr sz="1400" dirty="0">
                <a:solidFill>
                  <a:srgbClr val="404040"/>
                </a:solidFill>
                <a:latin typeface="Cambria"/>
                <a:cs typeface="Cambria"/>
              </a:rPr>
              <a:t>a</a:t>
            </a:r>
            <a:r>
              <a:rPr sz="1400" spc="15" dirty="0">
                <a:solidFill>
                  <a:srgbClr val="404040"/>
                </a:solidFill>
                <a:latin typeface="Cambria"/>
                <a:cs typeface="Cambria"/>
              </a:rPr>
              <a:t> </a:t>
            </a:r>
            <a:r>
              <a:rPr sz="1400" spc="-5" dirty="0">
                <a:solidFill>
                  <a:srgbClr val="404040"/>
                </a:solidFill>
                <a:latin typeface="Cambria"/>
                <a:cs typeface="Cambria"/>
              </a:rPr>
              <a:t>multinational</a:t>
            </a:r>
            <a:r>
              <a:rPr sz="1400" spc="-10" dirty="0">
                <a:solidFill>
                  <a:srgbClr val="404040"/>
                </a:solidFill>
                <a:latin typeface="Cambria"/>
                <a:cs typeface="Cambria"/>
              </a:rPr>
              <a:t> </a:t>
            </a:r>
            <a:r>
              <a:rPr sz="1400" spc="-5" dirty="0">
                <a:solidFill>
                  <a:srgbClr val="404040"/>
                </a:solidFill>
                <a:latin typeface="Cambria"/>
                <a:cs typeface="Cambria"/>
              </a:rPr>
              <a:t>technology</a:t>
            </a:r>
            <a:r>
              <a:rPr sz="1400" spc="-40" dirty="0">
                <a:solidFill>
                  <a:srgbClr val="404040"/>
                </a:solidFill>
                <a:latin typeface="Cambria"/>
                <a:cs typeface="Cambria"/>
              </a:rPr>
              <a:t> </a:t>
            </a:r>
            <a:r>
              <a:rPr sz="1400" spc="-5" dirty="0">
                <a:solidFill>
                  <a:srgbClr val="404040"/>
                </a:solidFill>
                <a:latin typeface="Cambria"/>
                <a:cs typeface="Cambria"/>
              </a:rPr>
              <a:t>company</a:t>
            </a:r>
            <a:r>
              <a:rPr sz="1400" spc="-20" dirty="0">
                <a:solidFill>
                  <a:srgbClr val="404040"/>
                </a:solidFill>
                <a:latin typeface="Cambria"/>
                <a:cs typeface="Cambria"/>
              </a:rPr>
              <a:t> </a:t>
            </a:r>
            <a:r>
              <a:rPr sz="1400" spc="-5" dirty="0">
                <a:solidFill>
                  <a:srgbClr val="404040"/>
                </a:solidFill>
                <a:latin typeface="Cambria"/>
                <a:cs typeface="Cambria"/>
              </a:rPr>
              <a:t>headquartered</a:t>
            </a:r>
            <a:r>
              <a:rPr sz="1400" dirty="0">
                <a:solidFill>
                  <a:srgbClr val="404040"/>
                </a:solidFill>
                <a:latin typeface="Cambria"/>
                <a:cs typeface="Cambria"/>
              </a:rPr>
              <a:t> in</a:t>
            </a:r>
            <a:r>
              <a:rPr sz="1400" spc="5" dirty="0">
                <a:solidFill>
                  <a:srgbClr val="404040"/>
                </a:solidFill>
                <a:latin typeface="Cambria"/>
                <a:cs typeface="Cambria"/>
              </a:rPr>
              <a:t> </a:t>
            </a:r>
            <a:r>
              <a:rPr sz="1400" spc="-5" dirty="0">
                <a:solidFill>
                  <a:srgbClr val="404040"/>
                </a:solidFill>
                <a:latin typeface="Cambria"/>
                <a:cs typeface="Cambria"/>
              </a:rPr>
              <a:t>Indian,</a:t>
            </a:r>
            <a:r>
              <a:rPr sz="1400" spc="10" dirty="0">
                <a:solidFill>
                  <a:srgbClr val="404040"/>
                </a:solidFill>
                <a:latin typeface="Cambria"/>
                <a:cs typeface="Cambria"/>
              </a:rPr>
              <a:t> </a:t>
            </a:r>
            <a:r>
              <a:rPr sz="1400" spc="-10" dirty="0">
                <a:solidFill>
                  <a:srgbClr val="404040"/>
                </a:solidFill>
                <a:latin typeface="Cambria"/>
                <a:cs typeface="Cambria"/>
              </a:rPr>
              <a:t>provide</a:t>
            </a:r>
            <a:r>
              <a:rPr sz="1400" spc="-15" dirty="0">
                <a:solidFill>
                  <a:srgbClr val="404040"/>
                </a:solidFill>
                <a:latin typeface="Cambria"/>
                <a:cs typeface="Cambria"/>
              </a:rPr>
              <a:t> </a:t>
            </a:r>
            <a:r>
              <a:rPr sz="1400" dirty="0">
                <a:solidFill>
                  <a:srgbClr val="404040"/>
                </a:solidFill>
                <a:latin typeface="Cambria"/>
                <a:cs typeface="Cambria"/>
              </a:rPr>
              <a:t>a</a:t>
            </a:r>
            <a:r>
              <a:rPr sz="1400" spc="20" dirty="0">
                <a:solidFill>
                  <a:srgbClr val="404040"/>
                </a:solidFill>
                <a:latin typeface="Cambria"/>
                <a:cs typeface="Cambria"/>
              </a:rPr>
              <a:t> </a:t>
            </a:r>
            <a:r>
              <a:rPr sz="1400" dirty="0">
                <a:solidFill>
                  <a:srgbClr val="404040"/>
                </a:solidFill>
                <a:latin typeface="Cambria"/>
                <a:cs typeface="Cambria"/>
              </a:rPr>
              <a:t>wide</a:t>
            </a:r>
            <a:r>
              <a:rPr sz="1400" spc="-5" dirty="0">
                <a:solidFill>
                  <a:srgbClr val="404040"/>
                </a:solidFill>
                <a:latin typeface="Cambria"/>
                <a:cs typeface="Cambria"/>
              </a:rPr>
              <a:t> </a:t>
            </a:r>
            <a:r>
              <a:rPr sz="1400" spc="-10" dirty="0">
                <a:solidFill>
                  <a:srgbClr val="404040"/>
                </a:solidFill>
                <a:latin typeface="Cambria"/>
                <a:cs typeface="Cambria"/>
              </a:rPr>
              <a:t>range</a:t>
            </a:r>
            <a:r>
              <a:rPr sz="1400" spc="10" dirty="0">
                <a:solidFill>
                  <a:srgbClr val="404040"/>
                </a:solidFill>
                <a:latin typeface="Cambria"/>
                <a:cs typeface="Cambria"/>
              </a:rPr>
              <a:t> </a:t>
            </a:r>
            <a:r>
              <a:rPr sz="1400" dirty="0">
                <a:solidFill>
                  <a:srgbClr val="404040"/>
                </a:solidFill>
                <a:latin typeface="Cambria"/>
                <a:cs typeface="Cambria"/>
              </a:rPr>
              <a:t>of</a:t>
            </a:r>
            <a:r>
              <a:rPr sz="1400" spc="-5" dirty="0">
                <a:solidFill>
                  <a:srgbClr val="404040"/>
                </a:solidFill>
                <a:latin typeface="Cambria"/>
                <a:cs typeface="Cambria"/>
              </a:rPr>
              <a:t> </a:t>
            </a:r>
            <a:r>
              <a:rPr sz="1400" dirty="0">
                <a:solidFill>
                  <a:srgbClr val="404040"/>
                </a:solidFill>
                <a:latin typeface="Cambria"/>
                <a:cs typeface="Cambria"/>
              </a:rPr>
              <a:t>services </a:t>
            </a:r>
            <a:r>
              <a:rPr sz="1400" spc="5" dirty="0">
                <a:solidFill>
                  <a:srgbClr val="404040"/>
                </a:solidFill>
                <a:latin typeface="Cambria"/>
                <a:cs typeface="Cambria"/>
              </a:rPr>
              <a:t> </a:t>
            </a:r>
            <a:r>
              <a:rPr sz="1400" dirty="0">
                <a:solidFill>
                  <a:srgbClr val="404040"/>
                </a:solidFill>
                <a:latin typeface="Cambria"/>
                <a:cs typeface="Cambria"/>
              </a:rPr>
              <a:t>including IT consulting, digital </a:t>
            </a:r>
            <a:r>
              <a:rPr sz="1400" spc="-5" dirty="0">
                <a:solidFill>
                  <a:srgbClr val="404040"/>
                </a:solidFill>
                <a:latin typeface="Cambria"/>
                <a:cs typeface="Cambria"/>
              </a:rPr>
              <a:t>transformation, and business process outsourcing. </a:t>
            </a:r>
            <a:r>
              <a:rPr sz="1400" spc="-10" dirty="0">
                <a:solidFill>
                  <a:srgbClr val="404040"/>
                </a:solidFill>
                <a:latin typeface="Cambria"/>
                <a:cs typeface="Cambria"/>
              </a:rPr>
              <a:t>Founded </a:t>
            </a:r>
            <a:r>
              <a:rPr sz="1400" dirty="0">
                <a:solidFill>
                  <a:srgbClr val="404040"/>
                </a:solidFill>
                <a:latin typeface="Cambria"/>
                <a:cs typeface="Cambria"/>
              </a:rPr>
              <a:t>in 1986 as a </a:t>
            </a:r>
            <a:r>
              <a:rPr sz="1400" spc="-5" dirty="0">
                <a:solidFill>
                  <a:srgbClr val="404040"/>
                </a:solidFill>
                <a:latin typeface="Cambria"/>
                <a:cs typeface="Cambria"/>
              </a:rPr>
              <a:t>joint </a:t>
            </a:r>
            <a:r>
              <a:rPr sz="1400" spc="-10" dirty="0">
                <a:solidFill>
                  <a:srgbClr val="404040"/>
                </a:solidFill>
                <a:latin typeface="Cambria"/>
                <a:cs typeface="Cambria"/>
              </a:rPr>
              <a:t>venture </a:t>
            </a:r>
            <a:r>
              <a:rPr sz="1400" spc="-5" dirty="0">
                <a:solidFill>
                  <a:srgbClr val="404040"/>
                </a:solidFill>
                <a:latin typeface="Cambria"/>
                <a:cs typeface="Cambria"/>
              </a:rPr>
              <a:t>between </a:t>
            </a:r>
            <a:r>
              <a:rPr sz="1400" dirty="0">
                <a:solidFill>
                  <a:srgbClr val="404040"/>
                </a:solidFill>
                <a:latin typeface="Cambria"/>
                <a:cs typeface="Cambria"/>
              </a:rPr>
              <a:t> </a:t>
            </a:r>
            <a:r>
              <a:rPr sz="1400" spc="-5" dirty="0">
                <a:solidFill>
                  <a:srgbClr val="404040"/>
                </a:solidFill>
                <a:latin typeface="Cambria"/>
                <a:cs typeface="Cambria"/>
              </a:rPr>
              <a:t>Mahindra </a:t>
            </a:r>
            <a:r>
              <a:rPr sz="1400" dirty="0">
                <a:solidFill>
                  <a:srgbClr val="404040"/>
                </a:solidFill>
                <a:latin typeface="Cambria"/>
                <a:cs typeface="Cambria"/>
              </a:rPr>
              <a:t>&amp; </a:t>
            </a:r>
            <a:r>
              <a:rPr sz="1400" spc="-5" dirty="0">
                <a:solidFill>
                  <a:srgbClr val="404040"/>
                </a:solidFill>
                <a:latin typeface="Cambria"/>
                <a:cs typeface="Cambria"/>
              </a:rPr>
              <a:t>Mahindra and </a:t>
            </a:r>
            <a:r>
              <a:rPr sz="1400" dirty="0">
                <a:solidFill>
                  <a:srgbClr val="404040"/>
                </a:solidFill>
                <a:latin typeface="Cambria"/>
                <a:cs typeface="Cambria"/>
              </a:rPr>
              <a:t>British </a:t>
            </a:r>
            <a:r>
              <a:rPr sz="1400" spc="-10" dirty="0">
                <a:solidFill>
                  <a:srgbClr val="404040"/>
                </a:solidFill>
                <a:latin typeface="Cambria"/>
                <a:cs typeface="Cambria"/>
              </a:rPr>
              <a:t>Telecommunications </a:t>
            </a:r>
            <a:r>
              <a:rPr sz="1400" dirty="0">
                <a:solidFill>
                  <a:srgbClr val="404040"/>
                </a:solidFill>
                <a:latin typeface="Cambria"/>
                <a:cs typeface="Cambria"/>
              </a:rPr>
              <a:t>plc, </a:t>
            </a:r>
            <a:r>
              <a:rPr sz="1400" spc="-30" dirty="0">
                <a:solidFill>
                  <a:srgbClr val="404040"/>
                </a:solidFill>
                <a:latin typeface="Cambria"/>
                <a:cs typeface="Cambria"/>
              </a:rPr>
              <a:t>Tech </a:t>
            </a:r>
            <a:r>
              <a:rPr sz="1400" spc="-5" dirty="0">
                <a:solidFill>
                  <a:srgbClr val="404040"/>
                </a:solidFill>
                <a:latin typeface="Cambria"/>
                <a:cs typeface="Cambria"/>
              </a:rPr>
              <a:t>Mahindra </a:t>
            </a:r>
            <a:r>
              <a:rPr sz="1400" dirty="0">
                <a:solidFill>
                  <a:srgbClr val="404040"/>
                </a:solidFill>
                <a:latin typeface="Cambria"/>
                <a:cs typeface="Cambria"/>
              </a:rPr>
              <a:t>has </a:t>
            </a:r>
            <a:r>
              <a:rPr sz="1400" spc="-5" dirty="0">
                <a:solidFill>
                  <a:srgbClr val="404040"/>
                </a:solidFill>
                <a:latin typeface="Cambria"/>
                <a:cs typeface="Cambria"/>
              </a:rPr>
              <a:t>since </a:t>
            </a:r>
            <a:r>
              <a:rPr sz="1400" spc="-10" dirty="0">
                <a:solidFill>
                  <a:srgbClr val="404040"/>
                </a:solidFill>
                <a:latin typeface="Cambria"/>
                <a:cs typeface="Cambria"/>
              </a:rPr>
              <a:t>grown </a:t>
            </a:r>
            <a:r>
              <a:rPr sz="1400" spc="-5" dirty="0">
                <a:solidFill>
                  <a:srgbClr val="404040"/>
                </a:solidFill>
                <a:latin typeface="Cambria"/>
                <a:cs typeface="Cambria"/>
              </a:rPr>
              <a:t>into </a:t>
            </a:r>
            <a:r>
              <a:rPr sz="1400" dirty="0">
                <a:solidFill>
                  <a:srgbClr val="404040"/>
                </a:solidFill>
                <a:latin typeface="Cambria"/>
                <a:cs typeface="Cambria"/>
              </a:rPr>
              <a:t>a </a:t>
            </a:r>
            <a:r>
              <a:rPr sz="1400" spc="-15" dirty="0">
                <a:solidFill>
                  <a:srgbClr val="404040"/>
                </a:solidFill>
                <a:latin typeface="Cambria"/>
                <a:cs typeface="Cambria"/>
              </a:rPr>
              <a:t>key </a:t>
            </a:r>
            <a:r>
              <a:rPr sz="1400" spc="-10" dirty="0">
                <a:solidFill>
                  <a:srgbClr val="404040"/>
                </a:solidFill>
                <a:latin typeface="Cambria"/>
                <a:cs typeface="Cambria"/>
              </a:rPr>
              <a:t>player </a:t>
            </a:r>
            <a:r>
              <a:rPr sz="1400" dirty="0">
                <a:solidFill>
                  <a:srgbClr val="404040"/>
                </a:solidFill>
                <a:latin typeface="Cambria"/>
                <a:cs typeface="Cambria"/>
              </a:rPr>
              <a:t>in the </a:t>
            </a:r>
            <a:r>
              <a:rPr sz="1400" spc="-5" dirty="0">
                <a:solidFill>
                  <a:srgbClr val="404040"/>
                </a:solidFill>
                <a:latin typeface="Cambria"/>
                <a:cs typeface="Cambria"/>
              </a:rPr>
              <a:t>global IT </a:t>
            </a:r>
            <a:r>
              <a:rPr sz="1400" spc="-10" dirty="0">
                <a:solidFill>
                  <a:srgbClr val="404040"/>
                </a:solidFill>
                <a:latin typeface="Cambria"/>
                <a:cs typeface="Cambria"/>
              </a:rPr>
              <a:t>industry, </a:t>
            </a:r>
            <a:r>
              <a:rPr sz="1400" spc="-5" dirty="0">
                <a:solidFill>
                  <a:srgbClr val="404040"/>
                </a:solidFill>
                <a:latin typeface="Cambria"/>
                <a:cs typeface="Cambria"/>
              </a:rPr>
              <a:t> serving</a:t>
            </a:r>
            <a:r>
              <a:rPr sz="1400" dirty="0">
                <a:solidFill>
                  <a:srgbClr val="404040"/>
                </a:solidFill>
                <a:latin typeface="Cambria"/>
                <a:cs typeface="Cambria"/>
              </a:rPr>
              <a:t> clients</a:t>
            </a:r>
            <a:r>
              <a:rPr sz="1400" spc="-20" dirty="0">
                <a:solidFill>
                  <a:srgbClr val="404040"/>
                </a:solidFill>
                <a:latin typeface="Cambria"/>
                <a:cs typeface="Cambria"/>
              </a:rPr>
              <a:t> </a:t>
            </a:r>
            <a:r>
              <a:rPr sz="1400" dirty="0">
                <a:solidFill>
                  <a:srgbClr val="404040"/>
                </a:solidFill>
                <a:latin typeface="Cambria"/>
                <a:cs typeface="Cambria"/>
              </a:rPr>
              <a:t>in</a:t>
            </a:r>
            <a:r>
              <a:rPr sz="1400" spc="10" dirty="0">
                <a:solidFill>
                  <a:srgbClr val="404040"/>
                </a:solidFill>
                <a:latin typeface="Cambria"/>
                <a:cs typeface="Cambria"/>
              </a:rPr>
              <a:t> </a:t>
            </a:r>
            <a:r>
              <a:rPr sz="1400" spc="-5" dirty="0">
                <a:solidFill>
                  <a:srgbClr val="404040"/>
                </a:solidFill>
                <a:latin typeface="Cambria"/>
                <a:cs typeface="Cambria"/>
              </a:rPr>
              <a:t>sectors</a:t>
            </a:r>
            <a:r>
              <a:rPr sz="1400" spc="-15" dirty="0">
                <a:solidFill>
                  <a:srgbClr val="404040"/>
                </a:solidFill>
                <a:latin typeface="Cambria"/>
                <a:cs typeface="Cambria"/>
              </a:rPr>
              <a:t> </a:t>
            </a:r>
            <a:r>
              <a:rPr sz="1400" dirty="0">
                <a:solidFill>
                  <a:srgbClr val="404040"/>
                </a:solidFill>
                <a:latin typeface="Cambria"/>
                <a:cs typeface="Cambria"/>
              </a:rPr>
              <a:t>such</a:t>
            </a:r>
            <a:r>
              <a:rPr sz="1400" spc="-10" dirty="0">
                <a:solidFill>
                  <a:srgbClr val="404040"/>
                </a:solidFill>
                <a:latin typeface="Cambria"/>
                <a:cs typeface="Cambria"/>
              </a:rPr>
              <a:t> </a:t>
            </a:r>
            <a:r>
              <a:rPr sz="1400" spc="-5" dirty="0">
                <a:solidFill>
                  <a:srgbClr val="404040"/>
                </a:solidFill>
                <a:latin typeface="Cambria"/>
                <a:cs typeface="Cambria"/>
              </a:rPr>
              <a:t>as</a:t>
            </a:r>
            <a:r>
              <a:rPr sz="1400" spc="20" dirty="0">
                <a:solidFill>
                  <a:srgbClr val="404040"/>
                </a:solidFill>
                <a:latin typeface="Cambria"/>
                <a:cs typeface="Cambria"/>
              </a:rPr>
              <a:t> </a:t>
            </a:r>
            <a:r>
              <a:rPr sz="1400" spc="-5" dirty="0">
                <a:solidFill>
                  <a:srgbClr val="404040"/>
                </a:solidFill>
                <a:latin typeface="Cambria"/>
                <a:cs typeface="Cambria"/>
              </a:rPr>
              <a:t>telecommunications,</a:t>
            </a:r>
            <a:r>
              <a:rPr sz="1400" spc="-25" dirty="0">
                <a:solidFill>
                  <a:srgbClr val="404040"/>
                </a:solidFill>
                <a:latin typeface="Cambria"/>
                <a:cs typeface="Cambria"/>
              </a:rPr>
              <a:t> </a:t>
            </a:r>
            <a:r>
              <a:rPr sz="1400" spc="-5" dirty="0">
                <a:solidFill>
                  <a:srgbClr val="404040"/>
                </a:solidFill>
                <a:latin typeface="Cambria"/>
                <a:cs typeface="Cambria"/>
              </a:rPr>
              <a:t>manufacturing,</a:t>
            </a:r>
            <a:r>
              <a:rPr sz="1400" spc="-15" dirty="0">
                <a:solidFill>
                  <a:srgbClr val="404040"/>
                </a:solidFill>
                <a:latin typeface="Cambria"/>
                <a:cs typeface="Cambria"/>
              </a:rPr>
              <a:t> </a:t>
            </a:r>
            <a:r>
              <a:rPr sz="1400" spc="-5" dirty="0">
                <a:solidFill>
                  <a:srgbClr val="404040"/>
                </a:solidFill>
                <a:latin typeface="Cambria"/>
                <a:cs typeface="Cambria"/>
              </a:rPr>
              <a:t>healthcare,</a:t>
            </a:r>
            <a:r>
              <a:rPr sz="1400" dirty="0">
                <a:solidFill>
                  <a:srgbClr val="404040"/>
                </a:solidFill>
                <a:latin typeface="Cambria"/>
                <a:cs typeface="Cambria"/>
              </a:rPr>
              <a:t> </a:t>
            </a:r>
            <a:r>
              <a:rPr sz="1400" spc="-5" dirty="0">
                <a:solidFill>
                  <a:srgbClr val="404040"/>
                </a:solidFill>
                <a:latin typeface="Cambria"/>
                <a:cs typeface="Cambria"/>
              </a:rPr>
              <a:t>finance,</a:t>
            </a:r>
            <a:r>
              <a:rPr sz="1400" spc="10" dirty="0">
                <a:solidFill>
                  <a:srgbClr val="404040"/>
                </a:solidFill>
                <a:latin typeface="Cambria"/>
                <a:cs typeface="Cambria"/>
              </a:rPr>
              <a:t> </a:t>
            </a:r>
            <a:r>
              <a:rPr sz="1400" spc="-5" dirty="0">
                <a:solidFill>
                  <a:srgbClr val="404040"/>
                </a:solidFill>
                <a:latin typeface="Cambria"/>
                <a:cs typeface="Cambria"/>
              </a:rPr>
              <a:t>and</a:t>
            </a:r>
            <a:r>
              <a:rPr sz="1400" spc="20" dirty="0">
                <a:solidFill>
                  <a:srgbClr val="404040"/>
                </a:solidFill>
                <a:latin typeface="Cambria"/>
                <a:cs typeface="Cambria"/>
              </a:rPr>
              <a:t> </a:t>
            </a:r>
            <a:r>
              <a:rPr sz="1400" spc="-10" dirty="0">
                <a:solidFill>
                  <a:srgbClr val="404040"/>
                </a:solidFill>
                <a:latin typeface="Cambria"/>
                <a:cs typeface="Cambria"/>
              </a:rPr>
              <a:t>more.</a:t>
            </a:r>
            <a:r>
              <a:rPr sz="1400" spc="10" dirty="0">
                <a:solidFill>
                  <a:srgbClr val="404040"/>
                </a:solidFill>
                <a:latin typeface="Cambria"/>
                <a:cs typeface="Cambria"/>
              </a:rPr>
              <a:t> </a:t>
            </a:r>
            <a:r>
              <a:rPr sz="1400" spc="-30" dirty="0">
                <a:solidFill>
                  <a:srgbClr val="404040"/>
                </a:solidFill>
                <a:latin typeface="Cambria"/>
                <a:cs typeface="Cambria"/>
              </a:rPr>
              <a:t>Tech</a:t>
            </a:r>
            <a:r>
              <a:rPr sz="1400" spc="-5" dirty="0">
                <a:solidFill>
                  <a:srgbClr val="404040"/>
                </a:solidFill>
                <a:latin typeface="Cambria"/>
                <a:cs typeface="Cambria"/>
              </a:rPr>
              <a:t> Mahindra</a:t>
            </a:r>
            <a:r>
              <a:rPr sz="1400" dirty="0">
                <a:solidFill>
                  <a:srgbClr val="404040"/>
                </a:solidFill>
                <a:latin typeface="Cambria"/>
                <a:cs typeface="Cambria"/>
              </a:rPr>
              <a:t> </a:t>
            </a:r>
            <a:r>
              <a:rPr sz="1400" spc="-5" dirty="0">
                <a:solidFill>
                  <a:srgbClr val="404040"/>
                </a:solidFill>
                <a:latin typeface="Cambria"/>
                <a:cs typeface="Cambria"/>
              </a:rPr>
              <a:t>continues</a:t>
            </a:r>
            <a:r>
              <a:rPr sz="1400" spc="50" dirty="0">
                <a:solidFill>
                  <a:srgbClr val="404040"/>
                </a:solidFill>
                <a:latin typeface="Cambria"/>
                <a:cs typeface="Cambria"/>
              </a:rPr>
              <a:t> </a:t>
            </a:r>
            <a:r>
              <a:rPr sz="1400" spc="-5" dirty="0">
                <a:solidFill>
                  <a:srgbClr val="404040"/>
                </a:solidFill>
                <a:latin typeface="Cambria"/>
                <a:cs typeface="Cambria"/>
              </a:rPr>
              <a:t>to </a:t>
            </a:r>
            <a:r>
              <a:rPr sz="1400" dirty="0">
                <a:solidFill>
                  <a:srgbClr val="404040"/>
                </a:solidFill>
                <a:latin typeface="Cambria"/>
                <a:cs typeface="Cambria"/>
              </a:rPr>
              <a:t> </a:t>
            </a:r>
            <a:r>
              <a:rPr sz="1400" spc="-10" dirty="0">
                <a:solidFill>
                  <a:srgbClr val="404040"/>
                </a:solidFill>
                <a:latin typeface="Cambria"/>
                <a:cs typeface="Cambria"/>
              </a:rPr>
              <a:t>drive</a:t>
            </a:r>
            <a:r>
              <a:rPr sz="1400" spc="-30" dirty="0">
                <a:solidFill>
                  <a:srgbClr val="404040"/>
                </a:solidFill>
                <a:latin typeface="Cambria"/>
                <a:cs typeface="Cambria"/>
              </a:rPr>
              <a:t> </a:t>
            </a:r>
            <a:r>
              <a:rPr sz="1400" dirty="0">
                <a:solidFill>
                  <a:srgbClr val="404040"/>
                </a:solidFill>
                <a:latin typeface="Cambria"/>
                <a:cs typeface="Cambria"/>
              </a:rPr>
              <a:t>digital</a:t>
            </a:r>
            <a:r>
              <a:rPr sz="1400" spc="-45" dirty="0">
                <a:solidFill>
                  <a:srgbClr val="404040"/>
                </a:solidFill>
                <a:latin typeface="Cambria"/>
                <a:cs typeface="Cambria"/>
              </a:rPr>
              <a:t> </a:t>
            </a:r>
            <a:r>
              <a:rPr sz="1400" spc="-5" dirty="0">
                <a:solidFill>
                  <a:srgbClr val="404040"/>
                </a:solidFill>
                <a:latin typeface="Cambria"/>
                <a:cs typeface="Cambria"/>
              </a:rPr>
              <a:t>transformation</a:t>
            </a:r>
            <a:r>
              <a:rPr sz="1400" spc="-15" dirty="0">
                <a:solidFill>
                  <a:srgbClr val="404040"/>
                </a:solidFill>
                <a:latin typeface="Cambria"/>
                <a:cs typeface="Cambria"/>
              </a:rPr>
              <a:t> </a:t>
            </a:r>
            <a:r>
              <a:rPr sz="1400" spc="-5" dirty="0">
                <a:solidFill>
                  <a:srgbClr val="404040"/>
                </a:solidFill>
                <a:latin typeface="Cambria"/>
                <a:cs typeface="Cambria"/>
              </a:rPr>
              <a:t>for</a:t>
            </a:r>
            <a:r>
              <a:rPr sz="1400" spc="-10" dirty="0">
                <a:solidFill>
                  <a:srgbClr val="404040"/>
                </a:solidFill>
                <a:latin typeface="Cambria"/>
                <a:cs typeface="Cambria"/>
              </a:rPr>
              <a:t> </a:t>
            </a:r>
            <a:r>
              <a:rPr sz="1400" dirty="0">
                <a:solidFill>
                  <a:srgbClr val="404040"/>
                </a:solidFill>
                <a:latin typeface="Cambria"/>
                <a:cs typeface="Cambria"/>
              </a:rPr>
              <a:t>businesses </a:t>
            </a:r>
            <a:r>
              <a:rPr sz="1400" spc="-10" dirty="0">
                <a:solidFill>
                  <a:srgbClr val="404040"/>
                </a:solidFill>
                <a:latin typeface="Cambria"/>
                <a:cs typeface="Cambria"/>
              </a:rPr>
              <a:t>worldwide.</a:t>
            </a:r>
            <a:endParaRPr sz="1400">
              <a:latin typeface="Cambria"/>
              <a:cs typeface="Cambria"/>
            </a:endParaRPr>
          </a:p>
          <a:p>
            <a:pPr>
              <a:lnSpc>
                <a:spcPct val="100000"/>
              </a:lnSpc>
              <a:spcBef>
                <a:spcPts val="20"/>
              </a:spcBef>
            </a:pPr>
            <a:endParaRPr sz="1250">
              <a:latin typeface="Cambria"/>
              <a:cs typeface="Cambria"/>
            </a:endParaRPr>
          </a:p>
          <a:p>
            <a:pPr marL="104139" marR="52069" indent="-92075">
              <a:lnSpc>
                <a:spcPts val="1750"/>
              </a:lnSpc>
              <a:buClr>
                <a:srgbClr val="9BA8B7"/>
              </a:buClr>
              <a:buFont typeface="Arial MT"/>
              <a:buChar char="•"/>
              <a:tabLst>
                <a:tab pos="151765" algn="l"/>
              </a:tabLst>
            </a:pPr>
            <a:r>
              <a:rPr sz="1700" b="1" dirty="0">
                <a:solidFill>
                  <a:srgbClr val="404040"/>
                </a:solidFill>
                <a:latin typeface="Cambria"/>
                <a:cs typeface="Cambria"/>
              </a:rPr>
              <a:t>Section</a:t>
            </a:r>
            <a:r>
              <a:rPr sz="1700" b="1" spc="-5" dirty="0">
                <a:solidFill>
                  <a:srgbClr val="404040"/>
                </a:solidFill>
                <a:latin typeface="Cambria"/>
                <a:cs typeface="Cambria"/>
              </a:rPr>
              <a:t> </a:t>
            </a:r>
            <a:r>
              <a:rPr sz="1700" b="1" dirty="0">
                <a:solidFill>
                  <a:srgbClr val="404040"/>
                </a:solidFill>
                <a:latin typeface="Cambria"/>
                <a:cs typeface="Cambria"/>
              </a:rPr>
              <a:t>1</a:t>
            </a:r>
            <a:r>
              <a:rPr sz="1700" b="1" spc="-10" dirty="0">
                <a:solidFill>
                  <a:srgbClr val="404040"/>
                </a:solidFill>
                <a:latin typeface="Cambria"/>
                <a:cs typeface="Cambria"/>
              </a:rPr>
              <a:t> </a:t>
            </a:r>
            <a:r>
              <a:rPr sz="1600" spc="-5" dirty="0">
                <a:solidFill>
                  <a:srgbClr val="404040"/>
                </a:solidFill>
                <a:latin typeface="Cambria"/>
                <a:cs typeface="Cambria"/>
              </a:rPr>
              <a:t>:</a:t>
            </a:r>
            <a:r>
              <a:rPr sz="1600" spc="20" dirty="0">
                <a:solidFill>
                  <a:srgbClr val="404040"/>
                </a:solidFill>
                <a:latin typeface="Cambria"/>
                <a:cs typeface="Cambria"/>
              </a:rPr>
              <a:t> </a:t>
            </a:r>
            <a:r>
              <a:rPr sz="1600" spc="-5" dirty="0">
                <a:solidFill>
                  <a:srgbClr val="404040"/>
                </a:solidFill>
                <a:latin typeface="Cambria"/>
                <a:cs typeface="Cambria"/>
              </a:rPr>
              <a:t>IT</a:t>
            </a:r>
            <a:r>
              <a:rPr sz="1600" spc="20" dirty="0">
                <a:solidFill>
                  <a:srgbClr val="404040"/>
                </a:solidFill>
                <a:latin typeface="Cambria"/>
                <a:cs typeface="Cambria"/>
              </a:rPr>
              <a:t> </a:t>
            </a:r>
            <a:r>
              <a:rPr sz="1600" spc="-5" dirty="0">
                <a:solidFill>
                  <a:srgbClr val="404040"/>
                </a:solidFill>
                <a:latin typeface="Cambria"/>
                <a:cs typeface="Cambria"/>
              </a:rPr>
              <a:t>Services</a:t>
            </a:r>
            <a:r>
              <a:rPr sz="1600" spc="20" dirty="0">
                <a:solidFill>
                  <a:srgbClr val="404040"/>
                </a:solidFill>
                <a:latin typeface="Cambria"/>
                <a:cs typeface="Cambria"/>
              </a:rPr>
              <a:t> </a:t>
            </a:r>
            <a:r>
              <a:rPr sz="1600" spc="-10" dirty="0">
                <a:solidFill>
                  <a:srgbClr val="404040"/>
                </a:solidFill>
                <a:latin typeface="Cambria"/>
                <a:cs typeface="Cambria"/>
              </a:rPr>
              <a:t>this</a:t>
            </a:r>
            <a:r>
              <a:rPr sz="1600" spc="25" dirty="0">
                <a:solidFill>
                  <a:srgbClr val="404040"/>
                </a:solidFill>
                <a:latin typeface="Cambria"/>
                <a:cs typeface="Cambria"/>
              </a:rPr>
              <a:t> </a:t>
            </a:r>
            <a:r>
              <a:rPr sz="1600" spc="-10" dirty="0">
                <a:solidFill>
                  <a:srgbClr val="404040"/>
                </a:solidFill>
                <a:latin typeface="Cambria"/>
                <a:cs typeface="Cambria"/>
              </a:rPr>
              <a:t>division</a:t>
            </a:r>
            <a:r>
              <a:rPr sz="1600" spc="30" dirty="0">
                <a:solidFill>
                  <a:srgbClr val="404040"/>
                </a:solidFill>
                <a:latin typeface="Cambria"/>
                <a:cs typeface="Cambria"/>
              </a:rPr>
              <a:t> </a:t>
            </a:r>
            <a:r>
              <a:rPr sz="1600" spc="-10" dirty="0">
                <a:solidFill>
                  <a:srgbClr val="404040"/>
                </a:solidFill>
                <a:latin typeface="Cambria"/>
                <a:cs typeface="Cambria"/>
              </a:rPr>
              <a:t>offers</a:t>
            </a:r>
            <a:r>
              <a:rPr sz="1600" spc="30" dirty="0">
                <a:solidFill>
                  <a:srgbClr val="404040"/>
                </a:solidFill>
                <a:latin typeface="Cambria"/>
                <a:cs typeface="Cambria"/>
              </a:rPr>
              <a:t> </a:t>
            </a:r>
            <a:r>
              <a:rPr sz="1600" spc="-5" dirty="0">
                <a:solidFill>
                  <a:srgbClr val="404040"/>
                </a:solidFill>
                <a:latin typeface="Cambria"/>
                <a:cs typeface="Cambria"/>
              </a:rPr>
              <a:t>a</a:t>
            </a:r>
            <a:r>
              <a:rPr sz="1600" spc="15" dirty="0">
                <a:solidFill>
                  <a:srgbClr val="404040"/>
                </a:solidFill>
                <a:latin typeface="Cambria"/>
                <a:cs typeface="Cambria"/>
              </a:rPr>
              <a:t> </a:t>
            </a:r>
            <a:r>
              <a:rPr sz="1600" spc="-15" dirty="0">
                <a:solidFill>
                  <a:srgbClr val="404040"/>
                </a:solidFill>
                <a:latin typeface="Cambria"/>
                <a:cs typeface="Cambria"/>
              </a:rPr>
              <a:t>comprehensive</a:t>
            </a:r>
            <a:r>
              <a:rPr sz="1600" spc="35" dirty="0">
                <a:solidFill>
                  <a:srgbClr val="404040"/>
                </a:solidFill>
                <a:latin typeface="Cambria"/>
                <a:cs typeface="Cambria"/>
              </a:rPr>
              <a:t> </a:t>
            </a:r>
            <a:r>
              <a:rPr sz="1600" spc="-10" dirty="0">
                <a:solidFill>
                  <a:srgbClr val="404040"/>
                </a:solidFill>
                <a:latin typeface="Cambria"/>
                <a:cs typeface="Cambria"/>
              </a:rPr>
              <a:t>range</a:t>
            </a:r>
            <a:r>
              <a:rPr sz="1600" spc="10" dirty="0">
                <a:solidFill>
                  <a:srgbClr val="404040"/>
                </a:solidFill>
                <a:latin typeface="Cambria"/>
                <a:cs typeface="Cambria"/>
              </a:rPr>
              <a:t> </a:t>
            </a:r>
            <a:r>
              <a:rPr sz="1600" spc="-5" dirty="0">
                <a:solidFill>
                  <a:srgbClr val="404040"/>
                </a:solidFill>
                <a:latin typeface="Cambria"/>
                <a:cs typeface="Cambria"/>
              </a:rPr>
              <a:t>of</a:t>
            </a:r>
            <a:r>
              <a:rPr sz="1600" spc="10" dirty="0">
                <a:solidFill>
                  <a:srgbClr val="404040"/>
                </a:solidFill>
                <a:latin typeface="Cambria"/>
                <a:cs typeface="Cambria"/>
              </a:rPr>
              <a:t> </a:t>
            </a:r>
            <a:r>
              <a:rPr sz="1600" spc="-5" dirty="0">
                <a:solidFill>
                  <a:srgbClr val="404040"/>
                </a:solidFill>
                <a:latin typeface="Cambria"/>
                <a:cs typeface="Cambria"/>
              </a:rPr>
              <a:t>IT</a:t>
            </a:r>
            <a:r>
              <a:rPr sz="1600" spc="15" dirty="0">
                <a:solidFill>
                  <a:srgbClr val="404040"/>
                </a:solidFill>
                <a:latin typeface="Cambria"/>
                <a:cs typeface="Cambria"/>
              </a:rPr>
              <a:t> </a:t>
            </a:r>
            <a:r>
              <a:rPr sz="1600" spc="-5" dirty="0">
                <a:solidFill>
                  <a:srgbClr val="404040"/>
                </a:solidFill>
                <a:latin typeface="Cambria"/>
                <a:cs typeface="Cambria"/>
              </a:rPr>
              <a:t>services,</a:t>
            </a:r>
            <a:r>
              <a:rPr sz="1600" spc="15" dirty="0">
                <a:solidFill>
                  <a:srgbClr val="404040"/>
                </a:solidFill>
                <a:latin typeface="Cambria"/>
                <a:cs typeface="Cambria"/>
              </a:rPr>
              <a:t> </a:t>
            </a:r>
            <a:r>
              <a:rPr sz="1600" spc="-5" dirty="0">
                <a:solidFill>
                  <a:srgbClr val="404040"/>
                </a:solidFill>
                <a:latin typeface="Cambria"/>
                <a:cs typeface="Cambria"/>
              </a:rPr>
              <a:t>including</a:t>
            </a:r>
            <a:r>
              <a:rPr sz="1600" spc="20" dirty="0">
                <a:solidFill>
                  <a:srgbClr val="404040"/>
                </a:solidFill>
                <a:latin typeface="Cambria"/>
                <a:cs typeface="Cambria"/>
              </a:rPr>
              <a:t> </a:t>
            </a:r>
            <a:r>
              <a:rPr sz="1600" spc="-10" dirty="0">
                <a:solidFill>
                  <a:srgbClr val="404040"/>
                </a:solidFill>
                <a:latin typeface="Cambria"/>
                <a:cs typeface="Cambria"/>
              </a:rPr>
              <a:t>application</a:t>
            </a:r>
            <a:r>
              <a:rPr sz="1600" spc="20" dirty="0">
                <a:solidFill>
                  <a:srgbClr val="404040"/>
                </a:solidFill>
                <a:latin typeface="Cambria"/>
                <a:cs typeface="Cambria"/>
              </a:rPr>
              <a:t> </a:t>
            </a:r>
            <a:r>
              <a:rPr sz="1600" spc="-10" dirty="0">
                <a:solidFill>
                  <a:srgbClr val="404040"/>
                </a:solidFill>
                <a:latin typeface="Cambria"/>
                <a:cs typeface="Cambria"/>
              </a:rPr>
              <a:t>development, </a:t>
            </a:r>
            <a:r>
              <a:rPr sz="1600" spc="-335" dirty="0">
                <a:solidFill>
                  <a:srgbClr val="404040"/>
                </a:solidFill>
                <a:latin typeface="Cambria"/>
                <a:cs typeface="Cambria"/>
              </a:rPr>
              <a:t> </a:t>
            </a:r>
            <a:r>
              <a:rPr sz="1600" spc="-10" dirty="0">
                <a:solidFill>
                  <a:srgbClr val="404040"/>
                </a:solidFill>
                <a:latin typeface="Cambria"/>
                <a:cs typeface="Cambria"/>
              </a:rPr>
              <a:t>infrastructure</a:t>
            </a:r>
            <a:r>
              <a:rPr sz="1600" spc="30" dirty="0">
                <a:solidFill>
                  <a:srgbClr val="404040"/>
                </a:solidFill>
                <a:latin typeface="Cambria"/>
                <a:cs typeface="Cambria"/>
              </a:rPr>
              <a:t> </a:t>
            </a:r>
            <a:r>
              <a:rPr sz="1600" spc="-5" dirty="0">
                <a:solidFill>
                  <a:srgbClr val="404040"/>
                </a:solidFill>
                <a:latin typeface="Cambria"/>
                <a:cs typeface="Cambria"/>
              </a:rPr>
              <a:t>management,</a:t>
            </a:r>
            <a:r>
              <a:rPr sz="1600" dirty="0">
                <a:solidFill>
                  <a:srgbClr val="404040"/>
                </a:solidFill>
                <a:latin typeface="Cambria"/>
                <a:cs typeface="Cambria"/>
              </a:rPr>
              <a:t> </a:t>
            </a:r>
            <a:r>
              <a:rPr sz="1600" spc="-5" dirty="0">
                <a:solidFill>
                  <a:srgbClr val="404040"/>
                </a:solidFill>
                <a:latin typeface="Cambria"/>
                <a:cs typeface="Cambria"/>
              </a:rPr>
              <a:t>cloud</a:t>
            </a:r>
            <a:r>
              <a:rPr sz="1600" spc="5" dirty="0">
                <a:solidFill>
                  <a:srgbClr val="404040"/>
                </a:solidFill>
                <a:latin typeface="Cambria"/>
                <a:cs typeface="Cambria"/>
              </a:rPr>
              <a:t> </a:t>
            </a:r>
            <a:r>
              <a:rPr sz="1600" spc="-5" dirty="0">
                <a:solidFill>
                  <a:srgbClr val="404040"/>
                </a:solidFill>
                <a:latin typeface="Cambria"/>
                <a:cs typeface="Cambria"/>
              </a:rPr>
              <a:t>computing </a:t>
            </a:r>
            <a:r>
              <a:rPr sz="1600" spc="-15" dirty="0">
                <a:solidFill>
                  <a:srgbClr val="404040"/>
                </a:solidFill>
                <a:latin typeface="Cambria"/>
                <a:cs typeface="Cambria"/>
              </a:rPr>
              <a:t>cybersecurity,</a:t>
            </a:r>
            <a:r>
              <a:rPr sz="1600"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a:t>
            </a:r>
            <a:r>
              <a:rPr sz="1600" spc="-5" dirty="0">
                <a:solidFill>
                  <a:srgbClr val="404040"/>
                </a:solidFill>
                <a:latin typeface="Cambria"/>
                <a:cs typeface="Cambria"/>
              </a:rPr>
              <a:t>data</a:t>
            </a:r>
            <a:r>
              <a:rPr sz="1600" spc="10" dirty="0">
                <a:solidFill>
                  <a:srgbClr val="404040"/>
                </a:solidFill>
                <a:latin typeface="Cambria"/>
                <a:cs typeface="Cambria"/>
              </a:rPr>
              <a:t> </a:t>
            </a:r>
            <a:r>
              <a:rPr sz="1600" spc="-10" dirty="0">
                <a:solidFill>
                  <a:srgbClr val="404040"/>
                </a:solidFill>
                <a:latin typeface="Cambria"/>
                <a:cs typeface="Cambria"/>
              </a:rPr>
              <a:t>analytics.</a:t>
            </a:r>
            <a:endParaRPr sz="1600">
              <a:latin typeface="Cambria"/>
              <a:cs typeface="Cambria"/>
            </a:endParaRPr>
          </a:p>
          <a:p>
            <a:pPr marL="104139" marR="149860" indent="-92075">
              <a:lnSpc>
                <a:spcPts val="1730"/>
              </a:lnSpc>
              <a:spcBef>
                <a:spcPts val="1405"/>
              </a:spcBef>
              <a:buClr>
                <a:srgbClr val="9BA8B7"/>
              </a:buClr>
              <a:buFont typeface="Arial MT"/>
              <a:buChar char="•"/>
              <a:tabLst>
                <a:tab pos="104775" algn="l"/>
              </a:tabLst>
            </a:pPr>
            <a:r>
              <a:rPr sz="1600" b="1" spc="-5" dirty="0">
                <a:solidFill>
                  <a:srgbClr val="404040"/>
                </a:solidFill>
                <a:latin typeface="Cambria"/>
                <a:cs typeface="Cambria"/>
              </a:rPr>
              <a:t>Section</a:t>
            </a:r>
            <a:r>
              <a:rPr sz="1600" b="1" spc="5" dirty="0">
                <a:solidFill>
                  <a:srgbClr val="404040"/>
                </a:solidFill>
                <a:latin typeface="Cambria"/>
                <a:cs typeface="Cambria"/>
              </a:rPr>
              <a:t> </a:t>
            </a:r>
            <a:r>
              <a:rPr sz="1600" b="1" spc="-5" dirty="0">
                <a:solidFill>
                  <a:srgbClr val="404040"/>
                </a:solidFill>
                <a:latin typeface="Cambria"/>
                <a:cs typeface="Cambria"/>
              </a:rPr>
              <a:t>2</a:t>
            </a:r>
            <a:r>
              <a:rPr sz="1600" b="1" spc="10" dirty="0">
                <a:solidFill>
                  <a:srgbClr val="404040"/>
                </a:solidFill>
                <a:latin typeface="Cambria"/>
                <a:cs typeface="Cambria"/>
              </a:rPr>
              <a:t> </a:t>
            </a:r>
            <a:r>
              <a:rPr sz="1600" spc="-5" dirty="0">
                <a:solidFill>
                  <a:srgbClr val="404040"/>
                </a:solidFill>
                <a:latin typeface="Cambria"/>
                <a:cs typeface="Cambria"/>
              </a:rPr>
              <a:t>:</a:t>
            </a:r>
            <a:r>
              <a:rPr sz="1600" spc="15"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5" dirty="0">
                <a:solidFill>
                  <a:srgbClr val="404040"/>
                </a:solidFill>
                <a:latin typeface="Cambria"/>
                <a:cs typeface="Cambria"/>
              </a:rPr>
              <a:t> </a:t>
            </a:r>
            <a:r>
              <a:rPr sz="1600" spc="-10" dirty="0">
                <a:solidFill>
                  <a:srgbClr val="404040"/>
                </a:solidFill>
                <a:latin typeface="Cambria"/>
                <a:cs typeface="Cambria"/>
              </a:rPr>
              <a:t>provides</a:t>
            </a:r>
            <a:r>
              <a:rPr sz="1600" spc="25" dirty="0">
                <a:solidFill>
                  <a:srgbClr val="404040"/>
                </a:solidFill>
                <a:latin typeface="Cambria"/>
                <a:cs typeface="Cambria"/>
              </a:rPr>
              <a:t> </a:t>
            </a:r>
            <a:r>
              <a:rPr sz="1600" spc="-10" dirty="0">
                <a:solidFill>
                  <a:srgbClr val="404040"/>
                </a:solidFill>
                <a:latin typeface="Cambria"/>
                <a:cs typeface="Cambria"/>
              </a:rPr>
              <a:t>strategic</a:t>
            </a:r>
            <a:r>
              <a:rPr sz="1600" spc="-5" dirty="0">
                <a:solidFill>
                  <a:srgbClr val="404040"/>
                </a:solidFill>
                <a:latin typeface="Cambria"/>
                <a:cs typeface="Cambria"/>
              </a:rPr>
              <a:t> </a:t>
            </a:r>
            <a:r>
              <a:rPr sz="1600" spc="-10" dirty="0">
                <a:solidFill>
                  <a:srgbClr val="404040"/>
                </a:solidFill>
                <a:latin typeface="Cambria"/>
                <a:cs typeface="Cambria"/>
              </a:rPr>
              <a:t>consulting</a:t>
            </a:r>
            <a:r>
              <a:rPr sz="1600" spc="15" dirty="0">
                <a:solidFill>
                  <a:srgbClr val="404040"/>
                </a:solidFill>
                <a:latin typeface="Cambria"/>
                <a:cs typeface="Cambria"/>
              </a:rPr>
              <a:t> </a:t>
            </a:r>
            <a:r>
              <a:rPr sz="1600" spc="-5" dirty="0">
                <a:solidFill>
                  <a:srgbClr val="404040"/>
                </a:solidFill>
                <a:latin typeface="Cambria"/>
                <a:cs typeface="Cambria"/>
              </a:rPr>
              <a:t>services</a:t>
            </a:r>
            <a:r>
              <a:rPr sz="1600" spc="10" dirty="0">
                <a:solidFill>
                  <a:srgbClr val="404040"/>
                </a:solidFill>
                <a:latin typeface="Cambria"/>
                <a:cs typeface="Cambria"/>
              </a:rPr>
              <a:t> </a:t>
            </a:r>
            <a:r>
              <a:rPr sz="1600" spc="-10" dirty="0">
                <a:solidFill>
                  <a:srgbClr val="404040"/>
                </a:solidFill>
                <a:latin typeface="Cambria"/>
                <a:cs typeface="Cambria"/>
              </a:rPr>
              <a:t>to</a:t>
            </a:r>
            <a:r>
              <a:rPr sz="1600" spc="-5" dirty="0">
                <a:solidFill>
                  <a:srgbClr val="404040"/>
                </a:solidFill>
                <a:latin typeface="Cambria"/>
                <a:cs typeface="Cambria"/>
              </a:rPr>
              <a:t> help</a:t>
            </a:r>
            <a:r>
              <a:rPr sz="1600" spc="30" dirty="0">
                <a:solidFill>
                  <a:srgbClr val="404040"/>
                </a:solidFill>
                <a:latin typeface="Cambria"/>
                <a:cs typeface="Cambria"/>
              </a:rPr>
              <a:t> </a:t>
            </a:r>
            <a:r>
              <a:rPr sz="1600" spc="-5" dirty="0">
                <a:solidFill>
                  <a:srgbClr val="404040"/>
                </a:solidFill>
                <a:latin typeface="Cambria"/>
                <a:cs typeface="Cambria"/>
              </a:rPr>
              <a:t>businesses</a:t>
            </a:r>
            <a:r>
              <a:rPr sz="1600" spc="5" dirty="0">
                <a:solidFill>
                  <a:srgbClr val="404040"/>
                </a:solidFill>
                <a:latin typeface="Cambria"/>
                <a:cs typeface="Cambria"/>
              </a:rPr>
              <a:t> </a:t>
            </a:r>
            <a:r>
              <a:rPr sz="1600" spc="-10" dirty="0">
                <a:solidFill>
                  <a:srgbClr val="404040"/>
                </a:solidFill>
                <a:latin typeface="Cambria"/>
                <a:cs typeface="Cambria"/>
              </a:rPr>
              <a:t>navigate</a:t>
            </a:r>
            <a:r>
              <a:rPr sz="1600" spc="25" dirty="0">
                <a:solidFill>
                  <a:srgbClr val="404040"/>
                </a:solidFill>
                <a:latin typeface="Cambria"/>
                <a:cs typeface="Cambria"/>
              </a:rPr>
              <a:t> </a:t>
            </a:r>
            <a:r>
              <a:rPr sz="1600" spc="-5" dirty="0">
                <a:solidFill>
                  <a:srgbClr val="404040"/>
                </a:solidFill>
                <a:latin typeface="Cambria"/>
                <a:cs typeface="Cambria"/>
              </a:rPr>
              <a:t>digital</a:t>
            </a:r>
            <a:r>
              <a:rPr sz="1600" spc="30" dirty="0">
                <a:solidFill>
                  <a:srgbClr val="404040"/>
                </a:solidFill>
                <a:latin typeface="Cambria"/>
                <a:cs typeface="Cambria"/>
              </a:rPr>
              <a:t> </a:t>
            </a:r>
            <a:r>
              <a:rPr sz="1600" spc="-10" dirty="0">
                <a:solidFill>
                  <a:srgbClr val="404040"/>
                </a:solidFill>
                <a:latin typeface="Cambria"/>
                <a:cs typeface="Cambria"/>
              </a:rPr>
              <a:t>transformation, </a:t>
            </a:r>
            <a:r>
              <a:rPr sz="1600" spc="-335" dirty="0">
                <a:solidFill>
                  <a:srgbClr val="404040"/>
                </a:solidFill>
                <a:latin typeface="Cambria"/>
                <a:cs typeface="Cambria"/>
              </a:rPr>
              <a:t> </a:t>
            </a:r>
            <a:r>
              <a:rPr sz="1600" spc="-5" dirty="0">
                <a:solidFill>
                  <a:srgbClr val="404040"/>
                </a:solidFill>
                <a:latin typeface="Cambria"/>
                <a:cs typeface="Cambria"/>
              </a:rPr>
              <a:t>optimize</a:t>
            </a:r>
            <a:r>
              <a:rPr sz="1600" spc="5" dirty="0">
                <a:solidFill>
                  <a:srgbClr val="404040"/>
                </a:solidFill>
                <a:latin typeface="Cambria"/>
                <a:cs typeface="Cambria"/>
              </a:rPr>
              <a:t> </a:t>
            </a:r>
            <a:r>
              <a:rPr sz="1600" spc="-10" dirty="0">
                <a:solidFill>
                  <a:srgbClr val="404040"/>
                </a:solidFill>
                <a:latin typeface="Cambria"/>
                <a:cs typeface="Cambria"/>
              </a:rPr>
              <a:t>their</a:t>
            </a:r>
            <a:r>
              <a:rPr sz="1600" dirty="0">
                <a:solidFill>
                  <a:srgbClr val="404040"/>
                </a:solidFill>
                <a:latin typeface="Cambria"/>
                <a:cs typeface="Cambria"/>
              </a:rPr>
              <a:t> </a:t>
            </a:r>
            <a:r>
              <a:rPr sz="1600" spc="-10" dirty="0">
                <a:solidFill>
                  <a:srgbClr val="404040"/>
                </a:solidFill>
                <a:latin typeface="Cambria"/>
                <a:cs typeface="Cambria"/>
              </a:rPr>
              <a:t>operations,</a:t>
            </a:r>
            <a:r>
              <a:rPr sz="1600"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a:t>
            </a:r>
            <a:r>
              <a:rPr sz="1600" spc="-15" dirty="0">
                <a:solidFill>
                  <a:srgbClr val="404040"/>
                </a:solidFill>
                <a:latin typeface="Cambria"/>
                <a:cs typeface="Cambria"/>
              </a:rPr>
              <a:t>achieve</a:t>
            </a:r>
            <a:r>
              <a:rPr sz="1600" spc="10" dirty="0">
                <a:solidFill>
                  <a:srgbClr val="404040"/>
                </a:solidFill>
                <a:latin typeface="Cambria"/>
                <a:cs typeface="Cambria"/>
              </a:rPr>
              <a:t> </a:t>
            </a:r>
            <a:r>
              <a:rPr sz="1600" spc="-10" dirty="0">
                <a:solidFill>
                  <a:srgbClr val="404040"/>
                </a:solidFill>
                <a:latin typeface="Cambria"/>
                <a:cs typeface="Cambria"/>
              </a:rPr>
              <a:t>their</a:t>
            </a:r>
            <a:r>
              <a:rPr sz="1600" dirty="0">
                <a:solidFill>
                  <a:srgbClr val="404040"/>
                </a:solidFill>
                <a:latin typeface="Cambria"/>
                <a:cs typeface="Cambria"/>
              </a:rPr>
              <a:t> </a:t>
            </a:r>
            <a:r>
              <a:rPr sz="1600" spc="-10" dirty="0">
                <a:solidFill>
                  <a:srgbClr val="404040"/>
                </a:solidFill>
                <a:latin typeface="Cambria"/>
                <a:cs typeface="Cambria"/>
              </a:rPr>
              <a:t>business</a:t>
            </a:r>
            <a:r>
              <a:rPr sz="1600" spc="15" dirty="0">
                <a:solidFill>
                  <a:srgbClr val="404040"/>
                </a:solidFill>
                <a:latin typeface="Cambria"/>
                <a:cs typeface="Cambria"/>
              </a:rPr>
              <a:t> </a:t>
            </a:r>
            <a:r>
              <a:rPr sz="1600" spc="-15" dirty="0">
                <a:solidFill>
                  <a:srgbClr val="404040"/>
                </a:solidFill>
                <a:latin typeface="Cambria"/>
                <a:cs typeface="Cambria"/>
              </a:rPr>
              <a:t>objectives.</a:t>
            </a:r>
            <a:endParaRPr sz="1600">
              <a:latin typeface="Cambria"/>
              <a:cs typeface="Cambria"/>
            </a:endParaRPr>
          </a:p>
          <a:p>
            <a:pPr marL="104139" marR="85725" indent="-92075">
              <a:lnSpc>
                <a:spcPts val="1730"/>
              </a:lnSpc>
              <a:spcBef>
                <a:spcPts val="1400"/>
              </a:spcBef>
              <a:buClr>
                <a:srgbClr val="9BA8B7"/>
              </a:buClr>
              <a:buFont typeface="Arial MT"/>
              <a:buChar char="•"/>
              <a:tabLst>
                <a:tab pos="104775" algn="l"/>
              </a:tabLst>
            </a:pPr>
            <a:r>
              <a:rPr sz="1600" b="1" spc="-5" dirty="0">
                <a:solidFill>
                  <a:srgbClr val="404040"/>
                </a:solidFill>
                <a:latin typeface="Cambria"/>
                <a:cs typeface="Cambria"/>
              </a:rPr>
              <a:t>Section</a:t>
            </a:r>
            <a:r>
              <a:rPr sz="1600" b="1" spc="10" dirty="0">
                <a:solidFill>
                  <a:srgbClr val="404040"/>
                </a:solidFill>
                <a:latin typeface="Cambria"/>
                <a:cs typeface="Cambria"/>
              </a:rPr>
              <a:t> </a:t>
            </a:r>
            <a:r>
              <a:rPr sz="1600" b="1" spc="-5" dirty="0">
                <a:solidFill>
                  <a:srgbClr val="404040"/>
                </a:solidFill>
                <a:latin typeface="Cambria"/>
                <a:cs typeface="Cambria"/>
              </a:rPr>
              <a:t>3</a:t>
            </a:r>
            <a:r>
              <a:rPr sz="1600" b="1" spc="10" dirty="0">
                <a:solidFill>
                  <a:srgbClr val="404040"/>
                </a:solidFill>
                <a:latin typeface="Cambria"/>
                <a:cs typeface="Cambria"/>
              </a:rPr>
              <a:t> </a:t>
            </a:r>
            <a:r>
              <a:rPr sz="1600" spc="-5" dirty="0">
                <a:solidFill>
                  <a:srgbClr val="404040"/>
                </a:solidFill>
                <a:latin typeface="Cambria"/>
                <a:cs typeface="Cambria"/>
              </a:rPr>
              <a:t>:</a:t>
            </a:r>
            <a:r>
              <a:rPr sz="1600" spc="15" dirty="0">
                <a:solidFill>
                  <a:srgbClr val="404040"/>
                </a:solidFill>
                <a:latin typeface="Cambria"/>
                <a:cs typeface="Cambria"/>
              </a:rPr>
              <a:t> </a:t>
            </a:r>
            <a:r>
              <a:rPr sz="1600" spc="-5" dirty="0">
                <a:solidFill>
                  <a:srgbClr val="404040"/>
                </a:solidFill>
                <a:latin typeface="Cambria"/>
                <a:cs typeface="Cambria"/>
              </a:rPr>
              <a:t>With</a:t>
            </a:r>
            <a:r>
              <a:rPr sz="1600" spc="10" dirty="0">
                <a:solidFill>
                  <a:srgbClr val="404040"/>
                </a:solidFill>
                <a:latin typeface="Cambria"/>
                <a:cs typeface="Cambria"/>
              </a:rPr>
              <a:t> </a:t>
            </a:r>
            <a:r>
              <a:rPr sz="1600" spc="-5" dirty="0">
                <a:solidFill>
                  <a:srgbClr val="404040"/>
                </a:solidFill>
                <a:latin typeface="Cambria"/>
                <a:cs typeface="Cambria"/>
              </a:rPr>
              <a:t>a</a:t>
            </a:r>
            <a:r>
              <a:rPr sz="1600" spc="20" dirty="0">
                <a:solidFill>
                  <a:srgbClr val="404040"/>
                </a:solidFill>
                <a:latin typeface="Cambria"/>
                <a:cs typeface="Cambria"/>
              </a:rPr>
              <a:t> </a:t>
            </a:r>
            <a:r>
              <a:rPr sz="1600" spc="-10" dirty="0">
                <a:solidFill>
                  <a:srgbClr val="404040"/>
                </a:solidFill>
                <a:latin typeface="Cambria"/>
                <a:cs typeface="Cambria"/>
              </a:rPr>
              <a:t>focus</a:t>
            </a:r>
            <a:r>
              <a:rPr sz="1600" spc="30" dirty="0">
                <a:solidFill>
                  <a:srgbClr val="404040"/>
                </a:solidFill>
                <a:latin typeface="Cambria"/>
                <a:cs typeface="Cambria"/>
              </a:rPr>
              <a:t> </a:t>
            </a:r>
            <a:r>
              <a:rPr sz="1600" spc="-5" dirty="0">
                <a:solidFill>
                  <a:srgbClr val="404040"/>
                </a:solidFill>
                <a:latin typeface="Cambria"/>
                <a:cs typeface="Cambria"/>
              </a:rPr>
              <a:t>on</a:t>
            </a:r>
            <a:r>
              <a:rPr sz="1600" spc="5" dirty="0">
                <a:solidFill>
                  <a:srgbClr val="404040"/>
                </a:solidFill>
                <a:latin typeface="Cambria"/>
                <a:cs typeface="Cambria"/>
              </a:rPr>
              <a:t> </a:t>
            </a:r>
            <a:r>
              <a:rPr sz="1600" spc="-5" dirty="0">
                <a:solidFill>
                  <a:srgbClr val="404040"/>
                </a:solidFill>
                <a:latin typeface="Cambria"/>
                <a:cs typeface="Cambria"/>
              </a:rPr>
              <a:t>digital</a:t>
            </a:r>
            <a:r>
              <a:rPr sz="1600" spc="15" dirty="0">
                <a:solidFill>
                  <a:srgbClr val="404040"/>
                </a:solidFill>
                <a:latin typeface="Cambria"/>
                <a:cs typeface="Cambria"/>
              </a:rPr>
              <a:t> </a:t>
            </a:r>
            <a:r>
              <a:rPr sz="1600" spc="-10" dirty="0">
                <a:solidFill>
                  <a:srgbClr val="404040"/>
                </a:solidFill>
                <a:latin typeface="Cambria"/>
                <a:cs typeface="Cambria"/>
              </a:rPr>
              <a:t>technologies</a:t>
            </a:r>
            <a:r>
              <a:rPr sz="1600" spc="5" dirty="0">
                <a:solidFill>
                  <a:srgbClr val="404040"/>
                </a:solidFill>
                <a:latin typeface="Cambria"/>
                <a:cs typeface="Cambria"/>
              </a:rPr>
              <a:t> </a:t>
            </a:r>
            <a:r>
              <a:rPr sz="1600" spc="-5" dirty="0">
                <a:solidFill>
                  <a:srgbClr val="404040"/>
                </a:solidFill>
                <a:latin typeface="Cambria"/>
                <a:cs typeface="Cambria"/>
              </a:rPr>
              <a:t>such</a:t>
            </a:r>
            <a:r>
              <a:rPr sz="1600" spc="30" dirty="0">
                <a:solidFill>
                  <a:srgbClr val="404040"/>
                </a:solidFill>
                <a:latin typeface="Cambria"/>
                <a:cs typeface="Cambria"/>
              </a:rPr>
              <a:t> </a:t>
            </a:r>
            <a:r>
              <a:rPr sz="1600" spc="-5" dirty="0">
                <a:solidFill>
                  <a:srgbClr val="404040"/>
                </a:solidFill>
                <a:latin typeface="Cambria"/>
                <a:cs typeface="Cambria"/>
              </a:rPr>
              <a:t>as</a:t>
            </a:r>
            <a:r>
              <a:rPr sz="1600" spc="10" dirty="0">
                <a:solidFill>
                  <a:srgbClr val="404040"/>
                </a:solidFill>
                <a:latin typeface="Cambria"/>
                <a:cs typeface="Cambria"/>
              </a:rPr>
              <a:t> </a:t>
            </a:r>
            <a:r>
              <a:rPr sz="1600" spc="-10" dirty="0">
                <a:solidFill>
                  <a:srgbClr val="404040"/>
                </a:solidFill>
                <a:latin typeface="Cambria"/>
                <a:cs typeface="Cambria"/>
              </a:rPr>
              <a:t>artificial</a:t>
            </a:r>
            <a:r>
              <a:rPr sz="1600" spc="45" dirty="0">
                <a:solidFill>
                  <a:srgbClr val="404040"/>
                </a:solidFill>
                <a:latin typeface="Cambria"/>
                <a:cs typeface="Cambria"/>
              </a:rPr>
              <a:t> </a:t>
            </a:r>
            <a:r>
              <a:rPr sz="1600" spc="-5" dirty="0">
                <a:solidFill>
                  <a:srgbClr val="404040"/>
                </a:solidFill>
                <a:latin typeface="Cambria"/>
                <a:cs typeface="Cambria"/>
              </a:rPr>
              <a:t>intelligence,</a:t>
            </a:r>
            <a:r>
              <a:rPr sz="1600" spc="5" dirty="0">
                <a:solidFill>
                  <a:srgbClr val="404040"/>
                </a:solidFill>
                <a:latin typeface="Cambria"/>
                <a:cs typeface="Cambria"/>
              </a:rPr>
              <a:t> </a:t>
            </a:r>
            <a:r>
              <a:rPr sz="1600" spc="-10" dirty="0">
                <a:solidFill>
                  <a:srgbClr val="404040"/>
                </a:solidFill>
                <a:latin typeface="Cambria"/>
                <a:cs typeface="Cambria"/>
              </a:rPr>
              <a:t>Internet </a:t>
            </a:r>
            <a:r>
              <a:rPr sz="1600" spc="-5" dirty="0">
                <a:solidFill>
                  <a:srgbClr val="404040"/>
                </a:solidFill>
                <a:latin typeface="Cambria"/>
                <a:cs typeface="Cambria"/>
              </a:rPr>
              <a:t>of</a:t>
            </a:r>
            <a:r>
              <a:rPr sz="1600" spc="15" dirty="0">
                <a:solidFill>
                  <a:srgbClr val="404040"/>
                </a:solidFill>
                <a:latin typeface="Cambria"/>
                <a:cs typeface="Cambria"/>
              </a:rPr>
              <a:t> </a:t>
            </a:r>
            <a:r>
              <a:rPr sz="1600" spc="-10" dirty="0">
                <a:solidFill>
                  <a:srgbClr val="404040"/>
                </a:solidFill>
                <a:latin typeface="Cambria"/>
                <a:cs typeface="Cambria"/>
              </a:rPr>
              <a:t>things</a:t>
            </a:r>
            <a:r>
              <a:rPr sz="1600" spc="20" dirty="0">
                <a:solidFill>
                  <a:srgbClr val="404040"/>
                </a:solidFill>
                <a:latin typeface="Cambria"/>
                <a:cs typeface="Cambria"/>
              </a:rPr>
              <a:t> </a:t>
            </a:r>
            <a:r>
              <a:rPr sz="1600" spc="-5" dirty="0">
                <a:solidFill>
                  <a:srgbClr val="404040"/>
                </a:solidFill>
                <a:latin typeface="Cambria"/>
                <a:cs typeface="Cambria"/>
              </a:rPr>
              <a:t>(IoT),blockchain,</a:t>
            </a:r>
            <a:r>
              <a:rPr sz="1600" spc="20" dirty="0">
                <a:solidFill>
                  <a:srgbClr val="404040"/>
                </a:solidFill>
                <a:latin typeface="Cambria"/>
                <a:cs typeface="Cambria"/>
              </a:rPr>
              <a:t> </a:t>
            </a:r>
            <a:r>
              <a:rPr sz="1600" spc="-10" dirty="0">
                <a:solidFill>
                  <a:srgbClr val="404040"/>
                </a:solidFill>
                <a:latin typeface="Cambria"/>
                <a:cs typeface="Cambria"/>
              </a:rPr>
              <a:t>and </a:t>
            </a:r>
            <a:r>
              <a:rPr sz="1600" spc="-335" dirty="0">
                <a:solidFill>
                  <a:srgbClr val="404040"/>
                </a:solidFill>
                <a:latin typeface="Cambria"/>
                <a:cs typeface="Cambria"/>
              </a:rPr>
              <a:t> </a:t>
            </a:r>
            <a:r>
              <a:rPr sz="1600" spc="-10" dirty="0">
                <a:solidFill>
                  <a:srgbClr val="404040"/>
                </a:solidFill>
                <a:latin typeface="Cambria"/>
                <a:cs typeface="Cambria"/>
              </a:rPr>
              <a:t>automation,</a:t>
            </a:r>
            <a:r>
              <a:rPr sz="1600" spc="10"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25" dirty="0">
                <a:solidFill>
                  <a:srgbClr val="404040"/>
                </a:solidFill>
                <a:latin typeface="Cambria"/>
                <a:cs typeface="Cambria"/>
              </a:rPr>
              <a:t> </a:t>
            </a:r>
            <a:r>
              <a:rPr sz="1600" spc="-5" dirty="0">
                <a:solidFill>
                  <a:srgbClr val="404040"/>
                </a:solidFill>
                <a:latin typeface="Cambria"/>
                <a:cs typeface="Cambria"/>
              </a:rPr>
              <a:t>helps</a:t>
            </a:r>
            <a:r>
              <a:rPr sz="1600" spc="10" dirty="0">
                <a:solidFill>
                  <a:srgbClr val="404040"/>
                </a:solidFill>
                <a:latin typeface="Cambria"/>
                <a:cs typeface="Cambria"/>
              </a:rPr>
              <a:t> </a:t>
            </a:r>
            <a:r>
              <a:rPr sz="1600" spc="-5" dirty="0">
                <a:solidFill>
                  <a:srgbClr val="404040"/>
                </a:solidFill>
                <a:latin typeface="Cambria"/>
                <a:cs typeface="Cambria"/>
              </a:rPr>
              <a:t>clients </a:t>
            </a:r>
            <a:r>
              <a:rPr sz="1600" spc="-15" dirty="0">
                <a:solidFill>
                  <a:srgbClr val="404040"/>
                </a:solidFill>
                <a:latin typeface="Cambria"/>
                <a:cs typeface="Cambria"/>
              </a:rPr>
              <a:t>innovate</a:t>
            </a:r>
            <a:r>
              <a:rPr sz="1600" spc="20" dirty="0">
                <a:solidFill>
                  <a:srgbClr val="404040"/>
                </a:solidFill>
                <a:latin typeface="Cambria"/>
                <a:cs typeface="Cambria"/>
              </a:rPr>
              <a:t> </a:t>
            </a:r>
            <a:r>
              <a:rPr sz="1600" spc="-10" dirty="0">
                <a:solidFill>
                  <a:srgbClr val="404040"/>
                </a:solidFill>
                <a:latin typeface="Cambria"/>
                <a:cs typeface="Cambria"/>
              </a:rPr>
              <a:t>and</a:t>
            </a:r>
            <a:r>
              <a:rPr sz="1600" dirty="0">
                <a:solidFill>
                  <a:srgbClr val="404040"/>
                </a:solidFill>
                <a:latin typeface="Cambria"/>
                <a:cs typeface="Cambria"/>
              </a:rPr>
              <a:t> </a:t>
            </a:r>
            <a:r>
              <a:rPr sz="1600" spc="-5" dirty="0">
                <a:solidFill>
                  <a:srgbClr val="404040"/>
                </a:solidFill>
                <a:latin typeface="Cambria"/>
                <a:cs typeface="Cambria"/>
              </a:rPr>
              <a:t>modernize</a:t>
            </a:r>
            <a:r>
              <a:rPr sz="1600" spc="10" dirty="0">
                <a:solidFill>
                  <a:srgbClr val="404040"/>
                </a:solidFill>
                <a:latin typeface="Cambria"/>
                <a:cs typeface="Cambria"/>
              </a:rPr>
              <a:t> </a:t>
            </a:r>
            <a:r>
              <a:rPr sz="1600" spc="-10" dirty="0">
                <a:solidFill>
                  <a:srgbClr val="404040"/>
                </a:solidFill>
                <a:latin typeface="Cambria"/>
                <a:cs typeface="Cambria"/>
              </a:rPr>
              <a:t>their</a:t>
            </a:r>
            <a:r>
              <a:rPr sz="1600" dirty="0">
                <a:solidFill>
                  <a:srgbClr val="404040"/>
                </a:solidFill>
                <a:latin typeface="Cambria"/>
                <a:cs typeface="Cambria"/>
              </a:rPr>
              <a:t> </a:t>
            </a:r>
            <a:r>
              <a:rPr sz="1600" spc="-5" dirty="0">
                <a:solidFill>
                  <a:srgbClr val="404040"/>
                </a:solidFill>
                <a:latin typeface="Cambria"/>
                <a:cs typeface="Cambria"/>
              </a:rPr>
              <a:t>businesses</a:t>
            </a:r>
            <a:r>
              <a:rPr sz="1600" spc="15" dirty="0">
                <a:solidFill>
                  <a:srgbClr val="404040"/>
                </a:solidFill>
                <a:latin typeface="Cambria"/>
                <a:cs typeface="Cambria"/>
              </a:rPr>
              <a:t> </a:t>
            </a:r>
            <a:r>
              <a:rPr sz="1600" spc="-15" dirty="0">
                <a:solidFill>
                  <a:srgbClr val="404040"/>
                </a:solidFill>
                <a:latin typeface="Cambria"/>
                <a:cs typeface="Cambria"/>
              </a:rPr>
              <a:t>for</a:t>
            </a:r>
            <a:r>
              <a:rPr sz="1600" spc="10" dirty="0">
                <a:solidFill>
                  <a:srgbClr val="404040"/>
                </a:solidFill>
                <a:latin typeface="Cambria"/>
                <a:cs typeface="Cambria"/>
              </a:rPr>
              <a:t> </a:t>
            </a:r>
            <a:r>
              <a:rPr sz="1600" spc="-10" dirty="0">
                <a:solidFill>
                  <a:srgbClr val="404040"/>
                </a:solidFill>
                <a:latin typeface="Cambria"/>
                <a:cs typeface="Cambria"/>
              </a:rPr>
              <a:t>the</a:t>
            </a:r>
            <a:r>
              <a:rPr sz="1600" spc="5" dirty="0">
                <a:solidFill>
                  <a:srgbClr val="404040"/>
                </a:solidFill>
                <a:latin typeface="Cambria"/>
                <a:cs typeface="Cambria"/>
              </a:rPr>
              <a:t> </a:t>
            </a:r>
            <a:r>
              <a:rPr sz="1600" spc="-5" dirty="0">
                <a:solidFill>
                  <a:srgbClr val="404040"/>
                </a:solidFill>
                <a:latin typeface="Cambria"/>
                <a:cs typeface="Cambria"/>
              </a:rPr>
              <a:t>digital</a:t>
            </a:r>
            <a:r>
              <a:rPr sz="1600" spc="10" dirty="0">
                <a:solidFill>
                  <a:srgbClr val="404040"/>
                </a:solidFill>
                <a:latin typeface="Cambria"/>
                <a:cs typeface="Cambria"/>
              </a:rPr>
              <a:t> </a:t>
            </a:r>
            <a:r>
              <a:rPr sz="1600" spc="-5" dirty="0">
                <a:solidFill>
                  <a:srgbClr val="404040"/>
                </a:solidFill>
                <a:latin typeface="Cambria"/>
                <a:cs typeface="Cambria"/>
              </a:rPr>
              <a:t>age.</a:t>
            </a:r>
            <a:endParaRPr sz="1600">
              <a:latin typeface="Cambria"/>
              <a:cs typeface="Cambria"/>
            </a:endParaRPr>
          </a:p>
          <a:p>
            <a:pPr marL="104139" indent="-92075">
              <a:lnSpc>
                <a:spcPts val="1825"/>
              </a:lnSpc>
              <a:spcBef>
                <a:spcPts val="1170"/>
              </a:spcBef>
              <a:buClr>
                <a:srgbClr val="9BA8B7"/>
              </a:buClr>
              <a:buFont typeface="Arial MT"/>
              <a:buChar char="•"/>
              <a:tabLst>
                <a:tab pos="104775" algn="l"/>
              </a:tabLst>
            </a:pPr>
            <a:r>
              <a:rPr sz="1600" b="1" spc="-5" dirty="0">
                <a:solidFill>
                  <a:srgbClr val="404040"/>
                </a:solidFill>
                <a:latin typeface="Cambria"/>
                <a:cs typeface="Cambria"/>
              </a:rPr>
              <a:t>Section</a:t>
            </a:r>
            <a:r>
              <a:rPr sz="1600" b="1" spc="10" dirty="0">
                <a:solidFill>
                  <a:srgbClr val="404040"/>
                </a:solidFill>
                <a:latin typeface="Cambria"/>
                <a:cs typeface="Cambria"/>
              </a:rPr>
              <a:t> </a:t>
            </a:r>
            <a:r>
              <a:rPr sz="1600" b="1" spc="-5" dirty="0">
                <a:solidFill>
                  <a:srgbClr val="404040"/>
                </a:solidFill>
                <a:latin typeface="Cambria"/>
                <a:cs typeface="Cambria"/>
              </a:rPr>
              <a:t>4</a:t>
            </a:r>
            <a:r>
              <a:rPr sz="1600" b="1" spc="10" dirty="0">
                <a:solidFill>
                  <a:srgbClr val="404040"/>
                </a:solidFill>
                <a:latin typeface="Cambria"/>
                <a:cs typeface="Cambria"/>
              </a:rPr>
              <a:t> </a:t>
            </a:r>
            <a:r>
              <a:rPr sz="1600" spc="-5" dirty="0">
                <a:solidFill>
                  <a:srgbClr val="404040"/>
                </a:solidFill>
                <a:latin typeface="Cambria"/>
                <a:cs typeface="Cambria"/>
              </a:rPr>
              <a:t>:</a:t>
            </a:r>
            <a:r>
              <a:rPr sz="1600" spc="15" dirty="0">
                <a:solidFill>
                  <a:srgbClr val="404040"/>
                </a:solidFill>
                <a:latin typeface="Cambria"/>
                <a:cs typeface="Cambria"/>
              </a:rPr>
              <a:t> </a:t>
            </a:r>
            <a:r>
              <a:rPr sz="1600" spc="-10" dirty="0">
                <a:solidFill>
                  <a:srgbClr val="404040"/>
                </a:solidFill>
                <a:latin typeface="Cambria"/>
                <a:cs typeface="Cambria"/>
              </a:rPr>
              <a:t>Being</a:t>
            </a:r>
            <a:r>
              <a:rPr sz="1600" spc="5" dirty="0">
                <a:solidFill>
                  <a:srgbClr val="404040"/>
                </a:solidFill>
                <a:latin typeface="Cambria"/>
                <a:cs typeface="Cambria"/>
              </a:rPr>
              <a:t> </a:t>
            </a:r>
            <a:r>
              <a:rPr sz="1600" spc="-5" dirty="0">
                <a:solidFill>
                  <a:srgbClr val="404040"/>
                </a:solidFill>
                <a:latin typeface="Cambria"/>
                <a:cs typeface="Cambria"/>
              </a:rPr>
              <a:t>a</a:t>
            </a:r>
            <a:r>
              <a:rPr sz="1600" spc="10" dirty="0">
                <a:solidFill>
                  <a:srgbClr val="404040"/>
                </a:solidFill>
                <a:latin typeface="Cambria"/>
                <a:cs typeface="Cambria"/>
              </a:rPr>
              <a:t> </a:t>
            </a:r>
            <a:r>
              <a:rPr sz="1600" spc="-5" dirty="0">
                <a:solidFill>
                  <a:srgbClr val="404040"/>
                </a:solidFill>
                <a:latin typeface="Cambria"/>
                <a:cs typeface="Cambria"/>
              </a:rPr>
              <a:t>significant</a:t>
            </a:r>
            <a:r>
              <a:rPr sz="1600" spc="25" dirty="0">
                <a:solidFill>
                  <a:srgbClr val="404040"/>
                </a:solidFill>
                <a:latin typeface="Cambria"/>
                <a:cs typeface="Cambria"/>
              </a:rPr>
              <a:t> </a:t>
            </a:r>
            <a:r>
              <a:rPr sz="1600" spc="-20" dirty="0">
                <a:solidFill>
                  <a:srgbClr val="404040"/>
                </a:solidFill>
                <a:latin typeface="Cambria"/>
                <a:cs typeface="Cambria"/>
              </a:rPr>
              <a:t>player</a:t>
            </a:r>
            <a:r>
              <a:rPr sz="1600" spc="25" dirty="0">
                <a:solidFill>
                  <a:srgbClr val="404040"/>
                </a:solidFill>
                <a:latin typeface="Cambria"/>
                <a:cs typeface="Cambria"/>
              </a:rPr>
              <a:t> </a:t>
            </a:r>
            <a:r>
              <a:rPr sz="1600" spc="-5" dirty="0">
                <a:solidFill>
                  <a:srgbClr val="404040"/>
                </a:solidFill>
                <a:latin typeface="Cambria"/>
                <a:cs typeface="Cambria"/>
              </a:rPr>
              <a:t>in</a:t>
            </a:r>
            <a:r>
              <a:rPr sz="1600" spc="10" dirty="0">
                <a:solidFill>
                  <a:srgbClr val="404040"/>
                </a:solidFill>
                <a:latin typeface="Cambria"/>
                <a:cs typeface="Cambria"/>
              </a:rPr>
              <a:t> </a:t>
            </a:r>
            <a:r>
              <a:rPr sz="1600" spc="-10" dirty="0">
                <a:solidFill>
                  <a:srgbClr val="404040"/>
                </a:solidFill>
                <a:latin typeface="Cambria"/>
                <a:cs typeface="Cambria"/>
              </a:rPr>
              <a:t>the</a:t>
            </a:r>
            <a:r>
              <a:rPr sz="1600" dirty="0">
                <a:solidFill>
                  <a:srgbClr val="404040"/>
                </a:solidFill>
                <a:latin typeface="Cambria"/>
                <a:cs typeface="Cambria"/>
              </a:rPr>
              <a:t> </a:t>
            </a:r>
            <a:r>
              <a:rPr sz="1600" spc="-5" dirty="0">
                <a:solidFill>
                  <a:srgbClr val="404040"/>
                </a:solidFill>
                <a:latin typeface="Cambria"/>
                <a:cs typeface="Cambria"/>
              </a:rPr>
              <a:t>telecommunications</a:t>
            </a:r>
            <a:r>
              <a:rPr sz="1600" spc="20" dirty="0">
                <a:solidFill>
                  <a:srgbClr val="404040"/>
                </a:solidFill>
                <a:latin typeface="Cambria"/>
                <a:cs typeface="Cambria"/>
              </a:rPr>
              <a:t> </a:t>
            </a:r>
            <a:r>
              <a:rPr sz="1600" spc="-20" dirty="0">
                <a:solidFill>
                  <a:srgbClr val="404040"/>
                </a:solidFill>
                <a:latin typeface="Cambria"/>
                <a:cs typeface="Cambria"/>
              </a:rPr>
              <a:t>industry,</a:t>
            </a:r>
            <a:r>
              <a:rPr sz="1600" spc="20" dirty="0">
                <a:solidFill>
                  <a:srgbClr val="404040"/>
                </a:solidFill>
                <a:latin typeface="Cambria"/>
                <a:cs typeface="Cambria"/>
              </a:rPr>
              <a:t> </a:t>
            </a:r>
            <a:r>
              <a:rPr sz="1600" spc="-40" dirty="0">
                <a:solidFill>
                  <a:srgbClr val="404040"/>
                </a:solidFill>
                <a:latin typeface="Cambria"/>
                <a:cs typeface="Cambria"/>
              </a:rPr>
              <a:t>Tech</a:t>
            </a:r>
            <a:r>
              <a:rPr sz="1600" spc="10" dirty="0">
                <a:solidFill>
                  <a:srgbClr val="404040"/>
                </a:solidFill>
                <a:latin typeface="Cambria"/>
                <a:cs typeface="Cambria"/>
              </a:rPr>
              <a:t> </a:t>
            </a:r>
            <a:r>
              <a:rPr sz="1600" spc="-10" dirty="0">
                <a:solidFill>
                  <a:srgbClr val="404040"/>
                </a:solidFill>
                <a:latin typeface="Cambria"/>
                <a:cs typeface="Cambria"/>
              </a:rPr>
              <a:t>Mahindra</a:t>
            </a:r>
            <a:r>
              <a:rPr sz="1600" spc="35" dirty="0">
                <a:solidFill>
                  <a:srgbClr val="404040"/>
                </a:solidFill>
                <a:latin typeface="Cambria"/>
                <a:cs typeface="Cambria"/>
              </a:rPr>
              <a:t> </a:t>
            </a:r>
            <a:r>
              <a:rPr sz="1600" spc="-10" dirty="0">
                <a:solidFill>
                  <a:srgbClr val="404040"/>
                </a:solidFill>
                <a:latin typeface="Cambria"/>
                <a:cs typeface="Cambria"/>
              </a:rPr>
              <a:t>offers</a:t>
            </a:r>
            <a:r>
              <a:rPr sz="1600" spc="10" dirty="0">
                <a:solidFill>
                  <a:srgbClr val="404040"/>
                </a:solidFill>
                <a:latin typeface="Cambria"/>
                <a:cs typeface="Cambria"/>
              </a:rPr>
              <a:t> </a:t>
            </a:r>
            <a:r>
              <a:rPr sz="1600" spc="-5" dirty="0">
                <a:solidFill>
                  <a:srgbClr val="404040"/>
                </a:solidFill>
                <a:latin typeface="Cambria"/>
                <a:cs typeface="Cambria"/>
              </a:rPr>
              <a:t>a</a:t>
            </a:r>
            <a:r>
              <a:rPr sz="1600" spc="15" dirty="0">
                <a:solidFill>
                  <a:srgbClr val="404040"/>
                </a:solidFill>
                <a:latin typeface="Cambria"/>
                <a:cs typeface="Cambria"/>
              </a:rPr>
              <a:t> </a:t>
            </a:r>
            <a:r>
              <a:rPr sz="1600" spc="-10" dirty="0">
                <a:solidFill>
                  <a:srgbClr val="404040"/>
                </a:solidFill>
                <a:latin typeface="Cambria"/>
                <a:cs typeface="Cambria"/>
              </a:rPr>
              <a:t>range</a:t>
            </a:r>
            <a:r>
              <a:rPr sz="1600" spc="5" dirty="0">
                <a:solidFill>
                  <a:srgbClr val="404040"/>
                </a:solidFill>
                <a:latin typeface="Cambria"/>
                <a:cs typeface="Cambria"/>
              </a:rPr>
              <a:t> </a:t>
            </a:r>
            <a:r>
              <a:rPr sz="1600" spc="-5" dirty="0">
                <a:solidFill>
                  <a:srgbClr val="404040"/>
                </a:solidFill>
                <a:latin typeface="Cambria"/>
                <a:cs typeface="Cambria"/>
              </a:rPr>
              <a:t>of</a:t>
            </a:r>
            <a:r>
              <a:rPr sz="1600" spc="15" dirty="0">
                <a:solidFill>
                  <a:srgbClr val="404040"/>
                </a:solidFill>
                <a:latin typeface="Cambria"/>
                <a:cs typeface="Cambria"/>
              </a:rPr>
              <a:t> </a:t>
            </a:r>
            <a:r>
              <a:rPr sz="1600" spc="-5" dirty="0">
                <a:solidFill>
                  <a:srgbClr val="404040"/>
                </a:solidFill>
                <a:latin typeface="Cambria"/>
                <a:cs typeface="Cambria"/>
              </a:rPr>
              <a:t>services</a:t>
            </a:r>
            <a:endParaRPr sz="1600">
              <a:latin typeface="Cambria"/>
              <a:cs typeface="Cambria"/>
            </a:endParaRPr>
          </a:p>
          <a:p>
            <a:pPr marL="104139">
              <a:lnSpc>
                <a:spcPts val="1825"/>
              </a:lnSpc>
            </a:pPr>
            <a:r>
              <a:rPr sz="1600" spc="-10" dirty="0">
                <a:solidFill>
                  <a:srgbClr val="404040"/>
                </a:solidFill>
                <a:latin typeface="Cambria"/>
                <a:cs typeface="Cambria"/>
              </a:rPr>
              <a:t>tailored</a:t>
            </a:r>
            <a:r>
              <a:rPr sz="1600" spc="15" dirty="0">
                <a:solidFill>
                  <a:srgbClr val="404040"/>
                </a:solidFill>
                <a:latin typeface="Cambria"/>
                <a:cs typeface="Cambria"/>
              </a:rPr>
              <a:t> </a:t>
            </a:r>
            <a:r>
              <a:rPr sz="1600" spc="-10" dirty="0">
                <a:solidFill>
                  <a:srgbClr val="404040"/>
                </a:solidFill>
                <a:latin typeface="Cambria"/>
                <a:cs typeface="Cambria"/>
              </a:rPr>
              <a:t>to</a:t>
            </a:r>
            <a:r>
              <a:rPr sz="1600" spc="10" dirty="0">
                <a:solidFill>
                  <a:srgbClr val="404040"/>
                </a:solidFill>
                <a:latin typeface="Cambria"/>
                <a:cs typeface="Cambria"/>
              </a:rPr>
              <a:t> </a:t>
            </a:r>
            <a:r>
              <a:rPr sz="1600" spc="-5" dirty="0">
                <a:solidFill>
                  <a:srgbClr val="404040"/>
                </a:solidFill>
                <a:latin typeface="Cambria"/>
                <a:cs typeface="Cambria"/>
              </a:rPr>
              <a:t>telecom </a:t>
            </a:r>
            <a:r>
              <a:rPr sz="1600" spc="-10" dirty="0">
                <a:solidFill>
                  <a:srgbClr val="404040"/>
                </a:solidFill>
                <a:latin typeface="Cambria"/>
                <a:cs typeface="Cambria"/>
              </a:rPr>
              <a:t>operators,</a:t>
            </a:r>
            <a:r>
              <a:rPr sz="1600" dirty="0">
                <a:solidFill>
                  <a:srgbClr val="404040"/>
                </a:solidFill>
                <a:latin typeface="Cambria"/>
                <a:cs typeface="Cambria"/>
              </a:rPr>
              <a:t> </a:t>
            </a:r>
            <a:r>
              <a:rPr sz="1600" spc="-5" dirty="0">
                <a:solidFill>
                  <a:srgbClr val="404040"/>
                </a:solidFill>
                <a:latin typeface="Cambria"/>
                <a:cs typeface="Cambria"/>
              </a:rPr>
              <a:t>including</a:t>
            </a:r>
            <a:r>
              <a:rPr sz="1600" spc="15" dirty="0">
                <a:solidFill>
                  <a:srgbClr val="404040"/>
                </a:solidFill>
                <a:latin typeface="Cambria"/>
                <a:cs typeface="Cambria"/>
              </a:rPr>
              <a:t> </a:t>
            </a:r>
            <a:r>
              <a:rPr sz="1600" spc="-10" dirty="0">
                <a:solidFill>
                  <a:srgbClr val="404040"/>
                </a:solidFill>
                <a:latin typeface="Cambria"/>
                <a:cs typeface="Cambria"/>
              </a:rPr>
              <a:t>network</a:t>
            </a:r>
            <a:r>
              <a:rPr sz="1600" spc="5" dirty="0">
                <a:solidFill>
                  <a:srgbClr val="404040"/>
                </a:solidFill>
                <a:latin typeface="Cambria"/>
                <a:cs typeface="Cambria"/>
              </a:rPr>
              <a:t> </a:t>
            </a:r>
            <a:r>
              <a:rPr sz="1600" spc="-5" dirty="0">
                <a:solidFill>
                  <a:srgbClr val="404040"/>
                </a:solidFill>
                <a:latin typeface="Cambria"/>
                <a:cs typeface="Cambria"/>
              </a:rPr>
              <a:t>design,</a:t>
            </a:r>
            <a:r>
              <a:rPr sz="1600" spc="5" dirty="0">
                <a:solidFill>
                  <a:srgbClr val="404040"/>
                </a:solidFill>
                <a:latin typeface="Cambria"/>
                <a:cs typeface="Cambria"/>
              </a:rPr>
              <a:t> </a:t>
            </a:r>
            <a:r>
              <a:rPr sz="1600" spc="-5" dirty="0">
                <a:solidFill>
                  <a:srgbClr val="404040"/>
                </a:solidFill>
                <a:latin typeface="Cambria"/>
                <a:cs typeface="Cambria"/>
              </a:rPr>
              <a:t>implementation,</a:t>
            </a:r>
            <a:r>
              <a:rPr sz="1600" spc="5" dirty="0">
                <a:solidFill>
                  <a:srgbClr val="404040"/>
                </a:solidFill>
                <a:latin typeface="Cambria"/>
                <a:cs typeface="Cambria"/>
              </a:rPr>
              <a:t> </a:t>
            </a:r>
            <a:r>
              <a:rPr sz="1600" spc="-5" dirty="0">
                <a:solidFill>
                  <a:srgbClr val="404040"/>
                </a:solidFill>
                <a:latin typeface="Cambria"/>
                <a:cs typeface="Cambria"/>
              </a:rPr>
              <a:t>and</a:t>
            </a:r>
            <a:r>
              <a:rPr sz="1600" spc="15" dirty="0">
                <a:solidFill>
                  <a:srgbClr val="404040"/>
                </a:solidFill>
                <a:latin typeface="Cambria"/>
                <a:cs typeface="Cambria"/>
              </a:rPr>
              <a:t> </a:t>
            </a:r>
            <a:r>
              <a:rPr sz="1600" spc="-10" dirty="0">
                <a:solidFill>
                  <a:srgbClr val="404040"/>
                </a:solidFill>
                <a:latin typeface="Cambria"/>
                <a:cs typeface="Cambria"/>
              </a:rPr>
              <a:t>managed</a:t>
            </a:r>
            <a:r>
              <a:rPr sz="1600" spc="15" dirty="0">
                <a:solidFill>
                  <a:srgbClr val="404040"/>
                </a:solidFill>
                <a:latin typeface="Cambria"/>
                <a:cs typeface="Cambria"/>
              </a:rPr>
              <a:t> </a:t>
            </a:r>
            <a:r>
              <a:rPr sz="1600" spc="-5" dirty="0">
                <a:solidFill>
                  <a:srgbClr val="404040"/>
                </a:solidFill>
                <a:latin typeface="Cambria"/>
                <a:cs typeface="Cambria"/>
              </a:rPr>
              <a:t>services.</a:t>
            </a:r>
            <a:endParaRPr sz="1600">
              <a:latin typeface="Cambria"/>
              <a:cs typeface="Cambria"/>
            </a:endParaRPr>
          </a:p>
          <a:p>
            <a:pPr marL="12700" marR="5080">
              <a:lnSpc>
                <a:spcPts val="1730"/>
              </a:lnSpc>
              <a:spcBef>
                <a:spcPts val="1430"/>
              </a:spcBef>
            </a:pPr>
            <a:r>
              <a:rPr sz="1600" b="1" spc="-5" dirty="0">
                <a:solidFill>
                  <a:srgbClr val="404040"/>
                </a:solidFill>
                <a:latin typeface="Cambria"/>
                <a:cs typeface="Cambria"/>
              </a:rPr>
              <a:t>Conclusion</a:t>
            </a:r>
            <a:r>
              <a:rPr sz="1600" b="1" spc="-10" dirty="0">
                <a:solidFill>
                  <a:srgbClr val="404040"/>
                </a:solidFill>
                <a:latin typeface="Cambria"/>
                <a:cs typeface="Cambria"/>
              </a:rPr>
              <a:t> </a:t>
            </a:r>
            <a:r>
              <a:rPr sz="1600" spc="-5" dirty="0">
                <a:solidFill>
                  <a:srgbClr val="404040"/>
                </a:solidFill>
                <a:latin typeface="Cambria"/>
                <a:cs typeface="Cambria"/>
              </a:rPr>
              <a:t>:</a:t>
            </a:r>
            <a:r>
              <a:rPr sz="1600" spc="10" dirty="0">
                <a:solidFill>
                  <a:srgbClr val="404040"/>
                </a:solidFill>
                <a:latin typeface="Cambria"/>
                <a:cs typeface="Cambria"/>
              </a:rPr>
              <a:t> </a:t>
            </a:r>
            <a:r>
              <a:rPr sz="1600" spc="-5" dirty="0">
                <a:solidFill>
                  <a:srgbClr val="404040"/>
                </a:solidFill>
                <a:latin typeface="Cambria"/>
                <a:cs typeface="Cambria"/>
              </a:rPr>
              <a:t>In</a:t>
            </a:r>
            <a:r>
              <a:rPr sz="1600" spc="5" dirty="0">
                <a:solidFill>
                  <a:srgbClr val="404040"/>
                </a:solidFill>
                <a:latin typeface="Cambria"/>
                <a:cs typeface="Cambria"/>
              </a:rPr>
              <a:t> </a:t>
            </a:r>
            <a:r>
              <a:rPr sz="1600" spc="-5" dirty="0">
                <a:solidFill>
                  <a:srgbClr val="404040"/>
                </a:solidFill>
                <a:latin typeface="Cambria"/>
                <a:cs typeface="Cambria"/>
              </a:rPr>
              <a:t>conclusion, </a:t>
            </a:r>
            <a:r>
              <a:rPr sz="1600" spc="-40" dirty="0">
                <a:solidFill>
                  <a:srgbClr val="404040"/>
                </a:solidFill>
                <a:latin typeface="Cambria"/>
                <a:cs typeface="Cambria"/>
              </a:rPr>
              <a:t>Tech</a:t>
            </a:r>
            <a:r>
              <a:rPr sz="1600" dirty="0">
                <a:solidFill>
                  <a:srgbClr val="404040"/>
                </a:solidFill>
                <a:latin typeface="Cambria"/>
                <a:cs typeface="Cambria"/>
              </a:rPr>
              <a:t> </a:t>
            </a:r>
            <a:r>
              <a:rPr sz="1600" spc="-10" dirty="0">
                <a:solidFill>
                  <a:srgbClr val="404040"/>
                </a:solidFill>
                <a:latin typeface="Cambria"/>
                <a:cs typeface="Cambria"/>
              </a:rPr>
              <a:t>Mahindra</a:t>
            </a:r>
            <a:r>
              <a:rPr sz="1600" spc="30" dirty="0">
                <a:solidFill>
                  <a:srgbClr val="404040"/>
                </a:solidFill>
                <a:latin typeface="Cambria"/>
                <a:cs typeface="Cambria"/>
              </a:rPr>
              <a:t> </a:t>
            </a:r>
            <a:r>
              <a:rPr sz="1600" spc="-5" dirty="0">
                <a:solidFill>
                  <a:srgbClr val="404040"/>
                </a:solidFill>
                <a:latin typeface="Cambria"/>
                <a:cs typeface="Cambria"/>
              </a:rPr>
              <a:t>stands</a:t>
            </a:r>
            <a:r>
              <a:rPr sz="1600" spc="5" dirty="0">
                <a:solidFill>
                  <a:srgbClr val="404040"/>
                </a:solidFill>
                <a:latin typeface="Cambria"/>
                <a:cs typeface="Cambria"/>
              </a:rPr>
              <a:t> </a:t>
            </a:r>
            <a:r>
              <a:rPr sz="1600" spc="-5" dirty="0">
                <a:solidFill>
                  <a:srgbClr val="404040"/>
                </a:solidFill>
                <a:latin typeface="Cambria"/>
                <a:cs typeface="Cambria"/>
              </a:rPr>
              <a:t>as</a:t>
            </a:r>
            <a:r>
              <a:rPr sz="1600" spc="5" dirty="0">
                <a:solidFill>
                  <a:srgbClr val="404040"/>
                </a:solidFill>
                <a:latin typeface="Cambria"/>
                <a:cs typeface="Cambria"/>
              </a:rPr>
              <a:t> </a:t>
            </a:r>
            <a:r>
              <a:rPr sz="1600" spc="-5" dirty="0">
                <a:solidFill>
                  <a:srgbClr val="404040"/>
                </a:solidFill>
                <a:latin typeface="Cambria"/>
                <a:cs typeface="Cambria"/>
              </a:rPr>
              <a:t>a</a:t>
            </a:r>
            <a:r>
              <a:rPr sz="1600" spc="10" dirty="0">
                <a:solidFill>
                  <a:srgbClr val="404040"/>
                </a:solidFill>
                <a:latin typeface="Cambria"/>
                <a:cs typeface="Cambria"/>
              </a:rPr>
              <a:t> </a:t>
            </a:r>
            <a:r>
              <a:rPr sz="1600" spc="-5" dirty="0">
                <a:solidFill>
                  <a:srgbClr val="404040"/>
                </a:solidFill>
                <a:latin typeface="Cambria"/>
                <a:cs typeface="Cambria"/>
              </a:rPr>
              <a:t>prominent </a:t>
            </a:r>
            <a:r>
              <a:rPr sz="1600" spc="-10" dirty="0">
                <a:solidFill>
                  <a:srgbClr val="404040"/>
                </a:solidFill>
                <a:latin typeface="Cambria"/>
                <a:cs typeface="Cambria"/>
              </a:rPr>
              <a:t>global</a:t>
            </a:r>
            <a:r>
              <a:rPr sz="1600" spc="5" dirty="0">
                <a:solidFill>
                  <a:srgbClr val="404040"/>
                </a:solidFill>
                <a:latin typeface="Cambria"/>
                <a:cs typeface="Cambria"/>
              </a:rPr>
              <a:t> </a:t>
            </a:r>
            <a:r>
              <a:rPr sz="1600" spc="-10" dirty="0">
                <a:solidFill>
                  <a:srgbClr val="404040"/>
                </a:solidFill>
                <a:latin typeface="Cambria"/>
                <a:cs typeface="Cambria"/>
              </a:rPr>
              <a:t>technology</a:t>
            </a:r>
            <a:r>
              <a:rPr sz="1600" spc="10" dirty="0">
                <a:solidFill>
                  <a:srgbClr val="404040"/>
                </a:solidFill>
                <a:latin typeface="Cambria"/>
                <a:cs typeface="Cambria"/>
              </a:rPr>
              <a:t> </a:t>
            </a:r>
            <a:r>
              <a:rPr sz="1600" spc="-5" dirty="0">
                <a:solidFill>
                  <a:srgbClr val="404040"/>
                </a:solidFill>
                <a:latin typeface="Cambria"/>
                <a:cs typeface="Cambria"/>
              </a:rPr>
              <a:t>solution</a:t>
            </a:r>
            <a:r>
              <a:rPr sz="1600" spc="10" dirty="0">
                <a:solidFill>
                  <a:srgbClr val="404040"/>
                </a:solidFill>
                <a:latin typeface="Cambria"/>
                <a:cs typeface="Cambria"/>
              </a:rPr>
              <a:t> </a:t>
            </a:r>
            <a:r>
              <a:rPr sz="1600" spc="-25" dirty="0">
                <a:solidFill>
                  <a:srgbClr val="404040"/>
                </a:solidFill>
                <a:latin typeface="Cambria"/>
                <a:cs typeface="Cambria"/>
              </a:rPr>
              <a:t>provider,</a:t>
            </a:r>
            <a:r>
              <a:rPr sz="1600" spc="15" dirty="0">
                <a:solidFill>
                  <a:srgbClr val="404040"/>
                </a:solidFill>
                <a:latin typeface="Cambria"/>
                <a:cs typeface="Cambria"/>
              </a:rPr>
              <a:t> </a:t>
            </a:r>
            <a:r>
              <a:rPr sz="1600" spc="-10" dirty="0">
                <a:solidFill>
                  <a:srgbClr val="404040"/>
                </a:solidFill>
                <a:latin typeface="Cambria"/>
                <a:cs typeface="Cambria"/>
              </a:rPr>
              <a:t>offering</a:t>
            </a:r>
            <a:r>
              <a:rPr sz="1600" spc="10" dirty="0">
                <a:solidFill>
                  <a:srgbClr val="404040"/>
                </a:solidFill>
                <a:latin typeface="Cambria"/>
                <a:cs typeface="Cambria"/>
              </a:rPr>
              <a:t> </a:t>
            </a:r>
            <a:r>
              <a:rPr sz="1600" spc="-5" dirty="0">
                <a:solidFill>
                  <a:srgbClr val="404040"/>
                </a:solidFill>
                <a:latin typeface="Cambria"/>
                <a:cs typeface="Cambria"/>
              </a:rPr>
              <a:t>a </a:t>
            </a:r>
            <a:r>
              <a:rPr sz="1600" dirty="0">
                <a:solidFill>
                  <a:srgbClr val="404040"/>
                </a:solidFill>
                <a:latin typeface="Cambria"/>
                <a:cs typeface="Cambria"/>
              </a:rPr>
              <a:t> </a:t>
            </a:r>
            <a:r>
              <a:rPr sz="1600" spc="-10" dirty="0">
                <a:solidFill>
                  <a:srgbClr val="404040"/>
                </a:solidFill>
                <a:latin typeface="Cambria"/>
                <a:cs typeface="Cambria"/>
              </a:rPr>
              <a:t>comprehensive</a:t>
            </a:r>
            <a:r>
              <a:rPr sz="1600" spc="25" dirty="0">
                <a:solidFill>
                  <a:srgbClr val="404040"/>
                </a:solidFill>
                <a:latin typeface="Cambria"/>
                <a:cs typeface="Cambria"/>
              </a:rPr>
              <a:t> </a:t>
            </a:r>
            <a:r>
              <a:rPr sz="1600" spc="-15" dirty="0">
                <a:solidFill>
                  <a:srgbClr val="404040"/>
                </a:solidFill>
                <a:latin typeface="Cambria"/>
                <a:cs typeface="Cambria"/>
              </a:rPr>
              <a:t>array</a:t>
            </a:r>
            <a:r>
              <a:rPr sz="1600" spc="35" dirty="0">
                <a:solidFill>
                  <a:srgbClr val="404040"/>
                </a:solidFill>
                <a:latin typeface="Cambria"/>
                <a:cs typeface="Cambria"/>
              </a:rPr>
              <a:t> </a:t>
            </a:r>
            <a:r>
              <a:rPr sz="1600" dirty="0">
                <a:solidFill>
                  <a:srgbClr val="404040"/>
                </a:solidFill>
                <a:latin typeface="Cambria"/>
                <a:cs typeface="Cambria"/>
              </a:rPr>
              <a:t>of </a:t>
            </a:r>
            <a:r>
              <a:rPr sz="1600" spc="-5" dirty="0">
                <a:solidFill>
                  <a:srgbClr val="404040"/>
                </a:solidFill>
                <a:latin typeface="Cambria"/>
                <a:cs typeface="Cambria"/>
              </a:rPr>
              <a:t>IT</a:t>
            </a:r>
            <a:r>
              <a:rPr sz="1600" spc="10" dirty="0">
                <a:solidFill>
                  <a:srgbClr val="404040"/>
                </a:solidFill>
                <a:latin typeface="Cambria"/>
                <a:cs typeface="Cambria"/>
              </a:rPr>
              <a:t> </a:t>
            </a:r>
            <a:r>
              <a:rPr sz="1600" spc="-5" dirty="0">
                <a:solidFill>
                  <a:srgbClr val="404040"/>
                </a:solidFill>
                <a:latin typeface="Cambria"/>
                <a:cs typeface="Cambria"/>
              </a:rPr>
              <a:t>services,</a:t>
            </a:r>
            <a:r>
              <a:rPr sz="1600" spc="10" dirty="0">
                <a:solidFill>
                  <a:srgbClr val="404040"/>
                </a:solidFill>
                <a:latin typeface="Cambria"/>
                <a:cs typeface="Cambria"/>
              </a:rPr>
              <a:t> </a:t>
            </a:r>
            <a:r>
              <a:rPr sz="1600" spc="-5" dirty="0">
                <a:solidFill>
                  <a:srgbClr val="404040"/>
                </a:solidFill>
                <a:latin typeface="Cambria"/>
                <a:cs typeface="Cambria"/>
              </a:rPr>
              <a:t>consulting,</a:t>
            </a:r>
            <a:r>
              <a:rPr sz="1600" spc="15" dirty="0">
                <a:solidFill>
                  <a:srgbClr val="404040"/>
                </a:solidFill>
                <a:latin typeface="Cambria"/>
                <a:cs typeface="Cambria"/>
              </a:rPr>
              <a:t> </a:t>
            </a:r>
            <a:r>
              <a:rPr sz="1600" spc="-10" dirty="0">
                <a:solidFill>
                  <a:srgbClr val="404040"/>
                </a:solidFill>
                <a:latin typeface="Cambria"/>
                <a:cs typeface="Cambria"/>
              </a:rPr>
              <a:t>and</a:t>
            </a:r>
            <a:r>
              <a:rPr sz="1600" spc="15" dirty="0">
                <a:solidFill>
                  <a:srgbClr val="404040"/>
                </a:solidFill>
                <a:latin typeface="Cambria"/>
                <a:cs typeface="Cambria"/>
              </a:rPr>
              <a:t> </a:t>
            </a:r>
            <a:r>
              <a:rPr sz="1600" spc="-5" dirty="0">
                <a:solidFill>
                  <a:srgbClr val="404040"/>
                </a:solidFill>
                <a:latin typeface="Cambria"/>
                <a:cs typeface="Cambria"/>
              </a:rPr>
              <a:t>digital</a:t>
            </a:r>
            <a:r>
              <a:rPr sz="1600" spc="15" dirty="0">
                <a:solidFill>
                  <a:srgbClr val="404040"/>
                </a:solidFill>
                <a:latin typeface="Cambria"/>
                <a:cs typeface="Cambria"/>
              </a:rPr>
              <a:t> </a:t>
            </a:r>
            <a:r>
              <a:rPr sz="1600" spc="-10" dirty="0">
                <a:solidFill>
                  <a:srgbClr val="404040"/>
                </a:solidFill>
                <a:latin typeface="Cambria"/>
                <a:cs typeface="Cambria"/>
              </a:rPr>
              <a:t>transformation</a:t>
            </a:r>
            <a:r>
              <a:rPr sz="1600" spc="35" dirty="0">
                <a:solidFill>
                  <a:srgbClr val="404040"/>
                </a:solidFill>
                <a:latin typeface="Cambria"/>
                <a:cs typeface="Cambria"/>
              </a:rPr>
              <a:t> </a:t>
            </a:r>
            <a:r>
              <a:rPr sz="1600" spc="-5" dirty="0">
                <a:solidFill>
                  <a:srgbClr val="404040"/>
                </a:solidFill>
                <a:latin typeface="Cambria"/>
                <a:cs typeface="Cambria"/>
              </a:rPr>
              <a:t>solutions.</a:t>
            </a:r>
            <a:r>
              <a:rPr sz="1600" spc="20" dirty="0">
                <a:solidFill>
                  <a:srgbClr val="404040"/>
                </a:solidFill>
                <a:latin typeface="Cambria"/>
                <a:cs typeface="Cambria"/>
              </a:rPr>
              <a:t> </a:t>
            </a:r>
            <a:r>
              <a:rPr sz="1600" spc="-5" dirty="0">
                <a:solidFill>
                  <a:srgbClr val="404040"/>
                </a:solidFill>
                <a:latin typeface="Cambria"/>
                <a:cs typeface="Cambria"/>
              </a:rPr>
              <a:t>With</a:t>
            </a:r>
            <a:r>
              <a:rPr sz="1600" spc="20" dirty="0">
                <a:solidFill>
                  <a:srgbClr val="404040"/>
                </a:solidFill>
                <a:latin typeface="Cambria"/>
                <a:cs typeface="Cambria"/>
              </a:rPr>
              <a:t> </a:t>
            </a:r>
            <a:r>
              <a:rPr sz="1600" spc="-5" dirty="0">
                <a:solidFill>
                  <a:srgbClr val="404040"/>
                </a:solidFill>
                <a:latin typeface="Cambria"/>
                <a:cs typeface="Cambria"/>
              </a:rPr>
              <a:t>a</a:t>
            </a:r>
            <a:r>
              <a:rPr sz="1600" spc="15" dirty="0">
                <a:solidFill>
                  <a:srgbClr val="404040"/>
                </a:solidFill>
                <a:latin typeface="Cambria"/>
                <a:cs typeface="Cambria"/>
              </a:rPr>
              <a:t> </a:t>
            </a:r>
            <a:r>
              <a:rPr sz="1600" spc="-5" dirty="0">
                <a:solidFill>
                  <a:srgbClr val="404040"/>
                </a:solidFill>
                <a:latin typeface="Cambria"/>
                <a:cs typeface="Cambria"/>
              </a:rPr>
              <a:t>rich</a:t>
            </a:r>
            <a:r>
              <a:rPr sz="1600" spc="5" dirty="0">
                <a:solidFill>
                  <a:srgbClr val="404040"/>
                </a:solidFill>
                <a:latin typeface="Cambria"/>
                <a:cs typeface="Cambria"/>
              </a:rPr>
              <a:t> </a:t>
            </a:r>
            <a:r>
              <a:rPr sz="1600" spc="-5" dirty="0">
                <a:solidFill>
                  <a:srgbClr val="404040"/>
                </a:solidFill>
                <a:latin typeface="Cambria"/>
                <a:cs typeface="Cambria"/>
              </a:rPr>
              <a:t>history</a:t>
            </a:r>
            <a:r>
              <a:rPr sz="1600" spc="25" dirty="0">
                <a:solidFill>
                  <a:srgbClr val="404040"/>
                </a:solidFill>
                <a:latin typeface="Cambria"/>
                <a:cs typeface="Cambria"/>
              </a:rPr>
              <a:t> </a:t>
            </a:r>
            <a:r>
              <a:rPr sz="1600" spc="-5" dirty="0">
                <a:solidFill>
                  <a:srgbClr val="404040"/>
                </a:solidFill>
                <a:latin typeface="Cambria"/>
                <a:cs typeface="Cambria"/>
              </a:rPr>
              <a:t>dating</a:t>
            </a:r>
            <a:r>
              <a:rPr sz="1600" spc="20" dirty="0">
                <a:solidFill>
                  <a:srgbClr val="404040"/>
                </a:solidFill>
                <a:latin typeface="Cambria"/>
                <a:cs typeface="Cambria"/>
              </a:rPr>
              <a:t> </a:t>
            </a:r>
            <a:r>
              <a:rPr sz="1600" spc="-5" dirty="0">
                <a:solidFill>
                  <a:srgbClr val="404040"/>
                </a:solidFill>
                <a:latin typeface="Cambria"/>
                <a:cs typeface="Cambria"/>
              </a:rPr>
              <a:t>back</a:t>
            </a:r>
            <a:r>
              <a:rPr sz="1600" spc="-10" dirty="0">
                <a:solidFill>
                  <a:srgbClr val="404040"/>
                </a:solidFill>
                <a:latin typeface="Cambria"/>
                <a:cs typeface="Cambria"/>
              </a:rPr>
              <a:t> to </a:t>
            </a:r>
            <a:r>
              <a:rPr sz="1600" spc="-335" dirty="0">
                <a:solidFill>
                  <a:srgbClr val="404040"/>
                </a:solidFill>
                <a:latin typeface="Cambria"/>
                <a:cs typeface="Cambria"/>
              </a:rPr>
              <a:t> </a:t>
            </a:r>
            <a:r>
              <a:rPr sz="1600" spc="-5" dirty="0">
                <a:solidFill>
                  <a:srgbClr val="404040"/>
                </a:solidFill>
                <a:latin typeface="Cambria"/>
                <a:cs typeface="Cambria"/>
              </a:rPr>
              <a:t>its</a:t>
            </a:r>
            <a:r>
              <a:rPr sz="1600" spc="5" dirty="0">
                <a:solidFill>
                  <a:srgbClr val="404040"/>
                </a:solidFill>
                <a:latin typeface="Cambria"/>
                <a:cs typeface="Cambria"/>
              </a:rPr>
              <a:t> </a:t>
            </a:r>
            <a:r>
              <a:rPr sz="1600" spc="-5" dirty="0">
                <a:solidFill>
                  <a:srgbClr val="404040"/>
                </a:solidFill>
                <a:latin typeface="Cambria"/>
                <a:cs typeface="Cambria"/>
              </a:rPr>
              <a:t>establishment</a:t>
            </a:r>
            <a:r>
              <a:rPr sz="1600" spc="15" dirty="0">
                <a:solidFill>
                  <a:srgbClr val="404040"/>
                </a:solidFill>
                <a:latin typeface="Cambria"/>
                <a:cs typeface="Cambria"/>
              </a:rPr>
              <a:t> </a:t>
            </a:r>
            <a:r>
              <a:rPr sz="1600" spc="-5" dirty="0">
                <a:solidFill>
                  <a:srgbClr val="404040"/>
                </a:solidFill>
                <a:latin typeface="Cambria"/>
                <a:cs typeface="Cambria"/>
              </a:rPr>
              <a:t>in</a:t>
            </a:r>
            <a:r>
              <a:rPr sz="1600" spc="5" dirty="0">
                <a:solidFill>
                  <a:srgbClr val="404040"/>
                </a:solidFill>
                <a:latin typeface="Cambria"/>
                <a:cs typeface="Cambria"/>
              </a:rPr>
              <a:t> </a:t>
            </a:r>
            <a:r>
              <a:rPr sz="1600" dirty="0">
                <a:solidFill>
                  <a:srgbClr val="404040"/>
                </a:solidFill>
                <a:latin typeface="Cambria"/>
                <a:cs typeface="Cambria"/>
              </a:rPr>
              <a:t>1986,</a:t>
            </a:r>
            <a:r>
              <a:rPr sz="1600" spc="-10" dirty="0">
                <a:solidFill>
                  <a:srgbClr val="404040"/>
                </a:solidFill>
                <a:latin typeface="Cambria"/>
                <a:cs typeface="Cambria"/>
              </a:rPr>
              <a:t> </a:t>
            </a:r>
            <a:r>
              <a:rPr sz="1600" spc="-35" dirty="0">
                <a:solidFill>
                  <a:srgbClr val="404040"/>
                </a:solidFill>
                <a:latin typeface="Cambria"/>
                <a:cs typeface="Cambria"/>
              </a:rPr>
              <a:t>Tech</a:t>
            </a:r>
            <a:r>
              <a:rPr sz="1600" spc="-10" dirty="0">
                <a:solidFill>
                  <a:srgbClr val="404040"/>
                </a:solidFill>
                <a:latin typeface="Cambria"/>
                <a:cs typeface="Cambria"/>
              </a:rPr>
              <a:t> Mahindra</a:t>
            </a:r>
            <a:r>
              <a:rPr sz="1600" spc="30" dirty="0">
                <a:solidFill>
                  <a:srgbClr val="404040"/>
                </a:solidFill>
                <a:latin typeface="Cambria"/>
                <a:cs typeface="Cambria"/>
              </a:rPr>
              <a:t> </a:t>
            </a:r>
            <a:r>
              <a:rPr sz="1600" spc="-5" dirty="0">
                <a:solidFill>
                  <a:srgbClr val="404040"/>
                </a:solidFill>
                <a:latin typeface="Cambria"/>
                <a:cs typeface="Cambria"/>
              </a:rPr>
              <a:t>has</a:t>
            </a:r>
            <a:r>
              <a:rPr sz="1600" spc="20" dirty="0">
                <a:solidFill>
                  <a:srgbClr val="404040"/>
                </a:solidFill>
                <a:latin typeface="Cambria"/>
                <a:cs typeface="Cambria"/>
              </a:rPr>
              <a:t> </a:t>
            </a:r>
            <a:r>
              <a:rPr sz="1600" spc="-15" dirty="0">
                <a:solidFill>
                  <a:srgbClr val="404040"/>
                </a:solidFill>
                <a:latin typeface="Cambria"/>
                <a:cs typeface="Cambria"/>
              </a:rPr>
              <a:t>evolving</a:t>
            </a:r>
            <a:r>
              <a:rPr sz="1600" spc="20" dirty="0">
                <a:solidFill>
                  <a:srgbClr val="404040"/>
                </a:solidFill>
                <a:latin typeface="Cambria"/>
                <a:cs typeface="Cambria"/>
              </a:rPr>
              <a:t> </a:t>
            </a:r>
            <a:r>
              <a:rPr sz="1600" spc="-5" dirty="0">
                <a:solidFill>
                  <a:srgbClr val="404040"/>
                </a:solidFill>
                <a:latin typeface="Cambria"/>
                <a:cs typeface="Cambria"/>
              </a:rPr>
              <a:t>digital</a:t>
            </a:r>
            <a:r>
              <a:rPr sz="1600" spc="20" dirty="0">
                <a:solidFill>
                  <a:srgbClr val="404040"/>
                </a:solidFill>
                <a:latin typeface="Cambria"/>
                <a:cs typeface="Cambria"/>
              </a:rPr>
              <a:t> </a:t>
            </a:r>
            <a:r>
              <a:rPr sz="1600" spc="-5" dirty="0">
                <a:solidFill>
                  <a:srgbClr val="404040"/>
                </a:solidFill>
                <a:latin typeface="Cambria"/>
                <a:cs typeface="Cambria"/>
              </a:rPr>
              <a:t>landscape.</a:t>
            </a:r>
            <a:endParaRPr sz="1600">
              <a:latin typeface="Cambria"/>
              <a:cs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976629"/>
            <a:ext cx="9702165" cy="720725"/>
          </a:xfrm>
          <a:prstGeom prst="rect">
            <a:avLst/>
          </a:prstGeom>
        </p:spPr>
        <p:txBody>
          <a:bodyPr vert="horz" wrap="square" lIns="0" tIns="53975" rIns="0" bIns="0" rtlCol="0">
            <a:spAutoFit/>
          </a:bodyPr>
          <a:lstStyle/>
          <a:p>
            <a:pPr marL="12700" marR="5080">
              <a:lnSpc>
                <a:spcPts val="2590"/>
              </a:lnSpc>
              <a:spcBef>
                <a:spcPts val="425"/>
              </a:spcBef>
            </a:pPr>
            <a:r>
              <a:rPr sz="2400" b="1" spc="-50" dirty="0">
                <a:latin typeface="Cambria"/>
                <a:cs typeface="Cambria"/>
              </a:rPr>
              <a:t>Do</a:t>
            </a:r>
            <a:r>
              <a:rPr sz="2400" b="1" spc="-45" dirty="0">
                <a:latin typeface="Cambria"/>
                <a:cs typeface="Cambria"/>
              </a:rPr>
              <a:t>c</a:t>
            </a:r>
            <a:r>
              <a:rPr sz="2400" b="1" spc="-55" dirty="0">
                <a:latin typeface="Cambria"/>
                <a:cs typeface="Cambria"/>
              </a:rPr>
              <a:t>u</a:t>
            </a:r>
            <a:r>
              <a:rPr sz="2400" b="1" spc="-50" dirty="0">
                <a:latin typeface="Cambria"/>
                <a:cs typeface="Cambria"/>
              </a:rPr>
              <a:t>me</a:t>
            </a:r>
            <a:r>
              <a:rPr sz="2400" b="1" spc="-45" dirty="0">
                <a:latin typeface="Cambria"/>
                <a:cs typeface="Cambria"/>
              </a:rPr>
              <a:t>n</a:t>
            </a:r>
            <a:r>
              <a:rPr sz="2400" b="1" spc="-50" dirty="0">
                <a:latin typeface="Cambria"/>
                <a:cs typeface="Cambria"/>
              </a:rPr>
              <a:t>t</a:t>
            </a:r>
            <a:r>
              <a:rPr sz="2400" b="1" dirty="0">
                <a:latin typeface="Cambria"/>
                <a:cs typeface="Cambria"/>
              </a:rPr>
              <a:t>s</a:t>
            </a:r>
            <a:r>
              <a:rPr sz="2400" b="1" spc="-120" dirty="0">
                <a:latin typeface="Cambria"/>
                <a:cs typeface="Cambria"/>
              </a:rPr>
              <a:t> </a:t>
            </a:r>
            <a:r>
              <a:rPr sz="2400" b="1" spc="-50" dirty="0">
                <a:latin typeface="Cambria"/>
                <a:cs typeface="Cambria"/>
              </a:rPr>
              <a:t>t</a:t>
            </a:r>
            <a:r>
              <a:rPr sz="2400" b="1" spc="-55" dirty="0">
                <a:latin typeface="Cambria"/>
                <a:cs typeface="Cambria"/>
              </a:rPr>
              <a:t>h</a:t>
            </a:r>
            <a:r>
              <a:rPr sz="2400" b="1" dirty="0">
                <a:latin typeface="Cambria"/>
                <a:cs typeface="Cambria"/>
              </a:rPr>
              <a:t>e</a:t>
            </a:r>
            <a:r>
              <a:rPr sz="2400" b="1" spc="-100" dirty="0">
                <a:latin typeface="Cambria"/>
                <a:cs typeface="Cambria"/>
              </a:rPr>
              <a:t> </a:t>
            </a:r>
            <a:r>
              <a:rPr sz="2400" b="1" spc="-45" dirty="0">
                <a:latin typeface="Cambria"/>
                <a:cs typeface="Cambria"/>
              </a:rPr>
              <a:t>c</a:t>
            </a:r>
            <a:r>
              <a:rPr sz="2400" b="1" spc="-55" dirty="0">
                <a:latin typeface="Cambria"/>
                <a:cs typeface="Cambria"/>
              </a:rPr>
              <a:t>h</a:t>
            </a:r>
            <a:r>
              <a:rPr sz="2400" b="1" spc="-50" dirty="0">
                <a:latin typeface="Cambria"/>
                <a:cs typeface="Cambria"/>
              </a:rPr>
              <a:t>a</a:t>
            </a:r>
            <a:r>
              <a:rPr sz="2400" b="1" spc="-45" dirty="0">
                <a:latin typeface="Cambria"/>
                <a:cs typeface="Cambria"/>
              </a:rPr>
              <a:t>ll</a:t>
            </a:r>
            <a:r>
              <a:rPr sz="2400" b="1" spc="-50" dirty="0">
                <a:latin typeface="Cambria"/>
                <a:cs typeface="Cambria"/>
              </a:rPr>
              <a:t>e</a:t>
            </a:r>
            <a:r>
              <a:rPr sz="2400" b="1" spc="-45" dirty="0">
                <a:latin typeface="Cambria"/>
                <a:cs typeface="Cambria"/>
              </a:rPr>
              <a:t>n</a:t>
            </a:r>
            <a:r>
              <a:rPr sz="2400" b="1" spc="-50" dirty="0">
                <a:latin typeface="Cambria"/>
                <a:cs typeface="Cambria"/>
              </a:rPr>
              <a:t>ge</a:t>
            </a:r>
            <a:r>
              <a:rPr sz="2400" b="1" dirty="0">
                <a:latin typeface="Cambria"/>
                <a:cs typeface="Cambria"/>
              </a:rPr>
              <a:t>s</a:t>
            </a:r>
            <a:r>
              <a:rPr sz="2400" b="1" spc="-135" dirty="0">
                <a:latin typeface="Cambria"/>
                <a:cs typeface="Cambria"/>
              </a:rPr>
              <a:t> </a:t>
            </a:r>
            <a:r>
              <a:rPr sz="2400" b="1" spc="-55" dirty="0">
                <a:latin typeface="Cambria"/>
                <a:cs typeface="Cambria"/>
              </a:rPr>
              <a:t>f</a:t>
            </a:r>
            <a:r>
              <a:rPr sz="2400" b="1" spc="-50" dirty="0">
                <a:latin typeface="Cambria"/>
                <a:cs typeface="Cambria"/>
              </a:rPr>
              <a:t>a</a:t>
            </a:r>
            <a:r>
              <a:rPr sz="2400" b="1" spc="-60" dirty="0">
                <a:latin typeface="Cambria"/>
                <a:cs typeface="Cambria"/>
              </a:rPr>
              <a:t>c</a:t>
            </a:r>
            <a:r>
              <a:rPr sz="2400" b="1" spc="-50" dirty="0">
                <a:latin typeface="Cambria"/>
                <a:cs typeface="Cambria"/>
              </a:rPr>
              <a:t>e</a:t>
            </a:r>
            <a:r>
              <a:rPr sz="2400" b="1" dirty="0">
                <a:latin typeface="Cambria"/>
                <a:cs typeface="Cambria"/>
              </a:rPr>
              <a:t>d</a:t>
            </a:r>
            <a:r>
              <a:rPr sz="2400" b="1" spc="-90" dirty="0">
                <a:latin typeface="Cambria"/>
                <a:cs typeface="Cambria"/>
              </a:rPr>
              <a:t> </a:t>
            </a:r>
            <a:r>
              <a:rPr sz="2400" b="1" spc="-55" dirty="0">
                <a:latin typeface="Cambria"/>
                <a:cs typeface="Cambria"/>
              </a:rPr>
              <a:t>dur</a:t>
            </a:r>
            <a:r>
              <a:rPr sz="2400" b="1" spc="-50" dirty="0">
                <a:latin typeface="Cambria"/>
                <a:cs typeface="Cambria"/>
              </a:rPr>
              <a:t>i</a:t>
            </a:r>
            <a:r>
              <a:rPr sz="2400" b="1" spc="-45" dirty="0">
                <a:latin typeface="Cambria"/>
                <a:cs typeface="Cambria"/>
              </a:rPr>
              <a:t>n</a:t>
            </a:r>
            <a:r>
              <a:rPr sz="2400" b="1" dirty="0">
                <a:latin typeface="Cambria"/>
                <a:cs typeface="Cambria"/>
              </a:rPr>
              <a:t>g</a:t>
            </a:r>
            <a:r>
              <a:rPr sz="2400" b="1" spc="-100" dirty="0">
                <a:latin typeface="Cambria"/>
                <a:cs typeface="Cambria"/>
              </a:rPr>
              <a:t> </a:t>
            </a:r>
            <a:r>
              <a:rPr sz="2400" b="1" spc="-50" dirty="0">
                <a:latin typeface="Cambria"/>
                <a:cs typeface="Cambria"/>
              </a:rPr>
              <a:t>t</a:t>
            </a:r>
            <a:r>
              <a:rPr sz="2400" b="1" spc="-55" dirty="0">
                <a:latin typeface="Cambria"/>
                <a:cs typeface="Cambria"/>
              </a:rPr>
              <a:t>h</a:t>
            </a:r>
            <a:r>
              <a:rPr sz="2400" b="1" dirty="0">
                <a:latin typeface="Cambria"/>
                <a:cs typeface="Cambria"/>
              </a:rPr>
              <a:t>e</a:t>
            </a:r>
            <a:r>
              <a:rPr sz="2400" b="1" spc="-100" dirty="0">
                <a:latin typeface="Cambria"/>
                <a:cs typeface="Cambria"/>
              </a:rPr>
              <a:t> </a:t>
            </a:r>
            <a:r>
              <a:rPr sz="2400" b="1" spc="-90" dirty="0">
                <a:latin typeface="Cambria"/>
                <a:cs typeface="Cambria"/>
              </a:rPr>
              <a:t>r</a:t>
            </a:r>
            <a:r>
              <a:rPr sz="2400" b="1" spc="-50" dirty="0">
                <a:latin typeface="Cambria"/>
                <a:cs typeface="Cambria"/>
              </a:rPr>
              <a:t>esea</a:t>
            </a:r>
            <a:r>
              <a:rPr sz="2400" b="1" spc="-90" dirty="0">
                <a:latin typeface="Cambria"/>
                <a:cs typeface="Cambria"/>
              </a:rPr>
              <a:t>r</a:t>
            </a:r>
            <a:r>
              <a:rPr sz="2400" b="1" spc="-45" dirty="0">
                <a:latin typeface="Cambria"/>
                <a:cs typeface="Cambria"/>
              </a:rPr>
              <a:t>c</a:t>
            </a:r>
            <a:r>
              <a:rPr sz="2400" b="1" dirty="0">
                <a:latin typeface="Cambria"/>
                <a:cs typeface="Cambria"/>
              </a:rPr>
              <a:t>h</a:t>
            </a:r>
            <a:r>
              <a:rPr sz="2400" b="1" spc="-90" dirty="0">
                <a:latin typeface="Cambria"/>
                <a:cs typeface="Cambria"/>
              </a:rPr>
              <a:t> </a:t>
            </a:r>
            <a:r>
              <a:rPr sz="2400" b="1" spc="-50" dirty="0">
                <a:latin typeface="Cambria"/>
                <a:cs typeface="Cambria"/>
              </a:rPr>
              <a:t>a</a:t>
            </a:r>
            <a:r>
              <a:rPr sz="2400" b="1" spc="-45" dirty="0">
                <a:latin typeface="Cambria"/>
                <a:cs typeface="Cambria"/>
              </a:rPr>
              <a:t>n</a:t>
            </a:r>
            <a:r>
              <a:rPr sz="2400" b="1" dirty="0">
                <a:latin typeface="Cambria"/>
                <a:cs typeface="Cambria"/>
              </a:rPr>
              <a:t>d</a:t>
            </a:r>
            <a:r>
              <a:rPr sz="2400" b="1" spc="-105" dirty="0">
                <a:latin typeface="Cambria"/>
                <a:cs typeface="Cambria"/>
              </a:rPr>
              <a:t> </a:t>
            </a:r>
            <a:r>
              <a:rPr sz="2400" b="1" spc="-50" dirty="0">
                <a:latin typeface="Cambria"/>
                <a:cs typeface="Cambria"/>
              </a:rPr>
              <a:t>a</a:t>
            </a:r>
            <a:r>
              <a:rPr sz="2400" b="1" spc="-45" dirty="0">
                <a:latin typeface="Cambria"/>
                <a:cs typeface="Cambria"/>
              </a:rPr>
              <a:t>n</a:t>
            </a:r>
            <a:r>
              <a:rPr sz="2400" b="1" spc="-50" dirty="0">
                <a:latin typeface="Cambria"/>
                <a:cs typeface="Cambria"/>
              </a:rPr>
              <a:t>a</a:t>
            </a:r>
            <a:r>
              <a:rPr sz="2400" b="1" spc="-105" dirty="0">
                <a:latin typeface="Cambria"/>
                <a:cs typeface="Cambria"/>
              </a:rPr>
              <a:t>l</a:t>
            </a:r>
            <a:r>
              <a:rPr sz="2400" b="1" spc="-90" dirty="0">
                <a:latin typeface="Cambria"/>
                <a:cs typeface="Cambria"/>
              </a:rPr>
              <a:t>y</a:t>
            </a:r>
            <a:r>
              <a:rPr sz="2400" b="1" spc="-50" dirty="0">
                <a:latin typeface="Cambria"/>
                <a:cs typeface="Cambria"/>
              </a:rPr>
              <a:t>si</a:t>
            </a:r>
            <a:r>
              <a:rPr sz="2400" b="1" dirty="0">
                <a:latin typeface="Cambria"/>
                <a:cs typeface="Cambria"/>
              </a:rPr>
              <a:t>s</a:t>
            </a:r>
            <a:r>
              <a:rPr sz="2400" b="1" spc="-135" dirty="0">
                <a:latin typeface="Cambria"/>
                <a:cs typeface="Cambria"/>
              </a:rPr>
              <a:t> </a:t>
            </a:r>
            <a:r>
              <a:rPr sz="2400" b="1" spc="-55" dirty="0">
                <a:latin typeface="Cambria"/>
                <a:cs typeface="Cambria"/>
              </a:rPr>
              <a:t>ph</a:t>
            </a:r>
            <a:r>
              <a:rPr sz="2400" b="1" spc="-50" dirty="0">
                <a:latin typeface="Cambria"/>
                <a:cs typeface="Cambria"/>
              </a:rPr>
              <a:t>as</a:t>
            </a:r>
            <a:r>
              <a:rPr sz="2400" b="1" dirty="0">
                <a:latin typeface="Cambria"/>
                <a:cs typeface="Cambria"/>
              </a:rPr>
              <a:t>e</a:t>
            </a:r>
            <a:r>
              <a:rPr sz="2400" b="1" spc="-100" dirty="0">
                <a:latin typeface="Cambria"/>
                <a:cs typeface="Cambria"/>
              </a:rPr>
              <a:t> </a:t>
            </a:r>
            <a:r>
              <a:rPr sz="2400" b="1" dirty="0">
                <a:latin typeface="Cambria"/>
                <a:cs typeface="Cambria"/>
              </a:rPr>
              <a:t>,  </a:t>
            </a:r>
            <a:r>
              <a:rPr sz="2400" b="1" spc="-50" dirty="0">
                <a:latin typeface="Cambria"/>
                <a:cs typeface="Cambria"/>
              </a:rPr>
              <a:t>a</a:t>
            </a:r>
            <a:r>
              <a:rPr sz="2400" b="1" dirty="0">
                <a:latin typeface="Cambria"/>
                <a:cs typeface="Cambria"/>
              </a:rPr>
              <a:t>s</a:t>
            </a:r>
            <a:r>
              <a:rPr sz="2400" b="1" spc="-110" dirty="0">
                <a:latin typeface="Cambria"/>
                <a:cs typeface="Cambria"/>
              </a:rPr>
              <a:t> </a:t>
            </a:r>
            <a:r>
              <a:rPr sz="2400" b="1" spc="-105" dirty="0">
                <a:latin typeface="Cambria"/>
                <a:cs typeface="Cambria"/>
              </a:rPr>
              <a:t>w</a:t>
            </a:r>
            <a:r>
              <a:rPr sz="2400" b="1" spc="-50" dirty="0">
                <a:latin typeface="Cambria"/>
                <a:cs typeface="Cambria"/>
              </a:rPr>
              <a:t>e</a:t>
            </a:r>
            <a:r>
              <a:rPr sz="2400" b="1" spc="-45" dirty="0">
                <a:latin typeface="Cambria"/>
                <a:cs typeface="Cambria"/>
              </a:rPr>
              <a:t>l</a:t>
            </a:r>
            <a:r>
              <a:rPr sz="2400" b="1" dirty="0">
                <a:latin typeface="Cambria"/>
                <a:cs typeface="Cambria"/>
              </a:rPr>
              <a:t>l</a:t>
            </a:r>
            <a:r>
              <a:rPr sz="2400" b="1" spc="-120" dirty="0">
                <a:latin typeface="Cambria"/>
                <a:cs typeface="Cambria"/>
              </a:rPr>
              <a:t> </a:t>
            </a:r>
            <a:r>
              <a:rPr sz="2400" b="1" spc="-50" dirty="0">
                <a:latin typeface="Cambria"/>
                <a:cs typeface="Cambria"/>
              </a:rPr>
              <a:t>t</a:t>
            </a:r>
            <a:r>
              <a:rPr sz="2400" b="1" spc="-55" dirty="0">
                <a:latin typeface="Cambria"/>
                <a:cs typeface="Cambria"/>
              </a:rPr>
              <a:t>h</a:t>
            </a:r>
            <a:r>
              <a:rPr sz="2400" b="1" dirty="0">
                <a:latin typeface="Cambria"/>
                <a:cs typeface="Cambria"/>
              </a:rPr>
              <a:t>e</a:t>
            </a:r>
            <a:r>
              <a:rPr sz="2400" b="1" spc="-100" dirty="0">
                <a:latin typeface="Cambria"/>
                <a:cs typeface="Cambria"/>
              </a:rPr>
              <a:t> </a:t>
            </a:r>
            <a:r>
              <a:rPr sz="2400" b="1" spc="-90" dirty="0">
                <a:latin typeface="Cambria"/>
                <a:cs typeface="Cambria"/>
              </a:rPr>
              <a:t>ke</a:t>
            </a:r>
            <a:r>
              <a:rPr sz="2400" b="1" dirty="0">
                <a:latin typeface="Cambria"/>
                <a:cs typeface="Cambria"/>
              </a:rPr>
              <a:t>y</a:t>
            </a:r>
            <a:r>
              <a:rPr sz="2400" b="1" spc="-114" dirty="0">
                <a:latin typeface="Cambria"/>
                <a:cs typeface="Cambria"/>
              </a:rPr>
              <a:t> </a:t>
            </a:r>
            <a:r>
              <a:rPr sz="2400" b="1" spc="-50" dirty="0">
                <a:latin typeface="Cambria"/>
                <a:cs typeface="Cambria"/>
              </a:rPr>
              <a:t>i</a:t>
            </a:r>
            <a:r>
              <a:rPr sz="2400" b="1" spc="-45" dirty="0">
                <a:latin typeface="Cambria"/>
                <a:cs typeface="Cambria"/>
              </a:rPr>
              <a:t>n</a:t>
            </a:r>
            <a:r>
              <a:rPr sz="2400" b="1" spc="-50" dirty="0">
                <a:latin typeface="Cambria"/>
                <a:cs typeface="Cambria"/>
              </a:rPr>
              <a:t>si</a:t>
            </a:r>
            <a:r>
              <a:rPr sz="2400" b="1" spc="-60" dirty="0">
                <a:latin typeface="Cambria"/>
                <a:cs typeface="Cambria"/>
              </a:rPr>
              <a:t>g</a:t>
            </a:r>
            <a:r>
              <a:rPr sz="2400" b="1" spc="-55" dirty="0">
                <a:latin typeface="Cambria"/>
                <a:cs typeface="Cambria"/>
              </a:rPr>
              <a:t>h</a:t>
            </a:r>
            <a:r>
              <a:rPr sz="2400" b="1" dirty="0">
                <a:latin typeface="Cambria"/>
                <a:cs typeface="Cambria"/>
              </a:rPr>
              <a:t>t</a:t>
            </a:r>
            <a:r>
              <a:rPr sz="2400" b="1" spc="-125" dirty="0">
                <a:latin typeface="Cambria"/>
                <a:cs typeface="Cambria"/>
              </a:rPr>
              <a:t> </a:t>
            </a:r>
            <a:r>
              <a:rPr sz="2400" b="1" spc="-75" dirty="0">
                <a:latin typeface="Cambria"/>
                <a:cs typeface="Cambria"/>
              </a:rPr>
              <a:t>g</a:t>
            </a:r>
            <a:r>
              <a:rPr sz="2400" b="1" spc="-50" dirty="0">
                <a:latin typeface="Cambria"/>
                <a:cs typeface="Cambria"/>
              </a:rPr>
              <a:t>ai</a:t>
            </a:r>
            <a:r>
              <a:rPr sz="2400" b="1" spc="-45" dirty="0">
                <a:latin typeface="Cambria"/>
                <a:cs typeface="Cambria"/>
              </a:rPr>
              <a:t>n</a:t>
            </a:r>
            <a:r>
              <a:rPr sz="2400" b="1" spc="-50" dirty="0">
                <a:latin typeface="Cambria"/>
                <a:cs typeface="Cambria"/>
              </a:rPr>
              <a:t>e</a:t>
            </a:r>
            <a:r>
              <a:rPr sz="2400" b="1" dirty="0">
                <a:latin typeface="Cambria"/>
                <a:cs typeface="Cambria"/>
              </a:rPr>
              <a:t>d</a:t>
            </a:r>
            <a:r>
              <a:rPr sz="2400" b="1" spc="-105" dirty="0">
                <a:latin typeface="Cambria"/>
                <a:cs typeface="Cambria"/>
              </a:rPr>
              <a:t> </a:t>
            </a:r>
            <a:r>
              <a:rPr sz="2400" b="1" spc="-55" dirty="0">
                <a:latin typeface="Cambria"/>
                <a:cs typeface="Cambria"/>
              </a:rPr>
              <a:t>f</a:t>
            </a:r>
            <a:r>
              <a:rPr sz="2400" b="1" spc="-90" dirty="0">
                <a:latin typeface="Cambria"/>
                <a:cs typeface="Cambria"/>
              </a:rPr>
              <a:t>r</a:t>
            </a:r>
            <a:r>
              <a:rPr sz="2400" b="1" spc="-50" dirty="0">
                <a:latin typeface="Cambria"/>
                <a:cs typeface="Cambria"/>
              </a:rPr>
              <a:t>o</a:t>
            </a:r>
            <a:r>
              <a:rPr sz="2400" b="1" dirty="0">
                <a:latin typeface="Cambria"/>
                <a:cs typeface="Cambria"/>
              </a:rPr>
              <a:t>m</a:t>
            </a:r>
            <a:r>
              <a:rPr sz="2400" b="1" spc="-100" dirty="0">
                <a:latin typeface="Cambria"/>
                <a:cs typeface="Cambria"/>
              </a:rPr>
              <a:t> </a:t>
            </a:r>
            <a:r>
              <a:rPr sz="2400" b="1" spc="-50" dirty="0">
                <a:latin typeface="Cambria"/>
                <a:cs typeface="Cambria"/>
              </a:rPr>
              <a:t>t</a:t>
            </a:r>
            <a:r>
              <a:rPr sz="2400" b="1" spc="-55" dirty="0">
                <a:latin typeface="Cambria"/>
                <a:cs typeface="Cambria"/>
              </a:rPr>
              <a:t>h</a:t>
            </a:r>
            <a:r>
              <a:rPr sz="2400" b="1" dirty="0">
                <a:latin typeface="Cambria"/>
                <a:cs typeface="Cambria"/>
              </a:rPr>
              <a:t>e</a:t>
            </a:r>
            <a:r>
              <a:rPr sz="2400" b="1" spc="-100" dirty="0">
                <a:latin typeface="Cambria"/>
                <a:cs typeface="Cambria"/>
              </a:rPr>
              <a:t> </a:t>
            </a:r>
            <a:r>
              <a:rPr sz="2400" b="1" spc="-90" dirty="0">
                <a:latin typeface="Cambria"/>
                <a:cs typeface="Cambria"/>
              </a:rPr>
              <a:t>ke</a:t>
            </a:r>
            <a:r>
              <a:rPr sz="2400" b="1" spc="-50" dirty="0">
                <a:latin typeface="Cambria"/>
                <a:cs typeface="Cambria"/>
              </a:rPr>
              <a:t>y</a:t>
            </a:r>
            <a:r>
              <a:rPr sz="2400" b="1" spc="-105" dirty="0">
                <a:latin typeface="Cambria"/>
                <a:cs typeface="Cambria"/>
              </a:rPr>
              <a:t>w</a:t>
            </a:r>
            <a:r>
              <a:rPr sz="2400" b="1" spc="-50" dirty="0">
                <a:latin typeface="Cambria"/>
                <a:cs typeface="Cambria"/>
              </a:rPr>
              <a:t>o</a:t>
            </a:r>
            <a:r>
              <a:rPr sz="2400" b="1" spc="-90" dirty="0">
                <a:latin typeface="Cambria"/>
                <a:cs typeface="Cambria"/>
              </a:rPr>
              <a:t>r</a:t>
            </a:r>
            <a:r>
              <a:rPr sz="2400" b="1" dirty="0">
                <a:latin typeface="Cambria"/>
                <a:cs typeface="Cambria"/>
              </a:rPr>
              <a:t>d</a:t>
            </a:r>
            <a:r>
              <a:rPr sz="2400" b="1" spc="-114" dirty="0">
                <a:latin typeface="Cambria"/>
                <a:cs typeface="Cambria"/>
              </a:rPr>
              <a:t> </a:t>
            </a:r>
            <a:r>
              <a:rPr sz="2400" b="1" spc="-90" dirty="0">
                <a:latin typeface="Cambria"/>
                <a:cs typeface="Cambria"/>
              </a:rPr>
              <a:t>r</a:t>
            </a:r>
            <a:r>
              <a:rPr sz="2400" b="1" spc="-50" dirty="0">
                <a:latin typeface="Cambria"/>
                <a:cs typeface="Cambria"/>
              </a:rPr>
              <a:t>esea</a:t>
            </a:r>
            <a:r>
              <a:rPr sz="2400" b="1" spc="-90" dirty="0">
                <a:latin typeface="Cambria"/>
                <a:cs typeface="Cambria"/>
              </a:rPr>
              <a:t>r</a:t>
            </a:r>
            <a:r>
              <a:rPr sz="2400" b="1" spc="-45" dirty="0">
                <a:latin typeface="Cambria"/>
                <a:cs typeface="Cambria"/>
              </a:rPr>
              <a:t>c</a:t>
            </a:r>
            <a:r>
              <a:rPr sz="2400" b="1" dirty="0">
                <a:latin typeface="Cambria"/>
                <a:cs typeface="Cambria"/>
              </a:rPr>
              <a:t>h</a:t>
            </a:r>
            <a:r>
              <a:rPr sz="2400" b="1" spc="-90" dirty="0">
                <a:latin typeface="Cambria"/>
                <a:cs typeface="Cambria"/>
              </a:rPr>
              <a:t> </a:t>
            </a:r>
            <a:r>
              <a:rPr sz="2400" b="1" spc="-55" dirty="0">
                <a:latin typeface="Cambria"/>
                <a:cs typeface="Cambria"/>
              </a:rPr>
              <a:t>p</a:t>
            </a:r>
            <a:r>
              <a:rPr sz="2400" b="1" spc="-90" dirty="0">
                <a:latin typeface="Cambria"/>
                <a:cs typeface="Cambria"/>
              </a:rPr>
              <a:t>r</a:t>
            </a:r>
            <a:r>
              <a:rPr sz="2400" b="1" spc="-50" dirty="0">
                <a:latin typeface="Cambria"/>
                <a:cs typeface="Cambria"/>
              </a:rPr>
              <a:t>o</a:t>
            </a:r>
            <a:r>
              <a:rPr sz="2400" b="1" spc="-60" dirty="0">
                <a:latin typeface="Cambria"/>
                <a:cs typeface="Cambria"/>
              </a:rPr>
              <a:t>c</a:t>
            </a:r>
            <a:r>
              <a:rPr sz="2400" b="1" spc="-50" dirty="0">
                <a:latin typeface="Cambria"/>
                <a:cs typeface="Cambria"/>
              </a:rPr>
              <a:t>es</a:t>
            </a:r>
            <a:r>
              <a:rPr sz="2400" b="1" dirty="0">
                <a:latin typeface="Cambria"/>
                <a:cs typeface="Cambria"/>
              </a:rPr>
              <a:t>s</a:t>
            </a:r>
            <a:endParaRPr sz="2400">
              <a:latin typeface="Cambria"/>
              <a:cs typeface="Cambria"/>
            </a:endParaRPr>
          </a:p>
        </p:txBody>
      </p:sp>
      <p:sp>
        <p:nvSpPr>
          <p:cNvPr id="3" name="object 3"/>
          <p:cNvSpPr txBox="1"/>
          <p:nvPr/>
        </p:nvSpPr>
        <p:spPr>
          <a:xfrm>
            <a:off x="1176934" y="1966086"/>
            <a:ext cx="9873615" cy="1625600"/>
          </a:xfrm>
          <a:prstGeom prst="rect">
            <a:avLst/>
          </a:prstGeom>
        </p:spPr>
        <p:txBody>
          <a:bodyPr vert="horz" wrap="square" lIns="0" tIns="12065" rIns="0" bIns="0" rtlCol="0">
            <a:spAutoFit/>
          </a:bodyPr>
          <a:lstStyle/>
          <a:p>
            <a:pPr marL="103505" indent="-91440">
              <a:lnSpc>
                <a:spcPct val="100000"/>
              </a:lnSpc>
              <a:spcBef>
                <a:spcPts val="95"/>
              </a:spcBef>
              <a:buClr>
                <a:srgbClr val="9BA8B7"/>
              </a:buClr>
              <a:buSzPct val="94736"/>
              <a:buFont typeface="Arial MT"/>
              <a:buChar char="•"/>
              <a:tabLst>
                <a:tab pos="104139" algn="l"/>
              </a:tabLst>
            </a:pPr>
            <a:r>
              <a:rPr sz="1900" spc="-5" dirty="0">
                <a:solidFill>
                  <a:srgbClr val="404040"/>
                </a:solidFill>
                <a:latin typeface="Cambria"/>
                <a:cs typeface="Cambria"/>
              </a:rPr>
              <a:t>Getting a </a:t>
            </a:r>
            <a:r>
              <a:rPr sz="1900" spc="-10" dirty="0">
                <a:solidFill>
                  <a:srgbClr val="404040"/>
                </a:solidFill>
                <a:latin typeface="Cambria"/>
                <a:cs typeface="Cambria"/>
              </a:rPr>
              <a:t>free</a:t>
            </a:r>
            <a:r>
              <a:rPr sz="1900" dirty="0">
                <a:solidFill>
                  <a:srgbClr val="404040"/>
                </a:solidFill>
                <a:latin typeface="Cambria"/>
                <a:cs typeface="Cambria"/>
              </a:rPr>
              <a:t> </a:t>
            </a:r>
            <a:r>
              <a:rPr sz="1900" spc="-10" dirty="0">
                <a:solidFill>
                  <a:srgbClr val="404040"/>
                </a:solidFill>
                <a:latin typeface="Cambria"/>
                <a:cs typeface="Cambria"/>
              </a:rPr>
              <a:t>tool</a:t>
            </a:r>
            <a:r>
              <a:rPr sz="1900" spc="10" dirty="0">
                <a:solidFill>
                  <a:srgbClr val="404040"/>
                </a:solidFill>
                <a:latin typeface="Cambria"/>
                <a:cs typeface="Cambria"/>
              </a:rPr>
              <a:t> </a:t>
            </a:r>
            <a:r>
              <a:rPr sz="1900" spc="-15" dirty="0">
                <a:solidFill>
                  <a:srgbClr val="404040"/>
                </a:solidFill>
                <a:latin typeface="Cambria"/>
                <a:cs typeface="Cambria"/>
              </a:rPr>
              <a:t>to</a:t>
            </a:r>
            <a:r>
              <a:rPr sz="1900" spc="-10" dirty="0">
                <a:solidFill>
                  <a:srgbClr val="404040"/>
                </a:solidFill>
                <a:latin typeface="Cambria"/>
                <a:cs typeface="Cambria"/>
              </a:rPr>
              <a:t> </a:t>
            </a:r>
            <a:r>
              <a:rPr sz="1900" spc="-5" dirty="0">
                <a:solidFill>
                  <a:srgbClr val="404040"/>
                </a:solidFill>
                <a:latin typeface="Cambria"/>
                <a:cs typeface="Cambria"/>
              </a:rPr>
              <a:t>do</a:t>
            </a:r>
            <a:r>
              <a:rPr sz="1900" spc="10" dirty="0">
                <a:solidFill>
                  <a:srgbClr val="404040"/>
                </a:solidFill>
                <a:latin typeface="Cambria"/>
                <a:cs typeface="Cambria"/>
              </a:rPr>
              <a:t> </a:t>
            </a:r>
            <a:r>
              <a:rPr sz="1900" spc="-20" dirty="0">
                <a:solidFill>
                  <a:srgbClr val="404040"/>
                </a:solidFill>
                <a:latin typeface="Cambria"/>
                <a:cs typeface="Cambria"/>
              </a:rPr>
              <a:t>keyword</a:t>
            </a:r>
            <a:r>
              <a:rPr sz="1900" spc="20" dirty="0">
                <a:solidFill>
                  <a:srgbClr val="404040"/>
                </a:solidFill>
                <a:latin typeface="Cambria"/>
                <a:cs typeface="Cambria"/>
              </a:rPr>
              <a:t> </a:t>
            </a:r>
            <a:r>
              <a:rPr sz="1900" spc="-10" dirty="0">
                <a:solidFill>
                  <a:srgbClr val="404040"/>
                </a:solidFill>
                <a:latin typeface="Cambria"/>
                <a:cs typeface="Cambria"/>
              </a:rPr>
              <a:t>research</a:t>
            </a:r>
            <a:r>
              <a:rPr sz="1900" spc="15" dirty="0">
                <a:solidFill>
                  <a:srgbClr val="404040"/>
                </a:solidFill>
                <a:latin typeface="Cambria"/>
                <a:cs typeface="Cambria"/>
              </a:rPr>
              <a:t> </a:t>
            </a:r>
            <a:r>
              <a:rPr sz="1900" spc="-5" dirty="0">
                <a:solidFill>
                  <a:srgbClr val="404040"/>
                </a:solidFill>
                <a:latin typeface="Cambria"/>
                <a:cs typeface="Cambria"/>
              </a:rPr>
              <a:t>is</a:t>
            </a:r>
            <a:r>
              <a:rPr sz="1900" spc="-20" dirty="0">
                <a:solidFill>
                  <a:srgbClr val="404040"/>
                </a:solidFill>
                <a:latin typeface="Cambria"/>
                <a:cs typeface="Cambria"/>
              </a:rPr>
              <a:t> </a:t>
            </a:r>
            <a:r>
              <a:rPr sz="1900" spc="-5" dirty="0">
                <a:solidFill>
                  <a:srgbClr val="404040"/>
                </a:solidFill>
                <a:latin typeface="Cambria"/>
                <a:cs typeface="Cambria"/>
              </a:rPr>
              <a:t>a</a:t>
            </a:r>
            <a:r>
              <a:rPr sz="1900" dirty="0">
                <a:solidFill>
                  <a:srgbClr val="404040"/>
                </a:solidFill>
                <a:latin typeface="Cambria"/>
                <a:cs typeface="Cambria"/>
              </a:rPr>
              <a:t> </a:t>
            </a:r>
            <a:r>
              <a:rPr sz="1900" spc="-10" dirty="0">
                <a:solidFill>
                  <a:srgbClr val="404040"/>
                </a:solidFill>
                <a:latin typeface="Cambria"/>
                <a:cs typeface="Cambria"/>
              </a:rPr>
              <a:t>task</a:t>
            </a:r>
            <a:r>
              <a:rPr sz="1900" dirty="0">
                <a:solidFill>
                  <a:srgbClr val="404040"/>
                </a:solidFill>
                <a:latin typeface="Cambria"/>
                <a:cs typeface="Cambria"/>
              </a:rPr>
              <a:t> </a:t>
            </a:r>
            <a:r>
              <a:rPr sz="1900" spc="-5" dirty="0">
                <a:solidFill>
                  <a:srgbClr val="404040"/>
                </a:solidFill>
                <a:latin typeface="Cambria"/>
                <a:cs typeface="Cambria"/>
              </a:rPr>
              <a:t>since</a:t>
            </a:r>
            <a:r>
              <a:rPr sz="1900" dirty="0">
                <a:solidFill>
                  <a:srgbClr val="404040"/>
                </a:solidFill>
                <a:latin typeface="Cambria"/>
                <a:cs typeface="Cambria"/>
              </a:rPr>
              <a:t> </a:t>
            </a:r>
            <a:r>
              <a:rPr sz="1900" spc="-10" dirty="0">
                <a:solidFill>
                  <a:srgbClr val="404040"/>
                </a:solidFill>
                <a:latin typeface="Cambria"/>
                <a:cs typeface="Cambria"/>
              </a:rPr>
              <a:t>most</a:t>
            </a:r>
            <a:r>
              <a:rPr sz="1900" spc="-5" dirty="0">
                <a:solidFill>
                  <a:srgbClr val="404040"/>
                </a:solidFill>
                <a:latin typeface="Cambria"/>
                <a:cs typeface="Cambria"/>
              </a:rPr>
              <a:t> </a:t>
            </a:r>
            <a:r>
              <a:rPr sz="1900" spc="-10" dirty="0">
                <a:solidFill>
                  <a:srgbClr val="404040"/>
                </a:solidFill>
                <a:latin typeface="Cambria"/>
                <a:cs typeface="Cambria"/>
              </a:rPr>
              <a:t>tools</a:t>
            </a:r>
            <a:r>
              <a:rPr sz="1900" dirty="0">
                <a:solidFill>
                  <a:srgbClr val="404040"/>
                </a:solidFill>
                <a:latin typeface="Cambria"/>
                <a:cs typeface="Cambria"/>
              </a:rPr>
              <a:t> </a:t>
            </a:r>
            <a:r>
              <a:rPr sz="1900" spc="-20" dirty="0">
                <a:solidFill>
                  <a:srgbClr val="404040"/>
                </a:solidFill>
                <a:latin typeface="Cambria"/>
                <a:cs typeface="Cambria"/>
              </a:rPr>
              <a:t>are</a:t>
            </a:r>
            <a:r>
              <a:rPr sz="1900" dirty="0">
                <a:solidFill>
                  <a:srgbClr val="404040"/>
                </a:solidFill>
                <a:latin typeface="Cambria"/>
                <a:cs typeface="Cambria"/>
              </a:rPr>
              <a:t> </a:t>
            </a:r>
            <a:r>
              <a:rPr sz="1900" spc="-10" dirty="0">
                <a:solidFill>
                  <a:srgbClr val="404040"/>
                </a:solidFill>
                <a:latin typeface="Cambria"/>
                <a:cs typeface="Cambria"/>
              </a:rPr>
              <a:t>paid</a:t>
            </a:r>
            <a:endParaRPr sz="1900">
              <a:latin typeface="Cambria"/>
              <a:cs typeface="Cambria"/>
            </a:endParaRPr>
          </a:p>
          <a:p>
            <a:pPr marL="103505" marR="5080" indent="-91440">
              <a:lnSpc>
                <a:spcPct val="110000"/>
              </a:lnSpc>
              <a:spcBef>
                <a:spcPts val="1390"/>
              </a:spcBef>
              <a:buClr>
                <a:srgbClr val="9BA8B7"/>
              </a:buClr>
              <a:buSzPct val="94736"/>
              <a:buFont typeface="Arial MT"/>
              <a:buChar char="•"/>
              <a:tabLst>
                <a:tab pos="104139" algn="l"/>
              </a:tabLst>
            </a:pPr>
            <a:r>
              <a:rPr sz="1900" spc="-60" dirty="0">
                <a:solidFill>
                  <a:srgbClr val="404040"/>
                </a:solidFill>
                <a:latin typeface="Cambria"/>
                <a:cs typeface="Cambria"/>
              </a:rPr>
              <a:t>We</a:t>
            </a:r>
            <a:r>
              <a:rPr sz="1900" spc="-10" dirty="0">
                <a:solidFill>
                  <a:srgbClr val="404040"/>
                </a:solidFill>
                <a:latin typeface="Cambria"/>
                <a:cs typeface="Cambria"/>
              </a:rPr>
              <a:t> understood</a:t>
            </a:r>
            <a:r>
              <a:rPr sz="1900" spc="20" dirty="0">
                <a:solidFill>
                  <a:srgbClr val="404040"/>
                </a:solidFill>
                <a:latin typeface="Cambria"/>
                <a:cs typeface="Cambria"/>
              </a:rPr>
              <a:t> </a:t>
            </a:r>
            <a:r>
              <a:rPr sz="1900" spc="-10" dirty="0">
                <a:solidFill>
                  <a:srgbClr val="404040"/>
                </a:solidFill>
                <a:latin typeface="Cambria"/>
                <a:cs typeface="Cambria"/>
              </a:rPr>
              <a:t>how</a:t>
            </a:r>
            <a:r>
              <a:rPr sz="1900" spc="30" dirty="0">
                <a:solidFill>
                  <a:srgbClr val="404040"/>
                </a:solidFill>
                <a:latin typeface="Cambria"/>
                <a:cs typeface="Cambria"/>
              </a:rPr>
              <a:t> </a:t>
            </a:r>
            <a:r>
              <a:rPr sz="1900" spc="-10" dirty="0">
                <a:solidFill>
                  <a:srgbClr val="404040"/>
                </a:solidFill>
                <a:latin typeface="Cambria"/>
                <a:cs typeface="Cambria"/>
              </a:rPr>
              <a:t>the</a:t>
            </a:r>
            <a:r>
              <a:rPr sz="1900" spc="10" dirty="0">
                <a:solidFill>
                  <a:srgbClr val="404040"/>
                </a:solidFill>
                <a:latin typeface="Cambria"/>
                <a:cs typeface="Cambria"/>
              </a:rPr>
              <a:t> </a:t>
            </a:r>
            <a:r>
              <a:rPr sz="1900" spc="-10" dirty="0">
                <a:solidFill>
                  <a:srgbClr val="404040"/>
                </a:solidFill>
                <a:latin typeface="Cambria"/>
                <a:cs typeface="Cambria"/>
              </a:rPr>
              <a:t>users</a:t>
            </a:r>
            <a:r>
              <a:rPr sz="1900" spc="10" dirty="0">
                <a:solidFill>
                  <a:srgbClr val="404040"/>
                </a:solidFill>
                <a:latin typeface="Cambria"/>
                <a:cs typeface="Cambria"/>
              </a:rPr>
              <a:t> </a:t>
            </a:r>
            <a:r>
              <a:rPr sz="1900" spc="-10" dirty="0">
                <a:solidFill>
                  <a:srgbClr val="404040"/>
                </a:solidFill>
                <a:latin typeface="Cambria"/>
                <a:cs typeface="Cambria"/>
              </a:rPr>
              <a:t>search</a:t>
            </a:r>
            <a:r>
              <a:rPr sz="1900" spc="10" dirty="0">
                <a:solidFill>
                  <a:srgbClr val="404040"/>
                </a:solidFill>
                <a:latin typeface="Cambria"/>
                <a:cs typeface="Cambria"/>
              </a:rPr>
              <a:t> </a:t>
            </a:r>
            <a:r>
              <a:rPr sz="1900" spc="-5" dirty="0">
                <a:solidFill>
                  <a:srgbClr val="404040"/>
                </a:solidFill>
                <a:latin typeface="Cambria"/>
                <a:cs typeface="Cambria"/>
              </a:rPr>
              <a:t>&amp;</a:t>
            </a:r>
            <a:r>
              <a:rPr sz="1900" dirty="0">
                <a:solidFill>
                  <a:srgbClr val="404040"/>
                </a:solidFill>
                <a:latin typeface="Cambria"/>
                <a:cs typeface="Cambria"/>
              </a:rPr>
              <a:t> </a:t>
            </a:r>
            <a:r>
              <a:rPr sz="1900" spc="-10" dirty="0">
                <a:solidFill>
                  <a:srgbClr val="404040"/>
                </a:solidFill>
                <a:latin typeface="Cambria"/>
                <a:cs typeface="Cambria"/>
              </a:rPr>
              <a:t>gained</a:t>
            </a:r>
            <a:r>
              <a:rPr sz="1900" spc="15" dirty="0">
                <a:solidFill>
                  <a:srgbClr val="404040"/>
                </a:solidFill>
                <a:latin typeface="Cambria"/>
                <a:cs typeface="Cambria"/>
              </a:rPr>
              <a:t> </a:t>
            </a:r>
            <a:r>
              <a:rPr sz="1900" spc="-5" dirty="0">
                <a:solidFill>
                  <a:srgbClr val="404040"/>
                </a:solidFill>
                <a:latin typeface="Cambria"/>
                <a:cs typeface="Cambria"/>
              </a:rPr>
              <a:t>insights </a:t>
            </a:r>
            <a:r>
              <a:rPr sz="1900" spc="-10" dirty="0">
                <a:solidFill>
                  <a:srgbClr val="404040"/>
                </a:solidFill>
                <a:latin typeface="Cambria"/>
                <a:cs typeface="Cambria"/>
              </a:rPr>
              <a:t>into</a:t>
            </a:r>
            <a:r>
              <a:rPr sz="1900" spc="5" dirty="0">
                <a:solidFill>
                  <a:srgbClr val="404040"/>
                </a:solidFill>
                <a:latin typeface="Cambria"/>
                <a:cs typeface="Cambria"/>
              </a:rPr>
              <a:t> </a:t>
            </a:r>
            <a:r>
              <a:rPr sz="1900" spc="-10" dirty="0">
                <a:solidFill>
                  <a:srgbClr val="404040"/>
                </a:solidFill>
                <a:latin typeface="Cambria"/>
                <a:cs typeface="Cambria"/>
              </a:rPr>
              <a:t>the</a:t>
            </a:r>
            <a:r>
              <a:rPr sz="1900" spc="5" dirty="0">
                <a:solidFill>
                  <a:srgbClr val="404040"/>
                </a:solidFill>
                <a:latin typeface="Cambria"/>
                <a:cs typeface="Cambria"/>
              </a:rPr>
              <a:t> </a:t>
            </a:r>
            <a:r>
              <a:rPr sz="1900" spc="-10" dirty="0">
                <a:solidFill>
                  <a:srgbClr val="404040"/>
                </a:solidFill>
                <a:latin typeface="Cambria"/>
                <a:cs typeface="Cambria"/>
              </a:rPr>
              <a:t>kind</a:t>
            </a:r>
            <a:r>
              <a:rPr sz="1900" dirty="0">
                <a:solidFill>
                  <a:srgbClr val="404040"/>
                </a:solidFill>
                <a:latin typeface="Cambria"/>
                <a:cs typeface="Cambria"/>
              </a:rPr>
              <a:t> </a:t>
            </a:r>
            <a:r>
              <a:rPr sz="1900" spc="-5" dirty="0">
                <a:solidFill>
                  <a:srgbClr val="404040"/>
                </a:solidFill>
                <a:latin typeface="Cambria"/>
                <a:cs typeface="Cambria"/>
              </a:rPr>
              <a:t>of</a:t>
            </a:r>
            <a:r>
              <a:rPr sz="1900" spc="5" dirty="0">
                <a:solidFill>
                  <a:srgbClr val="404040"/>
                </a:solidFill>
                <a:latin typeface="Cambria"/>
                <a:cs typeface="Cambria"/>
              </a:rPr>
              <a:t> </a:t>
            </a:r>
            <a:r>
              <a:rPr sz="1900" spc="-20" dirty="0">
                <a:solidFill>
                  <a:srgbClr val="404040"/>
                </a:solidFill>
                <a:latin typeface="Cambria"/>
                <a:cs typeface="Cambria"/>
              </a:rPr>
              <a:t>keywords</a:t>
            </a:r>
            <a:r>
              <a:rPr sz="1900" spc="40" dirty="0">
                <a:solidFill>
                  <a:srgbClr val="404040"/>
                </a:solidFill>
                <a:latin typeface="Cambria"/>
                <a:cs typeface="Cambria"/>
              </a:rPr>
              <a:t> </a:t>
            </a:r>
            <a:r>
              <a:rPr sz="1900" spc="-10" dirty="0">
                <a:solidFill>
                  <a:srgbClr val="404040"/>
                </a:solidFill>
                <a:latin typeface="Cambria"/>
                <a:cs typeface="Cambria"/>
              </a:rPr>
              <a:t>people</a:t>
            </a:r>
            <a:r>
              <a:rPr sz="1900" spc="5" dirty="0">
                <a:solidFill>
                  <a:srgbClr val="404040"/>
                </a:solidFill>
                <a:latin typeface="Cambria"/>
                <a:cs typeface="Cambria"/>
              </a:rPr>
              <a:t> </a:t>
            </a:r>
            <a:r>
              <a:rPr sz="1900" spc="-10" dirty="0">
                <a:solidFill>
                  <a:srgbClr val="404040"/>
                </a:solidFill>
                <a:latin typeface="Cambria"/>
                <a:cs typeface="Cambria"/>
              </a:rPr>
              <a:t>search </a:t>
            </a:r>
            <a:r>
              <a:rPr sz="1900" spc="-405" dirty="0">
                <a:solidFill>
                  <a:srgbClr val="404040"/>
                </a:solidFill>
                <a:latin typeface="Cambria"/>
                <a:cs typeface="Cambria"/>
              </a:rPr>
              <a:t> </a:t>
            </a:r>
            <a:r>
              <a:rPr sz="1900" spc="-55" dirty="0">
                <a:solidFill>
                  <a:srgbClr val="404040"/>
                </a:solidFill>
                <a:latin typeface="Cambria"/>
                <a:cs typeface="Cambria"/>
              </a:rPr>
              <a:t>for.</a:t>
            </a:r>
            <a:endParaRPr sz="1900">
              <a:latin typeface="Cambria"/>
              <a:cs typeface="Cambria"/>
            </a:endParaRPr>
          </a:p>
          <a:p>
            <a:pPr marL="103505" indent="-91440">
              <a:lnSpc>
                <a:spcPct val="100000"/>
              </a:lnSpc>
              <a:spcBef>
                <a:spcPts val="1635"/>
              </a:spcBef>
              <a:buClr>
                <a:srgbClr val="9BA8B7"/>
              </a:buClr>
              <a:buSzPct val="94736"/>
              <a:buFont typeface="Arial MT"/>
              <a:buChar char="•"/>
              <a:tabLst>
                <a:tab pos="104139" algn="l"/>
              </a:tabLst>
            </a:pPr>
            <a:r>
              <a:rPr sz="1900" spc="-5" dirty="0">
                <a:solidFill>
                  <a:srgbClr val="404040"/>
                </a:solidFill>
                <a:latin typeface="Cambria"/>
                <a:cs typeface="Cambria"/>
              </a:rPr>
              <a:t>Choosing</a:t>
            </a:r>
            <a:r>
              <a:rPr sz="1900" spc="5" dirty="0">
                <a:solidFill>
                  <a:srgbClr val="404040"/>
                </a:solidFill>
                <a:latin typeface="Cambria"/>
                <a:cs typeface="Cambria"/>
              </a:rPr>
              <a:t> </a:t>
            </a:r>
            <a:r>
              <a:rPr sz="1900" spc="-10" dirty="0">
                <a:solidFill>
                  <a:srgbClr val="404040"/>
                </a:solidFill>
                <a:latin typeface="Cambria"/>
                <a:cs typeface="Cambria"/>
              </a:rPr>
              <a:t>the</a:t>
            </a:r>
            <a:r>
              <a:rPr sz="1900" spc="5" dirty="0">
                <a:solidFill>
                  <a:srgbClr val="404040"/>
                </a:solidFill>
                <a:latin typeface="Cambria"/>
                <a:cs typeface="Cambria"/>
              </a:rPr>
              <a:t> </a:t>
            </a:r>
            <a:r>
              <a:rPr sz="1900" spc="-10" dirty="0">
                <a:solidFill>
                  <a:srgbClr val="404040"/>
                </a:solidFill>
                <a:latin typeface="Cambria"/>
                <a:cs typeface="Cambria"/>
              </a:rPr>
              <a:t>right</a:t>
            </a:r>
            <a:r>
              <a:rPr sz="1900" spc="5" dirty="0">
                <a:solidFill>
                  <a:srgbClr val="404040"/>
                </a:solidFill>
                <a:latin typeface="Cambria"/>
                <a:cs typeface="Cambria"/>
              </a:rPr>
              <a:t> </a:t>
            </a:r>
            <a:r>
              <a:rPr sz="1900" spc="-20" dirty="0">
                <a:solidFill>
                  <a:srgbClr val="404040"/>
                </a:solidFill>
                <a:latin typeface="Cambria"/>
                <a:cs typeface="Cambria"/>
              </a:rPr>
              <a:t>keyword</a:t>
            </a:r>
            <a:r>
              <a:rPr sz="1900" spc="15" dirty="0">
                <a:solidFill>
                  <a:srgbClr val="404040"/>
                </a:solidFill>
                <a:latin typeface="Cambria"/>
                <a:cs typeface="Cambria"/>
              </a:rPr>
              <a:t> </a:t>
            </a:r>
            <a:r>
              <a:rPr sz="1900" spc="-20" dirty="0">
                <a:solidFill>
                  <a:srgbClr val="404040"/>
                </a:solidFill>
                <a:latin typeface="Cambria"/>
                <a:cs typeface="Cambria"/>
              </a:rPr>
              <a:t>was</a:t>
            </a:r>
            <a:r>
              <a:rPr sz="1900" spc="5" dirty="0">
                <a:solidFill>
                  <a:srgbClr val="404040"/>
                </a:solidFill>
                <a:latin typeface="Cambria"/>
                <a:cs typeface="Cambria"/>
              </a:rPr>
              <a:t> </a:t>
            </a:r>
            <a:r>
              <a:rPr sz="1900" spc="-5" dirty="0">
                <a:solidFill>
                  <a:srgbClr val="404040"/>
                </a:solidFill>
                <a:latin typeface="Cambria"/>
                <a:cs typeface="Cambria"/>
              </a:rPr>
              <a:t>an</a:t>
            </a:r>
            <a:r>
              <a:rPr sz="1900" dirty="0">
                <a:solidFill>
                  <a:srgbClr val="404040"/>
                </a:solidFill>
                <a:latin typeface="Cambria"/>
                <a:cs typeface="Cambria"/>
              </a:rPr>
              <a:t> </a:t>
            </a:r>
            <a:r>
              <a:rPr sz="1900" spc="-5" dirty="0">
                <a:solidFill>
                  <a:srgbClr val="404040"/>
                </a:solidFill>
                <a:latin typeface="Cambria"/>
                <a:cs typeface="Cambria"/>
              </a:rPr>
              <a:t>issue</a:t>
            </a:r>
            <a:r>
              <a:rPr sz="1900" spc="-15" dirty="0">
                <a:solidFill>
                  <a:srgbClr val="404040"/>
                </a:solidFill>
                <a:latin typeface="Cambria"/>
                <a:cs typeface="Cambria"/>
              </a:rPr>
              <a:t> </a:t>
            </a:r>
            <a:r>
              <a:rPr sz="1900" spc="-20" dirty="0">
                <a:solidFill>
                  <a:srgbClr val="404040"/>
                </a:solidFill>
                <a:latin typeface="Cambria"/>
                <a:cs typeface="Cambria"/>
              </a:rPr>
              <a:t>were</a:t>
            </a:r>
            <a:r>
              <a:rPr sz="1900" spc="15" dirty="0">
                <a:solidFill>
                  <a:srgbClr val="404040"/>
                </a:solidFill>
                <a:latin typeface="Cambria"/>
                <a:cs typeface="Cambria"/>
              </a:rPr>
              <a:t> </a:t>
            </a:r>
            <a:r>
              <a:rPr sz="1900" spc="-5" dirty="0">
                <a:solidFill>
                  <a:srgbClr val="404040"/>
                </a:solidFill>
                <a:latin typeface="Cambria"/>
                <a:cs typeface="Cambria"/>
              </a:rPr>
              <a:t>a</a:t>
            </a:r>
            <a:r>
              <a:rPr sz="1900" spc="-10" dirty="0">
                <a:solidFill>
                  <a:srgbClr val="404040"/>
                </a:solidFill>
                <a:latin typeface="Cambria"/>
                <a:cs typeface="Cambria"/>
              </a:rPr>
              <a:t> </a:t>
            </a:r>
            <a:r>
              <a:rPr sz="1900" spc="-5" dirty="0">
                <a:solidFill>
                  <a:srgbClr val="404040"/>
                </a:solidFill>
                <a:latin typeface="Cambria"/>
                <a:cs typeface="Cambria"/>
              </a:rPr>
              <a:t>lot of</a:t>
            </a:r>
            <a:r>
              <a:rPr sz="1900" dirty="0">
                <a:solidFill>
                  <a:srgbClr val="404040"/>
                </a:solidFill>
                <a:latin typeface="Cambria"/>
                <a:cs typeface="Cambria"/>
              </a:rPr>
              <a:t> </a:t>
            </a:r>
            <a:r>
              <a:rPr sz="1900" spc="-15" dirty="0">
                <a:solidFill>
                  <a:srgbClr val="404040"/>
                </a:solidFill>
                <a:latin typeface="Cambria"/>
                <a:cs typeface="Cambria"/>
              </a:rPr>
              <a:t>relevant</a:t>
            </a:r>
            <a:r>
              <a:rPr sz="1900" spc="5" dirty="0">
                <a:solidFill>
                  <a:srgbClr val="404040"/>
                </a:solidFill>
                <a:latin typeface="Cambria"/>
                <a:cs typeface="Cambria"/>
              </a:rPr>
              <a:t> </a:t>
            </a:r>
            <a:r>
              <a:rPr sz="1900" spc="-20" dirty="0">
                <a:solidFill>
                  <a:srgbClr val="404040"/>
                </a:solidFill>
                <a:latin typeface="Cambria"/>
                <a:cs typeface="Cambria"/>
              </a:rPr>
              <a:t>keyword</a:t>
            </a:r>
            <a:r>
              <a:rPr sz="1900" spc="30" dirty="0">
                <a:solidFill>
                  <a:srgbClr val="404040"/>
                </a:solidFill>
                <a:latin typeface="Cambria"/>
                <a:cs typeface="Cambria"/>
              </a:rPr>
              <a:t> </a:t>
            </a:r>
            <a:r>
              <a:rPr sz="1900" spc="-5" dirty="0">
                <a:solidFill>
                  <a:srgbClr val="404040"/>
                </a:solidFill>
                <a:latin typeface="Cambria"/>
                <a:cs typeface="Cambria"/>
              </a:rPr>
              <a:t>in</a:t>
            </a:r>
            <a:r>
              <a:rPr sz="1900" spc="-15" dirty="0">
                <a:solidFill>
                  <a:srgbClr val="404040"/>
                </a:solidFill>
                <a:latin typeface="Cambria"/>
                <a:cs typeface="Cambria"/>
              </a:rPr>
              <a:t> </a:t>
            </a:r>
            <a:r>
              <a:rPr sz="1900" spc="-10" dirty="0">
                <a:solidFill>
                  <a:srgbClr val="404040"/>
                </a:solidFill>
                <a:latin typeface="Cambria"/>
                <a:cs typeface="Cambria"/>
              </a:rPr>
              <a:t>the</a:t>
            </a:r>
            <a:r>
              <a:rPr sz="1900" spc="15" dirty="0">
                <a:solidFill>
                  <a:srgbClr val="404040"/>
                </a:solidFill>
                <a:latin typeface="Cambria"/>
                <a:cs typeface="Cambria"/>
              </a:rPr>
              <a:t> </a:t>
            </a:r>
            <a:r>
              <a:rPr sz="1900" spc="-5" dirty="0">
                <a:solidFill>
                  <a:srgbClr val="404040"/>
                </a:solidFill>
                <a:latin typeface="Cambria"/>
                <a:cs typeface="Cambria"/>
              </a:rPr>
              <a:t>list.</a:t>
            </a:r>
            <a:endParaRPr sz="1900">
              <a:latin typeface="Cambria"/>
              <a:cs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095755"/>
            <a:ext cx="9871710" cy="596265"/>
          </a:xfrm>
          <a:prstGeom prst="rect">
            <a:avLst/>
          </a:prstGeom>
          <a:solidFill>
            <a:srgbClr val="FFFF00"/>
          </a:solidFill>
        </p:spPr>
        <p:txBody>
          <a:bodyPr vert="horz" wrap="square" lIns="0" tIns="0" rIns="0" bIns="0" rtlCol="0">
            <a:spAutoFit/>
          </a:bodyPr>
          <a:lstStyle/>
          <a:p>
            <a:pPr>
              <a:lnSpc>
                <a:spcPts val="4580"/>
              </a:lnSpc>
            </a:pPr>
            <a:r>
              <a:rPr spc="-60" dirty="0"/>
              <a:t>Part</a:t>
            </a:r>
            <a:r>
              <a:rPr spc="-130" dirty="0"/>
              <a:t> </a:t>
            </a:r>
            <a:r>
              <a:rPr spc="-5" dirty="0"/>
              <a:t>3</a:t>
            </a:r>
            <a:r>
              <a:rPr spc="-105" dirty="0"/>
              <a:t> </a:t>
            </a:r>
            <a:r>
              <a:rPr spc="-5" dirty="0"/>
              <a:t>:</a:t>
            </a:r>
            <a:r>
              <a:rPr spc="-120" dirty="0"/>
              <a:t> </a:t>
            </a:r>
            <a:r>
              <a:rPr spc="-50" dirty="0"/>
              <a:t>Content</a:t>
            </a:r>
            <a:r>
              <a:rPr spc="-114" dirty="0"/>
              <a:t> </a:t>
            </a:r>
            <a:r>
              <a:rPr spc="-45" dirty="0"/>
              <a:t>Ideas</a:t>
            </a:r>
            <a:r>
              <a:rPr spc="-100" dirty="0"/>
              <a:t> </a:t>
            </a:r>
            <a:r>
              <a:rPr spc="-35" dirty="0"/>
              <a:t>and</a:t>
            </a:r>
            <a:r>
              <a:rPr spc="-110" dirty="0"/>
              <a:t> </a:t>
            </a:r>
            <a:r>
              <a:rPr spc="-60" dirty="0"/>
              <a:t>Marketing</a:t>
            </a:r>
            <a:r>
              <a:rPr spc="-125" dirty="0"/>
              <a:t> </a:t>
            </a:r>
            <a:r>
              <a:rPr spc="-60" dirty="0"/>
              <a:t>Strategies</a:t>
            </a:r>
          </a:p>
        </p:txBody>
      </p:sp>
      <p:sp>
        <p:nvSpPr>
          <p:cNvPr id="3" name="object 3"/>
          <p:cNvSpPr txBox="1"/>
          <p:nvPr/>
        </p:nvSpPr>
        <p:spPr>
          <a:xfrm>
            <a:off x="1084580" y="2105368"/>
            <a:ext cx="9954895" cy="1649730"/>
          </a:xfrm>
          <a:prstGeom prst="rect">
            <a:avLst/>
          </a:prstGeom>
        </p:spPr>
        <p:txBody>
          <a:bodyPr vert="horz" wrap="square" lIns="0" tIns="17780" rIns="0" bIns="0" rtlCol="0">
            <a:spAutoFit/>
          </a:bodyPr>
          <a:lstStyle/>
          <a:p>
            <a:pPr marL="104139" marR="5080" indent="-92075">
              <a:lnSpc>
                <a:spcPct val="110100"/>
              </a:lnSpc>
              <a:spcBef>
                <a:spcPts val="140"/>
              </a:spcBef>
              <a:buClr>
                <a:srgbClr val="9BA8B7"/>
              </a:buClr>
              <a:buSzPct val="94736"/>
              <a:buFont typeface="Arial MT"/>
              <a:buChar char="•"/>
              <a:tabLst>
                <a:tab pos="104775" algn="l"/>
              </a:tabLst>
            </a:pPr>
            <a:r>
              <a:rPr sz="1900" b="1" spc="-10" dirty="0">
                <a:solidFill>
                  <a:srgbClr val="404040"/>
                </a:solidFill>
                <a:latin typeface="Cambria"/>
                <a:cs typeface="Cambria"/>
              </a:rPr>
              <a:t>Content</a:t>
            </a:r>
            <a:r>
              <a:rPr sz="1900" b="1" spc="25" dirty="0">
                <a:solidFill>
                  <a:srgbClr val="404040"/>
                </a:solidFill>
                <a:latin typeface="Cambria"/>
                <a:cs typeface="Cambria"/>
              </a:rPr>
              <a:t> </a:t>
            </a:r>
            <a:r>
              <a:rPr sz="1900" b="1" spc="-5" dirty="0">
                <a:solidFill>
                  <a:srgbClr val="404040"/>
                </a:solidFill>
                <a:latin typeface="Cambria"/>
                <a:cs typeface="Cambria"/>
              </a:rPr>
              <a:t>Ideas</a:t>
            </a:r>
            <a:r>
              <a:rPr sz="1900" b="1" spc="5" dirty="0">
                <a:solidFill>
                  <a:srgbClr val="404040"/>
                </a:solidFill>
                <a:latin typeface="Cambria"/>
                <a:cs typeface="Cambria"/>
              </a:rPr>
              <a:t> </a:t>
            </a:r>
            <a:r>
              <a:rPr sz="1900" b="1" spc="-10" dirty="0">
                <a:solidFill>
                  <a:srgbClr val="404040"/>
                </a:solidFill>
                <a:latin typeface="Cambria"/>
                <a:cs typeface="Cambria"/>
              </a:rPr>
              <a:t>Generation</a:t>
            </a:r>
            <a:r>
              <a:rPr sz="1900" b="1" spc="35" dirty="0">
                <a:solidFill>
                  <a:srgbClr val="404040"/>
                </a:solidFill>
                <a:latin typeface="Cambria"/>
                <a:cs typeface="Cambria"/>
              </a:rPr>
              <a:t> </a:t>
            </a:r>
            <a:r>
              <a:rPr sz="1900" b="1" spc="-5" dirty="0">
                <a:solidFill>
                  <a:srgbClr val="404040"/>
                </a:solidFill>
                <a:latin typeface="Cambria"/>
                <a:cs typeface="Cambria"/>
              </a:rPr>
              <a:t>&amp; </a:t>
            </a:r>
            <a:r>
              <a:rPr sz="1900" b="1" spc="-15" dirty="0">
                <a:solidFill>
                  <a:srgbClr val="404040"/>
                </a:solidFill>
                <a:latin typeface="Cambria"/>
                <a:cs typeface="Cambria"/>
              </a:rPr>
              <a:t>Strategy</a:t>
            </a:r>
            <a:r>
              <a:rPr sz="1900" b="1" spc="15" dirty="0">
                <a:solidFill>
                  <a:srgbClr val="404040"/>
                </a:solidFill>
                <a:latin typeface="Cambria"/>
                <a:cs typeface="Cambria"/>
              </a:rPr>
              <a:t> </a:t>
            </a:r>
            <a:r>
              <a:rPr sz="1900" spc="15" dirty="0">
                <a:solidFill>
                  <a:srgbClr val="404040"/>
                </a:solidFill>
                <a:latin typeface="Franklin Gothic Medium"/>
                <a:cs typeface="Franklin Gothic Medium"/>
              </a:rPr>
              <a:t>: </a:t>
            </a:r>
            <a:r>
              <a:rPr sz="1600" spc="-5" dirty="0">
                <a:solidFill>
                  <a:srgbClr val="404040"/>
                </a:solidFill>
                <a:latin typeface="Cambria"/>
                <a:cs typeface="Cambria"/>
              </a:rPr>
              <a:t>Content</a:t>
            </a:r>
            <a:r>
              <a:rPr sz="1600" spc="-25" dirty="0">
                <a:solidFill>
                  <a:srgbClr val="404040"/>
                </a:solidFill>
                <a:latin typeface="Cambria"/>
                <a:cs typeface="Cambria"/>
              </a:rPr>
              <a:t> </a:t>
            </a:r>
            <a:r>
              <a:rPr sz="1600" spc="-5" dirty="0">
                <a:solidFill>
                  <a:srgbClr val="404040"/>
                </a:solidFill>
                <a:latin typeface="Cambria"/>
                <a:cs typeface="Cambria"/>
              </a:rPr>
              <a:t>ideas</a:t>
            </a:r>
            <a:r>
              <a:rPr sz="1600" spc="20" dirty="0">
                <a:solidFill>
                  <a:srgbClr val="404040"/>
                </a:solidFill>
                <a:latin typeface="Cambria"/>
                <a:cs typeface="Cambria"/>
              </a:rPr>
              <a:t> </a:t>
            </a:r>
            <a:r>
              <a:rPr sz="1600" spc="-10" dirty="0">
                <a:solidFill>
                  <a:srgbClr val="404040"/>
                </a:solidFill>
                <a:latin typeface="Cambria"/>
                <a:cs typeface="Cambria"/>
              </a:rPr>
              <a:t>generation</a:t>
            </a:r>
            <a:r>
              <a:rPr sz="1600" spc="-15" dirty="0">
                <a:solidFill>
                  <a:srgbClr val="404040"/>
                </a:solidFill>
                <a:latin typeface="Cambria"/>
                <a:cs typeface="Cambria"/>
              </a:rPr>
              <a:t> </a:t>
            </a:r>
            <a:r>
              <a:rPr sz="1600" spc="-10" dirty="0">
                <a:solidFill>
                  <a:srgbClr val="404040"/>
                </a:solidFill>
                <a:latin typeface="Cambria"/>
                <a:cs typeface="Cambria"/>
              </a:rPr>
              <a:t>and</a:t>
            </a:r>
            <a:r>
              <a:rPr sz="1600" spc="10" dirty="0">
                <a:solidFill>
                  <a:srgbClr val="404040"/>
                </a:solidFill>
                <a:latin typeface="Cambria"/>
                <a:cs typeface="Cambria"/>
              </a:rPr>
              <a:t> </a:t>
            </a:r>
            <a:r>
              <a:rPr sz="1600" spc="-10" dirty="0">
                <a:solidFill>
                  <a:srgbClr val="404040"/>
                </a:solidFill>
                <a:latin typeface="Cambria"/>
                <a:cs typeface="Cambria"/>
              </a:rPr>
              <a:t>strategy</a:t>
            </a:r>
            <a:r>
              <a:rPr sz="1600" spc="-5" dirty="0">
                <a:solidFill>
                  <a:srgbClr val="404040"/>
                </a:solidFill>
                <a:latin typeface="Cambria"/>
                <a:cs typeface="Cambria"/>
              </a:rPr>
              <a:t> </a:t>
            </a:r>
            <a:r>
              <a:rPr sz="1600" spc="-15" dirty="0">
                <a:solidFill>
                  <a:srgbClr val="404040"/>
                </a:solidFill>
                <a:latin typeface="Cambria"/>
                <a:cs typeface="Cambria"/>
              </a:rPr>
              <a:t>for</a:t>
            </a:r>
            <a:r>
              <a:rPr sz="1600" spc="15"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0" dirty="0">
                <a:solidFill>
                  <a:srgbClr val="404040"/>
                </a:solidFill>
                <a:latin typeface="Cambria"/>
                <a:cs typeface="Cambria"/>
              </a:rPr>
              <a:t> </a:t>
            </a:r>
            <a:r>
              <a:rPr sz="1600" spc="-5" dirty="0">
                <a:solidFill>
                  <a:srgbClr val="404040"/>
                </a:solidFill>
                <a:latin typeface="Cambria"/>
                <a:cs typeface="Cambria"/>
              </a:rPr>
              <a:t>could </a:t>
            </a:r>
            <a:r>
              <a:rPr sz="1600" dirty="0">
                <a:solidFill>
                  <a:srgbClr val="404040"/>
                </a:solidFill>
                <a:latin typeface="Cambria"/>
                <a:cs typeface="Cambria"/>
              </a:rPr>
              <a:t> </a:t>
            </a:r>
            <a:r>
              <a:rPr sz="1600" spc="-25" dirty="0">
                <a:solidFill>
                  <a:srgbClr val="404040"/>
                </a:solidFill>
                <a:latin typeface="Cambria"/>
                <a:cs typeface="Cambria"/>
              </a:rPr>
              <a:t>revolve</a:t>
            </a:r>
            <a:r>
              <a:rPr sz="1600" spc="20" dirty="0">
                <a:solidFill>
                  <a:srgbClr val="404040"/>
                </a:solidFill>
                <a:latin typeface="Cambria"/>
                <a:cs typeface="Cambria"/>
              </a:rPr>
              <a:t> </a:t>
            </a:r>
            <a:r>
              <a:rPr sz="1600" spc="-10" dirty="0">
                <a:solidFill>
                  <a:srgbClr val="404040"/>
                </a:solidFill>
                <a:latin typeface="Cambria"/>
                <a:cs typeface="Cambria"/>
              </a:rPr>
              <a:t>around</a:t>
            </a:r>
            <a:r>
              <a:rPr sz="1600" spc="20" dirty="0">
                <a:solidFill>
                  <a:srgbClr val="404040"/>
                </a:solidFill>
                <a:latin typeface="Cambria"/>
                <a:cs typeface="Cambria"/>
              </a:rPr>
              <a:t> </a:t>
            </a:r>
            <a:r>
              <a:rPr sz="1600" spc="-15" dirty="0">
                <a:solidFill>
                  <a:srgbClr val="404040"/>
                </a:solidFill>
                <a:latin typeface="Cambria"/>
                <a:cs typeface="Cambria"/>
              </a:rPr>
              <a:t>several</a:t>
            </a:r>
            <a:r>
              <a:rPr sz="1600" spc="5" dirty="0">
                <a:solidFill>
                  <a:srgbClr val="404040"/>
                </a:solidFill>
                <a:latin typeface="Cambria"/>
                <a:cs typeface="Cambria"/>
              </a:rPr>
              <a:t> </a:t>
            </a:r>
            <a:r>
              <a:rPr sz="1600" spc="-15" dirty="0">
                <a:solidFill>
                  <a:srgbClr val="404040"/>
                </a:solidFill>
                <a:latin typeface="Cambria"/>
                <a:cs typeface="Cambria"/>
              </a:rPr>
              <a:t>key</a:t>
            </a:r>
            <a:r>
              <a:rPr sz="1600" spc="-10" dirty="0">
                <a:solidFill>
                  <a:srgbClr val="404040"/>
                </a:solidFill>
                <a:latin typeface="Cambria"/>
                <a:cs typeface="Cambria"/>
              </a:rPr>
              <a:t> </a:t>
            </a:r>
            <a:r>
              <a:rPr sz="1600" spc="-5" dirty="0">
                <a:solidFill>
                  <a:srgbClr val="404040"/>
                </a:solidFill>
                <a:latin typeface="Cambria"/>
                <a:cs typeface="Cambria"/>
              </a:rPr>
              <a:t>themes</a:t>
            </a:r>
            <a:r>
              <a:rPr sz="1600" spc="5" dirty="0">
                <a:solidFill>
                  <a:srgbClr val="404040"/>
                </a:solidFill>
                <a:latin typeface="Cambria"/>
                <a:cs typeface="Cambria"/>
              </a:rPr>
              <a:t> </a:t>
            </a:r>
            <a:r>
              <a:rPr sz="1600" spc="-5" dirty="0">
                <a:solidFill>
                  <a:srgbClr val="404040"/>
                </a:solidFill>
                <a:latin typeface="Cambria"/>
                <a:cs typeface="Cambria"/>
              </a:rPr>
              <a:t>and </a:t>
            </a:r>
            <a:r>
              <a:rPr sz="1600" spc="-10" dirty="0">
                <a:solidFill>
                  <a:srgbClr val="404040"/>
                </a:solidFill>
                <a:latin typeface="Cambria"/>
                <a:cs typeface="Cambria"/>
              </a:rPr>
              <a:t>approaches.</a:t>
            </a:r>
            <a:r>
              <a:rPr sz="1600" spc="15" dirty="0">
                <a:solidFill>
                  <a:srgbClr val="404040"/>
                </a:solidFill>
                <a:latin typeface="Cambria"/>
                <a:cs typeface="Cambria"/>
              </a:rPr>
              <a:t> </a:t>
            </a:r>
            <a:r>
              <a:rPr sz="1600" spc="-15" dirty="0">
                <a:solidFill>
                  <a:srgbClr val="404040"/>
                </a:solidFill>
                <a:latin typeface="Cambria"/>
                <a:cs typeface="Cambria"/>
              </a:rPr>
              <a:t>Overall</a:t>
            </a:r>
            <a:r>
              <a:rPr sz="1600" spc="30" dirty="0">
                <a:solidFill>
                  <a:srgbClr val="404040"/>
                </a:solidFill>
                <a:latin typeface="Cambria"/>
                <a:cs typeface="Cambria"/>
              </a:rPr>
              <a:t> </a:t>
            </a:r>
            <a:r>
              <a:rPr sz="1600" spc="-35"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0" dirty="0">
                <a:solidFill>
                  <a:srgbClr val="404040"/>
                </a:solidFill>
                <a:latin typeface="Cambria"/>
                <a:cs typeface="Cambria"/>
              </a:rPr>
              <a:t> </a:t>
            </a:r>
            <a:r>
              <a:rPr sz="1600" spc="-5" dirty="0">
                <a:solidFill>
                  <a:srgbClr val="404040"/>
                </a:solidFill>
                <a:latin typeface="Cambria"/>
                <a:cs typeface="Cambria"/>
              </a:rPr>
              <a:t>content</a:t>
            </a:r>
            <a:r>
              <a:rPr sz="1600" spc="-15" dirty="0">
                <a:solidFill>
                  <a:srgbClr val="404040"/>
                </a:solidFill>
                <a:latin typeface="Cambria"/>
                <a:cs typeface="Cambria"/>
              </a:rPr>
              <a:t> </a:t>
            </a:r>
            <a:r>
              <a:rPr sz="1600" spc="-10" dirty="0">
                <a:solidFill>
                  <a:srgbClr val="404040"/>
                </a:solidFill>
                <a:latin typeface="Cambria"/>
                <a:cs typeface="Cambria"/>
              </a:rPr>
              <a:t>strategy</a:t>
            </a:r>
            <a:r>
              <a:rPr sz="1600" spc="5" dirty="0">
                <a:solidFill>
                  <a:srgbClr val="404040"/>
                </a:solidFill>
                <a:latin typeface="Cambria"/>
                <a:cs typeface="Cambria"/>
              </a:rPr>
              <a:t> </a:t>
            </a:r>
            <a:r>
              <a:rPr sz="1600" spc="-5" dirty="0">
                <a:solidFill>
                  <a:srgbClr val="404040"/>
                </a:solidFill>
                <a:latin typeface="Cambria"/>
                <a:cs typeface="Cambria"/>
              </a:rPr>
              <a:t>should</a:t>
            </a:r>
            <a:r>
              <a:rPr sz="1600" spc="30" dirty="0">
                <a:solidFill>
                  <a:srgbClr val="404040"/>
                </a:solidFill>
                <a:latin typeface="Cambria"/>
                <a:cs typeface="Cambria"/>
              </a:rPr>
              <a:t> </a:t>
            </a:r>
            <a:r>
              <a:rPr sz="1600" spc="-5" dirty="0">
                <a:solidFill>
                  <a:srgbClr val="404040"/>
                </a:solidFill>
                <a:latin typeface="Cambria"/>
                <a:cs typeface="Cambria"/>
              </a:rPr>
              <a:t>aim</a:t>
            </a:r>
            <a:r>
              <a:rPr sz="1600" spc="10" dirty="0">
                <a:solidFill>
                  <a:srgbClr val="404040"/>
                </a:solidFill>
                <a:latin typeface="Cambria"/>
                <a:cs typeface="Cambria"/>
              </a:rPr>
              <a:t> </a:t>
            </a:r>
            <a:r>
              <a:rPr sz="1600" spc="-10" dirty="0">
                <a:solidFill>
                  <a:srgbClr val="404040"/>
                </a:solidFill>
                <a:latin typeface="Cambria"/>
                <a:cs typeface="Cambria"/>
              </a:rPr>
              <a:t>to</a:t>
            </a:r>
            <a:r>
              <a:rPr sz="1600" spc="5" dirty="0">
                <a:solidFill>
                  <a:srgbClr val="404040"/>
                </a:solidFill>
                <a:latin typeface="Cambria"/>
                <a:cs typeface="Cambria"/>
              </a:rPr>
              <a:t> </a:t>
            </a:r>
            <a:r>
              <a:rPr sz="1600" spc="-10" dirty="0">
                <a:solidFill>
                  <a:srgbClr val="404040"/>
                </a:solidFill>
                <a:latin typeface="Cambria"/>
                <a:cs typeface="Cambria"/>
              </a:rPr>
              <a:t>provide </a:t>
            </a:r>
            <a:r>
              <a:rPr sz="1600" spc="-335" dirty="0">
                <a:solidFill>
                  <a:srgbClr val="404040"/>
                </a:solidFill>
                <a:latin typeface="Cambria"/>
                <a:cs typeface="Cambria"/>
              </a:rPr>
              <a:t> </a:t>
            </a:r>
            <a:r>
              <a:rPr sz="1600" spc="-15" dirty="0">
                <a:solidFill>
                  <a:srgbClr val="404040"/>
                </a:solidFill>
                <a:latin typeface="Cambria"/>
                <a:cs typeface="Cambria"/>
              </a:rPr>
              <a:t>valuable</a:t>
            </a:r>
            <a:r>
              <a:rPr sz="1600" spc="45" dirty="0">
                <a:solidFill>
                  <a:srgbClr val="404040"/>
                </a:solidFill>
                <a:latin typeface="Cambria"/>
                <a:cs typeface="Cambria"/>
              </a:rPr>
              <a:t> </a:t>
            </a:r>
            <a:r>
              <a:rPr sz="1600" spc="-5" dirty="0">
                <a:solidFill>
                  <a:srgbClr val="404040"/>
                </a:solidFill>
                <a:latin typeface="Cambria"/>
                <a:cs typeface="Cambria"/>
              </a:rPr>
              <a:t>insights</a:t>
            </a:r>
            <a:r>
              <a:rPr sz="1600" spc="25" dirty="0">
                <a:solidFill>
                  <a:srgbClr val="404040"/>
                </a:solidFill>
                <a:latin typeface="Cambria"/>
                <a:cs typeface="Cambria"/>
              </a:rPr>
              <a:t> </a:t>
            </a:r>
            <a:r>
              <a:rPr sz="1600" spc="-10" dirty="0">
                <a:solidFill>
                  <a:srgbClr val="404040"/>
                </a:solidFill>
                <a:latin typeface="Cambria"/>
                <a:cs typeface="Cambria"/>
              </a:rPr>
              <a:t>demonstrate</a:t>
            </a:r>
            <a:r>
              <a:rPr sz="1600" spc="5" dirty="0">
                <a:solidFill>
                  <a:srgbClr val="404040"/>
                </a:solidFill>
                <a:latin typeface="Cambria"/>
                <a:cs typeface="Cambria"/>
              </a:rPr>
              <a:t> </a:t>
            </a:r>
            <a:r>
              <a:rPr sz="1600" spc="-10" dirty="0">
                <a:solidFill>
                  <a:srgbClr val="404040"/>
                </a:solidFill>
                <a:latin typeface="Cambria"/>
                <a:cs typeface="Cambria"/>
              </a:rPr>
              <a:t>thought</a:t>
            </a:r>
            <a:r>
              <a:rPr sz="1600" spc="25" dirty="0">
                <a:solidFill>
                  <a:srgbClr val="404040"/>
                </a:solidFill>
                <a:latin typeface="Cambria"/>
                <a:cs typeface="Cambria"/>
              </a:rPr>
              <a:t> </a:t>
            </a:r>
            <a:r>
              <a:rPr sz="1600" spc="-5" dirty="0">
                <a:solidFill>
                  <a:srgbClr val="404040"/>
                </a:solidFill>
                <a:latin typeface="Cambria"/>
                <a:cs typeface="Cambria"/>
              </a:rPr>
              <a:t>leadership</a:t>
            </a:r>
            <a:r>
              <a:rPr sz="1600" spc="25" dirty="0">
                <a:solidFill>
                  <a:srgbClr val="404040"/>
                </a:solidFill>
                <a:latin typeface="Cambria"/>
                <a:cs typeface="Cambria"/>
              </a:rPr>
              <a:t> </a:t>
            </a:r>
            <a:r>
              <a:rPr sz="1600" spc="-10" dirty="0">
                <a:solidFill>
                  <a:srgbClr val="404040"/>
                </a:solidFill>
                <a:latin typeface="Cambria"/>
                <a:cs typeface="Cambria"/>
              </a:rPr>
              <a:t>and</a:t>
            </a:r>
            <a:r>
              <a:rPr sz="1600" spc="15" dirty="0">
                <a:solidFill>
                  <a:srgbClr val="404040"/>
                </a:solidFill>
                <a:latin typeface="Cambria"/>
                <a:cs typeface="Cambria"/>
              </a:rPr>
              <a:t> </a:t>
            </a:r>
            <a:r>
              <a:rPr sz="1600" spc="-10" dirty="0">
                <a:solidFill>
                  <a:srgbClr val="404040"/>
                </a:solidFill>
                <a:latin typeface="Cambria"/>
                <a:cs typeface="Cambria"/>
              </a:rPr>
              <a:t>engage</a:t>
            </a:r>
            <a:r>
              <a:rPr sz="1600" spc="-5" dirty="0">
                <a:solidFill>
                  <a:srgbClr val="404040"/>
                </a:solidFill>
                <a:latin typeface="Cambria"/>
                <a:cs typeface="Cambria"/>
              </a:rPr>
              <a:t> </a:t>
            </a:r>
            <a:r>
              <a:rPr sz="1600" spc="-10" dirty="0">
                <a:solidFill>
                  <a:srgbClr val="404040"/>
                </a:solidFill>
                <a:latin typeface="Cambria"/>
                <a:cs typeface="Cambria"/>
              </a:rPr>
              <a:t>with</a:t>
            </a:r>
            <a:r>
              <a:rPr sz="1600" spc="5" dirty="0">
                <a:solidFill>
                  <a:srgbClr val="404040"/>
                </a:solidFill>
                <a:latin typeface="Cambria"/>
                <a:cs typeface="Cambria"/>
              </a:rPr>
              <a:t> </a:t>
            </a:r>
            <a:r>
              <a:rPr sz="1600" spc="-5" dirty="0">
                <a:solidFill>
                  <a:srgbClr val="404040"/>
                </a:solidFill>
                <a:latin typeface="Cambria"/>
                <a:cs typeface="Cambria"/>
              </a:rPr>
              <a:t>its</a:t>
            </a:r>
            <a:r>
              <a:rPr sz="1600" spc="15" dirty="0">
                <a:solidFill>
                  <a:srgbClr val="404040"/>
                </a:solidFill>
                <a:latin typeface="Cambria"/>
                <a:cs typeface="Cambria"/>
              </a:rPr>
              <a:t> </a:t>
            </a:r>
            <a:r>
              <a:rPr sz="1600" spc="-10" dirty="0">
                <a:solidFill>
                  <a:srgbClr val="404040"/>
                </a:solidFill>
                <a:latin typeface="Cambria"/>
                <a:cs typeface="Cambria"/>
              </a:rPr>
              <a:t>audiences</a:t>
            </a:r>
            <a:r>
              <a:rPr sz="1600" spc="15" dirty="0">
                <a:solidFill>
                  <a:srgbClr val="404040"/>
                </a:solidFill>
                <a:latin typeface="Cambria"/>
                <a:cs typeface="Cambria"/>
              </a:rPr>
              <a:t> </a:t>
            </a:r>
            <a:r>
              <a:rPr sz="1600" spc="-5" dirty="0">
                <a:solidFill>
                  <a:srgbClr val="404040"/>
                </a:solidFill>
                <a:latin typeface="Cambria"/>
                <a:cs typeface="Cambria"/>
              </a:rPr>
              <a:t>in</a:t>
            </a:r>
            <a:r>
              <a:rPr sz="1600" spc="10" dirty="0">
                <a:solidFill>
                  <a:srgbClr val="404040"/>
                </a:solidFill>
                <a:latin typeface="Cambria"/>
                <a:cs typeface="Cambria"/>
              </a:rPr>
              <a:t> </a:t>
            </a:r>
            <a:r>
              <a:rPr sz="1600" spc="-10" dirty="0">
                <a:solidFill>
                  <a:srgbClr val="404040"/>
                </a:solidFill>
                <a:latin typeface="Cambria"/>
                <a:cs typeface="Cambria"/>
              </a:rPr>
              <a:t>meaningful</a:t>
            </a:r>
            <a:r>
              <a:rPr sz="1600" spc="30" dirty="0">
                <a:solidFill>
                  <a:srgbClr val="404040"/>
                </a:solidFill>
                <a:latin typeface="Cambria"/>
                <a:cs typeface="Cambria"/>
              </a:rPr>
              <a:t> </a:t>
            </a:r>
            <a:r>
              <a:rPr sz="1600" spc="-25" dirty="0">
                <a:solidFill>
                  <a:srgbClr val="404040"/>
                </a:solidFill>
                <a:latin typeface="Cambria"/>
                <a:cs typeface="Cambria"/>
              </a:rPr>
              <a:t>way</a:t>
            </a:r>
            <a:r>
              <a:rPr sz="1600" spc="15" dirty="0">
                <a:solidFill>
                  <a:srgbClr val="404040"/>
                </a:solidFill>
                <a:latin typeface="Cambria"/>
                <a:cs typeface="Cambria"/>
              </a:rPr>
              <a:t> </a:t>
            </a:r>
            <a:r>
              <a:rPr sz="1600" spc="-5" dirty="0">
                <a:solidFill>
                  <a:srgbClr val="404040"/>
                </a:solidFill>
                <a:latin typeface="Cambria"/>
                <a:cs typeface="Cambria"/>
              </a:rPr>
              <a:t>,</a:t>
            </a:r>
            <a:r>
              <a:rPr sz="1600" dirty="0">
                <a:solidFill>
                  <a:srgbClr val="404040"/>
                </a:solidFill>
                <a:latin typeface="Cambria"/>
                <a:cs typeface="Cambria"/>
              </a:rPr>
              <a:t> </a:t>
            </a:r>
            <a:r>
              <a:rPr sz="1600" spc="-10" dirty="0">
                <a:solidFill>
                  <a:srgbClr val="404040"/>
                </a:solidFill>
                <a:latin typeface="Cambria"/>
                <a:cs typeface="Cambria"/>
              </a:rPr>
              <a:t>ultimately </a:t>
            </a:r>
            <a:r>
              <a:rPr sz="1600" spc="-5" dirty="0">
                <a:solidFill>
                  <a:srgbClr val="404040"/>
                </a:solidFill>
                <a:latin typeface="Cambria"/>
                <a:cs typeface="Cambria"/>
              </a:rPr>
              <a:t> </a:t>
            </a:r>
            <a:r>
              <a:rPr sz="1600" spc="-10" dirty="0">
                <a:solidFill>
                  <a:srgbClr val="404040"/>
                </a:solidFill>
                <a:latin typeface="Cambria"/>
                <a:cs typeface="Cambria"/>
              </a:rPr>
              <a:t>driving</a:t>
            </a:r>
            <a:r>
              <a:rPr sz="1600" spc="15" dirty="0">
                <a:solidFill>
                  <a:srgbClr val="404040"/>
                </a:solidFill>
                <a:latin typeface="Cambria"/>
                <a:cs typeface="Cambria"/>
              </a:rPr>
              <a:t> </a:t>
            </a:r>
            <a:r>
              <a:rPr sz="1600" spc="-10" dirty="0">
                <a:solidFill>
                  <a:srgbClr val="404040"/>
                </a:solidFill>
                <a:latin typeface="Cambria"/>
                <a:cs typeface="Cambria"/>
              </a:rPr>
              <a:t>brand</a:t>
            </a:r>
            <a:r>
              <a:rPr sz="1600" spc="-5" dirty="0">
                <a:solidFill>
                  <a:srgbClr val="404040"/>
                </a:solidFill>
                <a:latin typeface="Cambria"/>
                <a:cs typeface="Cambria"/>
              </a:rPr>
              <a:t> </a:t>
            </a:r>
            <a:r>
              <a:rPr sz="1600" spc="-15" dirty="0">
                <a:solidFill>
                  <a:srgbClr val="404040"/>
                </a:solidFill>
                <a:latin typeface="Cambria"/>
                <a:cs typeface="Cambria"/>
              </a:rPr>
              <a:t>awareness</a:t>
            </a:r>
            <a:r>
              <a:rPr sz="1600" spc="10" dirty="0">
                <a:solidFill>
                  <a:srgbClr val="404040"/>
                </a:solidFill>
                <a:latin typeface="Cambria"/>
                <a:cs typeface="Cambria"/>
              </a:rPr>
              <a:t> </a:t>
            </a:r>
            <a:r>
              <a:rPr sz="1600" spc="-5" dirty="0">
                <a:solidFill>
                  <a:srgbClr val="404040"/>
                </a:solidFill>
                <a:latin typeface="Cambria"/>
                <a:cs typeface="Cambria"/>
              </a:rPr>
              <a:t>,</a:t>
            </a:r>
            <a:r>
              <a:rPr sz="1600" spc="-10" dirty="0">
                <a:solidFill>
                  <a:srgbClr val="404040"/>
                </a:solidFill>
                <a:latin typeface="Cambria"/>
                <a:cs typeface="Cambria"/>
              </a:rPr>
              <a:t> thought</a:t>
            </a:r>
            <a:r>
              <a:rPr sz="1600" spc="15" dirty="0">
                <a:solidFill>
                  <a:srgbClr val="404040"/>
                </a:solidFill>
                <a:latin typeface="Cambria"/>
                <a:cs typeface="Cambria"/>
              </a:rPr>
              <a:t> </a:t>
            </a:r>
            <a:r>
              <a:rPr sz="1600" spc="-5" dirty="0">
                <a:solidFill>
                  <a:srgbClr val="404040"/>
                </a:solidFill>
                <a:latin typeface="Cambria"/>
                <a:cs typeface="Cambria"/>
              </a:rPr>
              <a:t>leadership</a:t>
            </a:r>
            <a:r>
              <a:rPr sz="1600" spc="30" dirty="0">
                <a:solidFill>
                  <a:srgbClr val="404040"/>
                </a:solidFill>
                <a:latin typeface="Cambria"/>
                <a:cs typeface="Cambria"/>
              </a:rPr>
              <a:t> </a:t>
            </a:r>
            <a:r>
              <a:rPr sz="1600" spc="-5" dirty="0">
                <a:solidFill>
                  <a:srgbClr val="404040"/>
                </a:solidFill>
                <a:latin typeface="Cambria"/>
                <a:cs typeface="Cambria"/>
              </a:rPr>
              <a:t>,</a:t>
            </a:r>
            <a:r>
              <a:rPr sz="1600" spc="-10" dirty="0">
                <a:solidFill>
                  <a:srgbClr val="404040"/>
                </a:solidFill>
                <a:latin typeface="Cambria"/>
                <a:cs typeface="Cambria"/>
              </a:rPr>
              <a:t> and</a:t>
            </a:r>
            <a:r>
              <a:rPr sz="1600" spc="-5" dirty="0">
                <a:solidFill>
                  <a:srgbClr val="404040"/>
                </a:solidFill>
                <a:latin typeface="Cambria"/>
                <a:cs typeface="Cambria"/>
              </a:rPr>
              <a:t> business</a:t>
            </a:r>
            <a:r>
              <a:rPr sz="1600" spc="10" dirty="0">
                <a:solidFill>
                  <a:srgbClr val="404040"/>
                </a:solidFill>
                <a:latin typeface="Cambria"/>
                <a:cs typeface="Cambria"/>
              </a:rPr>
              <a:t> </a:t>
            </a:r>
            <a:r>
              <a:rPr sz="1600" spc="-15" dirty="0">
                <a:solidFill>
                  <a:srgbClr val="404040"/>
                </a:solidFill>
                <a:latin typeface="Cambria"/>
                <a:cs typeface="Cambria"/>
              </a:rPr>
              <a:t>growth.</a:t>
            </a:r>
            <a:endParaRPr sz="1600">
              <a:latin typeface="Cambria"/>
              <a:cs typeface="Cambria"/>
            </a:endParaRPr>
          </a:p>
          <a:p>
            <a:pPr marL="104139" indent="-92075">
              <a:lnSpc>
                <a:spcPct val="100000"/>
              </a:lnSpc>
              <a:spcBef>
                <a:spcPts val="1580"/>
              </a:spcBef>
              <a:buClr>
                <a:srgbClr val="9BA8B7"/>
              </a:buClr>
              <a:buSzPct val="94736"/>
              <a:buFont typeface="Arial MT"/>
              <a:buChar char="•"/>
              <a:tabLst>
                <a:tab pos="104775" algn="l"/>
              </a:tabLst>
            </a:pPr>
            <a:r>
              <a:rPr sz="1900" b="1" spc="-10" dirty="0">
                <a:solidFill>
                  <a:srgbClr val="404040"/>
                </a:solidFill>
                <a:latin typeface="Cambria"/>
                <a:cs typeface="Cambria"/>
              </a:rPr>
              <a:t>Mentioned</a:t>
            </a:r>
            <a:r>
              <a:rPr sz="1900" b="1" spc="95" dirty="0">
                <a:solidFill>
                  <a:srgbClr val="404040"/>
                </a:solidFill>
                <a:latin typeface="Cambria"/>
                <a:cs typeface="Cambria"/>
              </a:rPr>
              <a:t> </a:t>
            </a:r>
            <a:r>
              <a:rPr sz="1900" b="1" spc="-5" dirty="0">
                <a:solidFill>
                  <a:srgbClr val="404040"/>
                </a:solidFill>
                <a:latin typeface="Cambria"/>
                <a:cs typeface="Cambria"/>
              </a:rPr>
              <a:t>in</a:t>
            </a:r>
            <a:r>
              <a:rPr sz="1900" b="1" spc="-10" dirty="0">
                <a:solidFill>
                  <a:srgbClr val="404040"/>
                </a:solidFill>
                <a:latin typeface="Cambria"/>
                <a:cs typeface="Cambria"/>
              </a:rPr>
              <a:t> </a:t>
            </a:r>
            <a:r>
              <a:rPr sz="1900" b="1" spc="-5" dirty="0">
                <a:solidFill>
                  <a:srgbClr val="404040"/>
                </a:solidFill>
                <a:latin typeface="Cambria"/>
                <a:cs typeface="Cambria"/>
              </a:rPr>
              <a:t>the</a:t>
            </a:r>
            <a:r>
              <a:rPr sz="1900" b="1" dirty="0">
                <a:solidFill>
                  <a:srgbClr val="404040"/>
                </a:solidFill>
                <a:latin typeface="Cambria"/>
                <a:cs typeface="Cambria"/>
              </a:rPr>
              <a:t> </a:t>
            </a:r>
            <a:r>
              <a:rPr sz="1900" b="1" spc="-5" dirty="0">
                <a:solidFill>
                  <a:srgbClr val="404040"/>
                </a:solidFill>
                <a:latin typeface="Cambria"/>
                <a:cs typeface="Cambria"/>
              </a:rPr>
              <a:t>calendar</a:t>
            </a:r>
            <a:r>
              <a:rPr sz="1900" b="1" spc="5" dirty="0">
                <a:solidFill>
                  <a:srgbClr val="404040"/>
                </a:solidFill>
                <a:latin typeface="Cambria"/>
                <a:cs typeface="Cambria"/>
              </a:rPr>
              <a:t> </a:t>
            </a:r>
            <a:r>
              <a:rPr sz="1900" spc="15" dirty="0">
                <a:solidFill>
                  <a:srgbClr val="404040"/>
                </a:solidFill>
                <a:latin typeface="Franklin Gothic Medium"/>
                <a:cs typeface="Franklin Gothic Medium"/>
              </a:rPr>
              <a:t>:</a:t>
            </a:r>
            <a:endParaRPr sz="1900">
              <a:latin typeface="Franklin Gothic Medium"/>
              <a:cs typeface="Franklin Gothic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935482"/>
            <a:ext cx="2636520" cy="742315"/>
          </a:xfrm>
          <a:prstGeom prst="rect">
            <a:avLst/>
          </a:prstGeom>
        </p:spPr>
        <p:txBody>
          <a:bodyPr vert="horz" wrap="square" lIns="0" tIns="13335" rIns="0" bIns="0" rtlCol="0">
            <a:spAutoFit/>
          </a:bodyPr>
          <a:lstStyle/>
          <a:p>
            <a:pPr marL="12700">
              <a:lnSpc>
                <a:spcPct val="100000"/>
              </a:lnSpc>
              <a:spcBef>
                <a:spcPts val="105"/>
              </a:spcBef>
            </a:pPr>
            <a:endParaRPr sz="4700" dirty="0"/>
          </a:p>
        </p:txBody>
      </p:sp>
      <p:pic>
        <p:nvPicPr>
          <p:cNvPr id="4" name="Picture 3">
            <a:extLst>
              <a:ext uri="{FF2B5EF4-FFF2-40B4-BE49-F238E27FC236}">
                <a16:creationId xmlns:a16="http://schemas.microsoft.com/office/drawing/2014/main" id="{4D0BAF38-9830-A70C-1F92-635A9F349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184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239" y="1072641"/>
            <a:ext cx="9847580" cy="596265"/>
          </a:xfrm>
          <a:prstGeom prst="rect">
            <a:avLst/>
          </a:prstGeom>
          <a:solidFill>
            <a:srgbClr val="FFFF00"/>
          </a:solidFill>
        </p:spPr>
        <p:txBody>
          <a:bodyPr vert="horz" wrap="square" lIns="0" tIns="0" rIns="0" bIns="0" rtlCol="0">
            <a:spAutoFit/>
          </a:bodyPr>
          <a:lstStyle/>
          <a:p>
            <a:pPr>
              <a:lnSpc>
                <a:spcPts val="4580"/>
              </a:lnSpc>
            </a:pPr>
            <a:r>
              <a:rPr b="1" spc="-105" dirty="0">
                <a:latin typeface="Cambria"/>
                <a:cs typeface="Cambria"/>
              </a:rPr>
              <a:t>Strategy,</a:t>
            </a:r>
            <a:r>
              <a:rPr b="1" spc="-120" dirty="0">
                <a:latin typeface="Cambria"/>
                <a:cs typeface="Cambria"/>
              </a:rPr>
              <a:t> </a:t>
            </a:r>
            <a:r>
              <a:rPr b="1" spc="-40" dirty="0">
                <a:latin typeface="Cambria"/>
                <a:cs typeface="Cambria"/>
              </a:rPr>
              <a:t>Aim</a:t>
            </a:r>
            <a:r>
              <a:rPr b="1" spc="-100" dirty="0">
                <a:latin typeface="Cambria"/>
                <a:cs typeface="Cambria"/>
              </a:rPr>
              <a:t> </a:t>
            </a:r>
            <a:r>
              <a:rPr b="1" spc="-40" dirty="0">
                <a:latin typeface="Cambria"/>
                <a:cs typeface="Cambria"/>
              </a:rPr>
              <a:t>and</a:t>
            </a:r>
            <a:r>
              <a:rPr b="1" spc="-100" dirty="0">
                <a:latin typeface="Cambria"/>
                <a:cs typeface="Cambria"/>
              </a:rPr>
              <a:t> </a:t>
            </a:r>
            <a:r>
              <a:rPr b="1" spc="-35" dirty="0">
                <a:latin typeface="Cambria"/>
                <a:cs typeface="Cambria"/>
              </a:rPr>
              <a:t>the</a:t>
            </a:r>
            <a:r>
              <a:rPr b="1" spc="-114" dirty="0">
                <a:latin typeface="Cambria"/>
                <a:cs typeface="Cambria"/>
              </a:rPr>
              <a:t> </a:t>
            </a:r>
            <a:r>
              <a:rPr b="1" spc="-40" dirty="0">
                <a:latin typeface="Cambria"/>
                <a:cs typeface="Cambria"/>
              </a:rPr>
              <a:t>Idea</a:t>
            </a:r>
            <a:r>
              <a:rPr b="1" spc="-105" dirty="0">
                <a:latin typeface="Cambria"/>
                <a:cs typeface="Cambria"/>
              </a:rPr>
              <a:t> </a:t>
            </a:r>
            <a:r>
              <a:rPr b="1" spc="-45" dirty="0">
                <a:latin typeface="Cambria"/>
                <a:cs typeface="Cambria"/>
              </a:rPr>
              <a:t>behind</a:t>
            </a:r>
            <a:r>
              <a:rPr b="1" spc="-114" dirty="0">
                <a:latin typeface="Cambria"/>
                <a:cs typeface="Cambria"/>
              </a:rPr>
              <a:t> </a:t>
            </a:r>
            <a:r>
              <a:rPr b="1" spc="-40" dirty="0">
                <a:latin typeface="Cambria"/>
                <a:cs typeface="Cambria"/>
              </a:rPr>
              <a:t>this</a:t>
            </a:r>
            <a:r>
              <a:rPr b="1" spc="-110" dirty="0">
                <a:latin typeface="Cambria"/>
                <a:cs typeface="Cambria"/>
              </a:rPr>
              <a:t> </a:t>
            </a:r>
            <a:r>
              <a:rPr b="1" spc="-55" dirty="0">
                <a:latin typeface="Cambria"/>
                <a:cs typeface="Cambria"/>
              </a:rPr>
              <a:t>story</a:t>
            </a:r>
          </a:p>
        </p:txBody>
      </p:sp>
      <p:sp>
        <p:nvSpPr>
          <p:cNvPr id="3" name="object 3"/>
          <p:cNvSpPr txBox="1"/>
          <p:nvPr/>
        </p:nvSpPr>
        <p:spPr>
          <a:xfrm>
            <a:off x="6084189" y="2057552"/>
            <a:ext cx="4940300" cy="2892425"/>
          </a:xfrm>
          <a:prstGeom prst="rect">
            <a:avLst/>
          </a:prstGeom>
        </p:spPr>
        <p:txBody>
          <a:bodyPr vert="horz" wrap="square" lIns="0" tIns="12700" rIns="0" bIns="0" rtlCol="0">
            <a:spAutoFit/>
          </a:bodyPr>
          <a:lstStyle/>
          <a:p>
            <a:pPr marL="12700" marR="112395">
              <a:lnSpc>
                <a:spcPct val="110000"/>
              </a:lnSpc>
              <a:spcBef>
                <a:spcPts val="100"/>
              </a:spcBef>
            </a:pPr>
            <a:r>
              <a:rPr sz="1900" spc="-70" dirty="0">
                <a:solidFill>
                  <a:srgbClr val="404040"/>
                </a:solidFill>
                <a:latin typeface="Franklin Gothic Medium"/>
                <a:cs typeface="Franklin Gothic Medium"/>
              </a:rPr>
              <a:t>To</a:t>
            </a:r>
            <a:r>
              <a:rPr sz="1900"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apply</a:t>
            </a:r>
            <a:r>
              <a:rPr sz="1900"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for</a:t>
            </a:r>
            <a:r>
              <a:rPr sz="1900" spc="10"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jobs</a:t>
            </a:r>
            <a:r>
              <a:rPr sz="1900" spc="20"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at</a:t>
            </a:r>
            <a:r>
              <a:rPr sz="1900" spc="-1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tech</a:t>
            </a:r>
            <a:r>
              <a:rPr sz="1900" spc="15"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Mahindra,</a:t>
            </a:r>
            <a:r>
              <a:rPr sz="1900"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you</a:t>
            </a:r>
            <a:r>
              <a:rPr sz="1900"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can</a:t>
            </a:r>
            <a:r>
              <a:rPr sz="1900" spc="-1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visit </a:t>
            </a:r>
            <a:r>
              <a:rPr sz="1900" spc="-459"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their</a:t>
            </a:r>
            <a:r>
              <a:rPr sz="1900" spc="10"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website</a:t>
            </a:r>
            <a:r>
              <a:rPr sz="1900" spc="2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.They</a:t>
            </a:r>
            <a:r>
              <a:rPr sz="1900" spc="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often</a:t>
            </a:r>
            <a:r>
              <a:rPr sz="1900" spc="1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list</a:t>
            </a:r>
            <a:r>
              <a:rPr sz="1900" spc="2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job</a:t>
            </a:r>
            <a:r>
              <a:rPr sz="1900" spc="1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openings</a:t>
            </a:r>
            <a:r>
              <a:rPr sz="1900" spc="-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and </a:t>
            </a:r>
            <a:r>
              <a:rPr sz="1900" spc="-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provide</a:t>
            </a:r>
            <a:r>
              <a:rPr sz="1900" spc="10"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information</a:t>
            </a:r>
            <a:r>
              <a:rPr sz="1900" spc="15"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on</a:t>
            </a:r>
            <a:r>
              <a:rPr sz="1900" dirty="0">
                <a:solidFill>
                  <a:srgbClr val="404040"/>
                </a:solidFill>
                <a:latin typeface="Franklin Gothic Medium"/>
                <a:cs typeface="Franklin Gothic Medium"/>
              </a:rPr>
              <a:t> </a:t>
            </a:r>
            <a:r>
              <a:rPr sz="1900" spc="-45" dirty="0">
                <a:solidFill>
                  <a:srgbClr val="404040"/>
                </a:solidFill>
                <a:latin typeface="Franklin Gothic Medium"/>
                <a:cs typeface="Franklin Gothic Medium"/>
              </a:rPr>
              <a:t>how</a:t>
            </a:r>
            <a:r>
              <a:rPr sz="1900" spc="-5"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to</a:t>
            </a:r>
            <a:r>
              <a:rPr sz="1900"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apply</a:t>
            </a:r>
            <a:r>
              <a:rPr sz="1900" spc="-1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a:t>
            </a:r>
            <a:r>
              <a:rPr sz="1900" spc="-5" dirty="0">
                <a:solidFill>
                  <a:srgbClr val="404040"/>
                </a:solidFill>
                <a:latin typeface="Franklin Gothic Medium"/>
                <a:cs typeface="Franklin Gothic Medium"/>
              </a:rPr>
              <a:t> </a:t>
            </a:r>
            <a:r>
              <a:rPr sz="1900" spc="-65" dirty="0">
                <a:solidFill>
                  <a:srgbClr val="404040"/>
                </a:solidFill>
                <a:latin typeface="Franklin Gothic Medium"/>
                <a:cs typeface="Franklin Gothic Medium"/>
              </a:rPr>
              <a:t>You</a:t>
            </a:r>
            <a:r>
              <a:rPr sz="1900"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can </a:t>
            </a:r>
            <a:r>
              <a:rPr sz="1900" spc="-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also</a:t>
            </a:r>
            <a:r>
              <a:rPr sz="1900" spc="10"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explore</a:t>
            </a:r>
            <a:r>
              <a:rPr sz="1900" spc="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job</a:t>
            </a:r>
            <a:r>
              <a:rPr sz="1900" spc="10"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portals</a:t>
            </a:r>
            <a:r>
              <a:rPr sz="1900" spc="5" dirty="0">
                <a:solidFill>
                  <a:srgbClr val="404040"/>
                </a:solidFill>
                <a:latin typeface="Franklin Gothic Medium"/>
                <a:cs typeface="Franklin Gothic Medium"/>
              </a:rPr>
              <a:t> </a:t>
            </a:r>
            <a:r>
              <a:rPr sz="1900" spc="-45" dirty="0">
                <a:solidFill>
                  <a:srgbClr val="404040"/>
                </a:solidFill>
                <a:latin typeface="Franklin Gothic Medium"/>
                <a:cs typeface="Franklin Gothic Medium"/>
              </a:rPr>
              <a:t>like</a:t>
            </a:r>
            <a:r>
              <a:rPr sz="1900" spc="50"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Linked</a:t>
            </a:r>
            <a:r>
              <a:rPr sz="1900" spc="-10"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in</a:t>
            </a:r>
            <a:r>
              <a:rPr sz="1900" spc="2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and </a:t>
            </a:r>
            <a:r>
              <a:rPr sz="1900" spc="-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Naukri</a:t>
            </a:r>
            <a:r>
              <a:rPr sz="1900" spc="-10"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for</a:t>
            </a:r>
            <a:r>
              <a:rPr sz="1900" spc="1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opportunities</a:t>
            </a:r>
            <a:r>
              <a:rPr sz="1900" spc="35"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with</a:t>
            </a:r>
            <a:r>
              <a:rPr sz="1900" spc="-5"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Tech</a:t>
            </a:r>
            <a:r>
              <a:rPr sz="1900"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Mahindra.</a:t>
            </a:r>
            <a:endParaRPr sz="1900">
              <a:latin typeface="Franklin Gothic Medium"/>
              <a:cs typeface="Franklin Gothic Medium"/>
            </a:endParaRPr>
          </a:p>
          <a:p>
            <a:pPr marL="12700" marR="5080">
              <a:lnSpc>
                <a:spcPct val="110000"/>
              </a:lnSpc>
            </a:pPr>
            <a:r>
              <a:rPr sz="1900" spc="-35" dirty="0">
                <a:solidFill>
                  <a:srgbClr val="404040"/>
                </a:solidFill>
                <a:latin typeface="Franklin Gothic Medium"/>
                <a:cs typeface="Franklin Gothic Medium"/>
              </a:rPr>
              <a:t>Make</a:t>
            </a:r>
            <a:r>
              <a:rPr sz="1900" spc="-10" dirty="0">
                <a:solidFill>
                  <a:srgbClr val="404040"/>
                </a:solidFill>
                <a:latin typeface="Franklin Gothic Medium"/>
                <a:cs typeface="Franklin Gothic Medium"/>
              </a:rPr>
              <a:t> </a:t>
            </a:r>
            <a:r>
              <a:rPr sz="1900" dirty="0">
                <a:solidFill>
                  <a:srgbClr val="404040"/>
                </a:solidFill>
                <a:latin typeface="Franklin Gothic Medium"/>
                <a:cs typeface="Franklin Gothic Medium"/>
              </a:rPr>
              <a:t>sure</a:t>
            </a:r>
            <a:r>
              <a:rPr sz="1900" spc="-5"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to</a:t>
            </a:r>
            <a:r>
              <a:rPr sz="1900"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tailor</a:t>
            </a:r>
            <a:r>
              <a:rPr sz="1900" spc="-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your</a:t>
            </a:r>
            <a:r>
              <a:rPr sz="1900"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resume</a:t>
            </a:r>
            <a:r>
              <a:rPr sz="1900" spc="10"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and</a:t>
            </a:r>
            <a:r>
              <a:rPr sz="1900" spc="-2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cover</a:t>
            </a:r>
            <a:r>
              <a:rPr sz="1900"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letter </a:t>
            </a:r>
            <a:r>
              <a:rPr sz="1900" spc="-25"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to</a:t>
            </a:r>
            <a:r>
              <a:rPr sz="1900" spc="-10"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highlight</a:t>
            </a:r>
            <a:r>
              <a:rPr sz="1900" spc="40"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relevant</a:t>
            </a:r>
            <a:r>
              <a:rPr sz="1900" spc="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skills</a:t>
            </a:r>
            <a:r>
              <a:rPr sz="1900" spc="40"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and</a:t>
            </a:r>
            <a:r>
              <a:rPr sz="1900" spc="-20" dirty="0">
                <a:solidFill>
                  <a:srgbClr val="404040"/>
                </a:solidFill>
                <a:latin typeface="Franklin Gothic Medium"/>
                <a:cs typeface="Franklin Gothic Medium"/>
              </a:rPr>
              <a:t> experience</a:t>
            </a:r>
            <a:r>
              <a:rPr sz="1900" spc="10"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for</a:t>
            </a:r>
            <a:r>
              <a:rPr sz="1900" spc="3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the </a:t>
            </a:r>
            <a:r>
              <a:rPr sz="1900" spc="-459"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positions</a:t>
            </a:r>
            <a:r>
              <a:rPr sz="1900" spc="35"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you’re </a:t>
            </a:r>
            <a:r>
              <a:rPr sz="1900" spc="-25" dirty="0">
                <a:solidFill>
                  <a:srgbClr val="404040"/>
                </a:solidFill>
                <a:latin typeface="Franklin Gothic Medium"/>
                <a:cs typeface="Franklin Gothic Medium"/>
              </a:rPr>
              <a:t>interested</a:t>
            </a:r>
            <a:r>
              <a:rPr sz="1900" spc="20"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in</a:t>
            </a:r>
            <a:r>
              <a:rPr sz="1900" spc="-5"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a:t>
            </a:r>
            <a:r>
              <a:rPr sz="1900" spc="-5"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Good</a:t>
            </a:r>
            <a:r>
              <a:rPr sz="1900" spc="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luck</a:t>
            </a:r>
            <a:r>
              <a:rPr sz="1900" spc="5"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with </a:t>
            </a:r>
            <a:r>
              <a:rPr sz="1900" spc="-3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your</a:t>
            </a:r>
            <a:r>
              <a:rPr sz="1900" spc="-1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job</a:t>
            </a:r>
            <a:r>
              <a:rPr sz="1900" spc="1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search!</a:t>
            </a:r>
            <a:endParaRPr sz="1900">
              <a:latin typeface="Franklin Gothic Medium"/>
              <a:cs typeface="Franklin Gothic Medium"/>
            </a:endParaRPr>
          </a:p>
        </p:txBody>
      </p:sp>
      <p:pic>
        <p:nvPicPr>
          <p:cNvPr id="6" name="Picture 5">
            <a:extLst>
              <a:ext uri="{FF2B5EF4-FFF2-40B4-BE49-F238E27FC236}">
                <a16:creationId xmlns:a16="http://schemas.microsoft.com/office/drawing/2014/main" id="{08D3ADF3-66DD-28B5-E51C-E7B65A455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981200"/>
            <a:ext cx="2224569" cy="406606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095755"/>
            <a:ext cx="9659620" cy="596265"/>
          </a:xfrm>
          <a:prstGeom prst="rect">
            <a:avLst/>
          </a:prstGeom>
          <a:solidFill>
            <a:srgbClr val="FFFF00"/>
          </a:solidFill>
        </p:spPr>
        <p:txBody>
          <a:bodyPr vert="horz" wrap="square" lIns="0" tIns="0" rIns="0" bIns="0" rtlCol="0">
            <a:spAutoFit/>
          </a:bodyPr>
          <a:lstStyle/>
          <a:p>
            <a:pPr>
              <a:lnSpc>
                <a:spcPts val="4580"/>
              </a:lnSpc>
            </a:pPr>
            <a:r>
              <a:rPr b="1" spc="-50" dirty="0">
                <a:latin typeface="Cambria"/>
                <a:cs typeface="Cambria"/>
              </a:rPr>
              <a:t>St</a:t>
            </a:r>
            <a:r>
              <a:rPr b="1" spc="-125" dirty="0">
                <a:latin typeface="Cambria"/>
                <a:cs typeface="Cambria"/>
              </a:rPr>
              <a:t>r</a:t>
            </a:r>
            <a:r>
              <a:rPr b="1" spc="-55" dirty="0">
                <a:latin typeface="Cambria"/>
                <a:cs typeface="Cambria"/>
              </a:rPr>
              <a:t>a</a:t>
            </a:r>
            <a:r>
              <a:rPr b="1" spc="-110" dirty="0">
                <a:latin typeface="Cambria"/>
                <a:cs typeface="Cambria"/>
              </a:rPr>
              <a:t>t</a:t>
            </a:r>
            <a:r>
              <a:rPr b="1" spc="-50" dirty="0">
                <a:latin typeface="Cambria"/>
                <a:cs typeface="Cambria"/>
              </a:rPr>
              <a:t>e</a:t>
            </a:r>
            <a:r>
              <a:rPr b="1" spc="-55" dirty="0">
                <a:latin typeface="Cambria"/>
                <a:cs typeface="Cambria"/>
              </a:rPr>
              <a:t>g</a:t>
            </a:r>
            <a:r>
              <a:rPr b="1" spc="-425" dirty="0">
                <a:latin typeface="Cambria"/>
                <a:cs typeface="Cambria"/>
              </a:rPr>
              <a:t>y</a:t>
            </a:r>
            <a:r>
              <a:rPr b="1" spc="-5" dirty="0">
                <a:latin typeface="Cambria"/>
                <a:cs typeface="Cambria"/>
              </a:rPr>
              <a:t>,</a:t>
            </a:r>
            <a:r>
              <a:rPr b="1" spc="-120" dirty="0">
                <a:latin typeface="Cambria"/>
                <a:cs typeface="Cambria"/>
              </a:rPr>
              <a:t> </a:t>
            </a:r>
            <a:r>
              <a:rPr b="1" spc="-55" dirty="0">
                <a:latin typeface="Cambria"/>
                <a:cs typeface="Cambria"/>
              </a:rPr>
              <a:t>Ai</a:t>
            </a:r>
            <a:r>
              <a:rPr b="1" spc="-5" dirty="0">
                <a:latin typeface="Cambria"/>
                <a:cs typeface="Cambria"/>
              </a:rPr>
              <a:t>m</a:t>
            </a:r>
            <a:r>
              <a:rPr b="1" spc="-95" dirty="0">
                <a:latin typeface="Cambria"/>
                <a:cs typeface="Cambria"/>
              </a:rPr>
              <a:t> </a:t>
            </a:r>
            <a:r>
              <a:rPr b="1" spc="-55" dirty="0">
                <a:latin typeface="Cambria"/>
                <a:cs typeface="Cambria"/>
              </a:rPr>
              <a:t>an</a:t>
            </a:r>
            <a:r>
              <a:rPr b="1" spc="-5" dirty="0">
                <a:latin typeface="Cambria"/>
                <a:cs typeface="Cambria"/>
              </a:rPr>
              <a:t>d</a:t>
            </a:r>
            <a:r>
              <a:rPr b="1" spc="-100" dirty="0">
                <a:latin typeface="Cambria"/>
                <a:cs typeface="Cambria"/>
              </a:rPr>
              <a:t> </a:t>
            </a:r>
            <a:r>
              <a:rPr b="1" spc="-50" dirty="0">
                <a:latin typeface="Cambria"/>
                <a:cs typeface="Cambria"/>
              </a:rPr>
              <a:t>th</a:t>
            </a:r>
            <a:r>
              <a:rPr b="1" spc="-5" dirty="0">
                <a:latin typeface="Cambria"/>
                <a:cs typeface="Cambria"/>
              </a:rPr>
              <a:t>e</a:t>
            </a:r>
            <a:r>
              <a:rPr b="1" spc="-110" dirty="0">
                <a:latin typeface="Cambria"/>
                <a:cs typeface="Cambria"/>
              </a:rPr>
              <a:t> </a:t>
            </a:r>
            <a:r>
              <a:rPr b="1" spc="-60" dirty="0">
                <a:latin typeface="Cambria"/>
                <a:cs typeface="Cambria"/>
              </a:rPr>
              <a:t>I</a:t>
            </a:r>
            <a:r>
              <a:rPr b="1" spc="-50" dirty="0">
                <a:latin typeface="Cambria"/>
                <a:cs typeface="Cambria"/>
              </a:rPr>
              <a:t>de</a:t>
            </a:r>
            <a:r>
              <a:rPr b="1" spc="-5" dirty="0">
                <a:latin typeface="Cambria"/>
                <a:cs typeface="Cambria"/>
              </a:rPr>
              <a:t>a</a:t>
            </a:r>
            <a:r>
              <a:rPr b="1" spc="-105" dirty="0">
                <a:latin typeface="Cambria"/>
                <a:cs typeface="Cambria"/>
              </a:rPr>
              <a:t> </a:t>
            </a:r>
            <a:r>
              <a:rPr b="1" spc="-55" dirty="0">
                <a:latin typeface="Cambria"/>
                <a:cs typeface="Cambria"/>
              </a:rPr>
              <a:t>b</a:t>
            </a:r>
            <a:r>
              <a:rPr b="1" spc="-50" dirty="0">
                <a:latin typeface="Cambria"/>
                <a:cs typeface="Cambria"/>
              </a:rPr>
              <a:t>eh</a:t>
            </a:r>
            <a:r>
              <a:rPr b="1" spc="-55" dirty="0">
                <a:latin typeface="Cambria"/>
                <a:cs typeface="Cambria"/>
              </a:rPr>
              <a:t>in</a:t>
            </a:r>
            <a:r>
              <a:rPr b="1" spc="-5" dirty="0">
                <a:latin typeface="Cambria"/>
                <a:cs typeface="Cambria"/>
              </a:rPr>
              <a:t>d</a:t>
            </a:r>
            <a:r>
              <a:rPr b="1" spc="-114" dirty="0">
                <a:latin typeface="Cambria"/>
                <a:cs typeface="Cambria"/>
              </a:rPr>
              <a:t> </a:t>
            </a:r>
            <a:r>
              <a:rPr b="1" spc="-50" dirty="0">
                <a:latin typeface="Cambria"/>
                <a:cs typeface="Cambria"/>
              </a:rPr>
              <a:t>th</a:t>
            </a:r>
            <a:r>
              <a:rPr b="1" spc="-55" dirty="0">
                <a:latin typeface="Cambria"/>
                <a:cs typeface="Cambria"/>
              </a:rPr>
              <a:t>i</a:t>
            </a:r>
            <a:r>
              <a:rPr b="1" spc="-5" dirty="0">
                <a:latin typeface="Cambria"/>
                <a:cs typeface="Cambria"/>
              </a:rPr>
              <a:t>s</a:t>
            </a:r>
            <a:r>
              <a:rPr b="1" spc="-114" dirty="0">
                <a:latin typeface="Cambria"/>
                <a:cs typeface="Cambria"/>
              </a:rPr>
              <a:t> </a:t>
            </a:r>
            <a:r>
              <a:rPr b="1" spc="-50" dirty="0">
                <a:latin typeface="Cambria"/>
                <a:cs typeface="Cambria"/>
              </a:rPr>
              <a:t>po</a:t>
            </a:r>
            <a:r>
              <a:rPr b="1" spc="-55" dirty="0">
                <a:latin typeface="Cambria"/>
                <a:cs typeface="Cambria"/>
              </a:rPr>
              <a:t>s</a:t>
            </a:r>
            <a:r>
              <a:rPr b="1" spc="-5" dirty="0">
                <a:latin typeface="Cambria"/>
                <a:cs typeface="Cambria"/>
              </a:rPr>
              <a:t>t</a:t>
            </a:r>
          </a:p>
        </p:txBody>
      </p:sp>
      <p:sp>
        <p:nvSpPr>
          <p:cNvPr id="3" name="object 3"/>
          <p:cNvSpPr txBox="1"/>
          <p:nvPr/>
        </p:nvSpPr>
        <p:spPr>
          <a:xfrm>
            <a:off x="6027801" y="2017928"/>
            <a:ext cx="5096510" cy="2753995"/>
          </a:xfrm>
          <a:prstGeom prst="rect">
            <a:avLst/>
          </a:prstGeom>
        </p:spPr>
        <p:txBody>
          <a:bodyPr vert="horz" wrap="square" lIns="0" tIns="12700" rIns="0" bIns="0" rtlCol="0">
            <a:spAutoFit/>
          </a:bodyPr>
          <a:lstStyle/>
          <a:p>
            <a:pPr marL="12700" marR="5080">
              <a:lnSpc>
                <a:spcPct val="110000"/>
              </a:lnSpc>
              <a:spcBef>
                <a:spcPts val="100"/>
              </a:spcBef>
              <a:tabLst>
                <a:tab pos="3804285" algn="l"/>
              </a:tabLst>
            </a:pPr>
            <a:r>
              <a:rPr sz="1600" spc="-5" dirty="0">
                <a:solidFill>
                  <a:srgbClr val="404040"/>
                </a:solidFill>
                <a:latin typeface="Cambria"/>
                <a:cs typeface="Cambria"/>
              </a:rPr>
              <a:t>The</a:t>
            </a:r>
            <a:r>
              <a:rPr sz="1600" dirty="0">
                <a:solidFill>
                  <a:srgbClr val="404040"/>
                </a:solidFill>
                <a:latin typeface="Cambria"/>
                <a:cs typeface="Cambria"/>
              </a:rPr>
              <a:t> </a:t>
            </a:r>
            <a:r>
              <a:rPr sz="1600" spc="-10" dirty="0">
                <a:solidFill>
                  <a:srgbClr val="404040"/>
                </a:solidFill>
                <a:latin typeface="Cambria"/>
                <a:cs typeface="Cambria"/>
              </a:rPr>
              <a:t>strategy</a:t>
            </a:r>
            <a:r>
              <a:rPr sz="1600"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a:t>
            </a:r>
            <a:r>
              <a:rPr sz="1600" spc="-10" dirty="0">
                <a:solidFill>
                  <a:srgbClr val="404040"/>
                </a:solidFill>
                <a:latin typeface="Cambria"/>
                <a:cs typeface="Cambria"/>
              </a:rPr>
              <a:t>aim</a:t>
            </a:r>
            <a:r>
              <a:rPr sz="1600" spc="25" dirty="0">
                <a:solidFill>
                  <a:srgbClr val="404040"/>
                </a:solidFill>
                <a:latin typeface="Cambria"/>
                <a:cs typeface="Cambria"/>
              </a:rPr>
              <a:t> </a:t>
            </a:r>
            <a:r>
              <a:rPr sz="1600" spc="-5" dirty="0">
                <a:solidFill>
                  <a:srgbClr val="404040"/>
                </a:solidFill>
                <a:latin typeface="Cambria"/>
                <a:cs typeface="Cambria"/>
              </a:rPr>
              <a:t>of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0" dirty="0">
                <a:solidFill>
                  <a:srgbClr val="404040"/>
                </a:solidFill>
                <a:latin typeface="Cambria"/>
                <a:cs typeface="Cambria"/>
              </a:rPr>
              <a:t> </a:t>
            </a:r>
            <a:r>
              <a:rPr sz="1600" spc="-25" dirty="0">
                <a:solidFill>
                  <a:srgbClr val="404040"/>
                </a:solidFill>
                <a:latin typeface="Cambria"/>
                <a:cs typeface="Cambria"/>
              </a:rPr>
              <a:t>revolves</a:t>
            </a:r>
            <a:r>
              <a:rPr sz="1600" spc="15" dirty="0">
                <a:solidFill>
                  <a:srgbClr val="404040"/>
                </a:solidFill>
                <a:latin typeface="Cambria"/>
                <a:cs typeface="Cambria"/>
              </a:rPr>
              <a:t> </a:t>
            </a:r>
            <a:r>
              <a:rPr sz="1600" spc="-10" dirty="0">
                <a:solidFill>
                  <a:srgbClr val="404040"/>
                </a:solidFill>
                <a:latin typeface="Cambria"/>
                <a:cs typeface="Cambria"/>
              </a:rPr>
              <a:t>around </a:t>
            </a:r>
            <a:r>
              <a:rPr sz="1600" spc="-5" dirty="0">
                <a:solidFill>
                  <a:srgbClr val="404040"/>
                </a:solidFill>
                <a:latin typeface="Cambria"/>
                <a:cs typeface="Cambria"/>
              </a:rPr>
              <a:t> </a:t>
            </a:r>
            <a:r>
              <a:rPr sz="1600" spc="-10" dirty="0">
                <a:solidFill>
                  <a:srgbClr val="404040"/>
                </a:solidFill>
                <a:latin typeface="Cambria"/>
                <a:cs typeface="Cambria"/>
              </a:rPr>
              <a:t>being</a:t>
            </a:r>
            <a:r>
              <a:rPr sz="1600" spc="5" dirty="0">
                <a:solidFill>
                  <a:srgbClr val="404040"/>
                </a:solidFill>
                <a:latin typeface="Cambria"/>
                <a:cs typeface="Cambria"/>
              </a:rPr>
              <a:t> </a:t>
            </a:r>
            <a:r>
              <a:rPr sz="1600" spc="-5" dirty="0">
                <a:solidFill>
                  <a:srgbClr val="404040"/>
                </a:solidFill>
                <a:latin typeface="Cambria"/>
                <a:cs typeface="Cambria"/>
              </a:rPr>
              <a:t>a</a:t>
            </a:r>
            <a:r>
              <a:rPr sz="1600" spc="5" dirty="0">
                <a:solidFill>
                  <a:srgbClr val="404040"/>
                </a:solidFill>
                <a:latin typeface="Cambria"/>
                <a:cs typeface="Cambria"/>
              </a:rPr>
              <a:t> </a:t>
            </a:r>
            <a:r>
              <a:rPr sz="1600" spc="-10" dirty="0">
                <a:solidFill>
                  <a:srgbClr val="404040"/>
                </a:solidFill>
                <a:latin typeface="Cambria"/>
                <a:cs typeface="Cambria"/>
              </a:rPr>
              <a:t>leading</a:t>
            </a:r>
            <a:r>
              <a:rPr sz="1600" spc="5" dirty="0">
                <a:solidFill>
                  <a:srgbClr val="404040"/>
                </a:solidFill>
                <a:latin typeface="Cambria"/>
                <a:cs typeface="Cambria"/>
              </a:rPr>
              <a:t> </a:t>
            </a:r>
            <a:r>
              <a:rPr sz="1600" spc="-10" dirty="0">
                <a:solidFill>
                  <a:srgbClr val="404040"/>
                </a:solidFill>
                <a:latin typeface="Cambria"/>
                <a:cs typeface="Cambria"/>
              </a:rPr>
              <a:t>provider</a:t>
            </a:r>
            <a:r>
              <a:rPr sz="1600" spc="5" dirty="0">
                <a:solidFill>
                  <a:srgbClr val="404040"/>
                </a:solidFill>
                <a:latin typeface="Cambria"/>
                <a:cs typeface="Cambria"/>
              </a:rPr>
              <a:t> </a:t>
            </a:r>
            <a:r>
              <a:rPr sz="1600" spc="-5" dirty="0">
                <a:solidFill>
                  <a:srgbClr val="404040"/>
                </a:solidFill>
                <a:latin typeface="Cambria"/>
                <a:cs typeface="Cambria"/>
              </a:rPr>
              <a:t>of digital</a:t>
            </a:r>
            <a:r>
              <a:rPr sz="1600" spc="20" dirty="0">
                <a:solidFill>
                  <a:srgbClr val="404040"/>
                </a:solidFill>
                <a:latin typeface="Cambria"/>
                <a:cs typeface="Cambria"/>
              </a:rPr>
              <a:t> </a:t>
            </a:r>
            <a:r>
              <a:rPr sz="1600" spc="-10" dirty="0">
                <a:solidFill>
                  <a:srgbClr val="404040"/>
                </a:solidFill>
                <a:latin typeface="Cambria"/>
                <a:cs typeface="Cambria"/>
              </a:rPr>
              <a:t>transformation, </a:t>
            </a:r>
            <a:r>
              <a:rPr sz="1600" spc="-5" dirty="0">
                <a:solidFill>
                  <a:srgbClr val="404040"/>
                </a:solidFill>
                <a:latin typeface="Cambria"/>
                <a:cs typeface="Cambria"/>
              </a:rPr>
              <a:t> </a:t>
            </a:r>
            <a:r>
              <a:rPr sz="1600" spc="-10" dirty="0">
                <a:solidFill>
                  <a:srgbClr val="404040"/>
                </a:solidFill>
                <a:latin typeface="Cambria"/>
                <a:cs typeface="Cambria"/>
              </a:rPr>
              <a:t>consulting,</a:t>
            </a:r>
            <a:r>
              <a:rPr sz="1600" dirty="0">
                <a:solidFill>
                  <a:srgbClr val="404040"/>
                </a:solidFill>
                <a:latin typeface="Cambria"/>
                <a:cs typeface="Cambria"/>
              </a:rPr>
              <a:t> </a:t>
            </a:r>
            <a:r>
              <a:rPr sz="1600" spc="-10" dirty="0">
                <a:solidFill>
                  <a:srgbClr val="404040"/>
                </a:solidFill>
                <a:latin typeface="Cambria"/>
                <a:cs typeface="Cambria"/>
              </a:rPr>
              <a:t>and</a:t>
            </a:r>
            <a:r>
              <a:rPr sz="1600" spc="10" dirty="0">
                <a:solidFill>
                  <a:srgbClr val="404040"/>
                </a:solidFill>
                <a:latin typeface="Cambria"/>
                <a:cs typeface="Cambria"/>
              </a:rPr>
              <a:t> </a:t>
            </a:r>
            <a:r>
              <a:rPr sz="1600" spc="-10" dirty="0">
                <a:solidFill>
                  <a:srgbClr val="404040"/>
                </a:solidFill>
                <a:latin typeface="Cambria"/>
                <a:cs typeface="Cambria"/>
              </a:rPr>
              <a:t>business</a:t>
            </a:r>
            <a:r>
              <a:rPr sz="1600" spc="20" dirty="0">
                <a:solidFill>
                  <a:srgbClr val="404040"/>
                </a:solidFill>
                <a:latin typeface="Cambria"/>
                <a:cs typeface="Cambria"/>
              </a:rPr>
              <a:t> </a:t>
            </a:r>
            <a:r>
              <a:rPr sz="1600" spc="-15" dirty="0">
                <a:solidFill>
                  <a:srgbClr val="404040"/>
                </a:solidFill>
                <a:latin typeface="Cambria"/>
                <a:cs typeface="Cambria"/>
              </a:rPr>
              <a:t>re</a:t>
            </a:r>
            <a:r>
              <a:rPr sz="1600" dirty="0">
                <a:solidFill>
                  <a:srgbClr val="404040"/>
                </a:solidFill>
                <a:latin typeface="Cambria"/>
                <a:cs typeface="Cambria"/>
              </a:rPr>
              <a:t> </a:t>
            </a:r>
            <a:r>
              <a:rPr sz="1600" spc="-5" dirty="0">
                <a:solidFill>
                  <a:srgbClr val="404040"/>
                </a:solidFill>
                <a:latin typeface="Cambria"/>
                <a:cs typeface="Cambria"/>
              </a:rPr>
              <a:t>engineering</a:t>
            </a:r>
            <a:r>
              <a:rPr sz="1600" spc="-10" dirty="0">
                <a:solidFill>
                  <a:srgbClr val="404040"/>
                </a:solidFill>
                <a:latin typeface="Cambria"/>
                <a:cs typeface="Cambria"/>
              </a:rPr>
              <a:t> </a:t>
            </a:r>
            <a:r>
              <a:rPr sz="1600" spc="-5" dirty="0">
                <a:solidFill>
                  <a:srgbClr val="404040"/>
                </a:solidFill>
                <a:latin typeface="Cambria"/>
                <a:cs typeface="Cambria"/>
              </a:rPr>
              <a:t>services.</a:t>
            </a:r>
            <a:r>
              <a:rPr sz="1600" spc="5" dirty="0">
                <a:solidFill>
                  <a:srgbClr val="404040"/>
                </a:solidFill>
                <a:latin typeface="Cambria"/>
                <a:cs typeface="Cambria"/>
              </a:rPr>
              <a:t> </a:t>
            </a:r>
            <a:r>
              <a:rPr sz="1600" spc="-5" dirty="0">
                <a:solidFill>
                  <a:srgbClr val="404040"/>
                </a:solidFill>
                <a:latin typeface="Cambria"/>
                <a:cs typeface="Cambria"/>
              </a:rPr>
              <a:t>The </a:t>
            </a:r>
            <a:r>
              <a:rPr sz="1600" dirty="0">
                <a:solidFill>
                  <a:srgbClr val="404040"/>
                </a:solidFill>
                <a:latin typeface="Cambria"/>
                <a:cs typeface="Cambria"/>
              </a:rPr>
              <a:t> </a:t>
            </a:r>
            <a:r>
              <a:rPr sz="1600" spc="-10" dirty="0">
                <a:solidFill>
                  <a:srgbClr val="404040"/>
                </a:solidFill>
                <a:latin typeface="Cambria"/>
                <a:cs typeface="Cambria"/>
              </a:rPr>
              <a:t>company</a:t>
            </a:r>
            <a:r>
              <a:rPr sz="1600" spc="370" dirty="0">
                <a:solidFill>
                  <a:srgbClr val="404040"/>
                </a:solidFill>
                <a:latin typeface="Cambria"/>
                <a:cs typeface="Cambria"/>
              </a:rPr>
              <a:t> </a:t>
            </a:r>
            <a:r>
              <a:rPr sz="1600" spc="-10" dirty="0">
                <a:solidFill>
                  <a:srgbClr val="404040"/>
                </a:solidFill>
                <a:latin typeface="Cambria"/>
                <a:cs typeface="Cambria"/>
              </a:rPr>
              <a:t>focuses</a:t>
            </a:r>
            <a:r>
              <a:rPr sz="1600" spc="5" dirty="0">
                <a:solidFill>
                  <a:srgbClr val="404040"/>
                </a:solidFill>
                <a:latin typeface="Cambria"/>
                <a:cs typeface="Cambria"/>
              </a:rPr>
              <a:t> </a:t>
            </a:r>
            <a:r>
              <a:rPr sz="1600" spc="-5" dirty="0">
                <a:solidFill>
                  <a:srgbClr val="404040"/>
                </a:solidFill>
                <a:latin typeface="Cambria"/>
                <a:cs typeface="Cambria"/>
              </a:rPr>
              <a:t>on</a:t>
            </a:r>
            <a:r>
              <a:rPr sz="1600" spc="5" dirty="0">
                <a:solidFill>
                  <a:srgbClr val="404040"/>
                </a:solidFill>
                <a:latin typeface="Cambria"/>
                <a:cs typeface="Cambria"/>
              </a:rPr>
              <a:t> </a:t>
            </a:r>
            <a:r>
              <a:rPr sz="1600" spc="-15" dirty="0">
                <a:solidFill>
                  <a:srgbClr val="404040"/>
                </a:solidFill>
                <a:latin typeface="Cambria"/>
                <a:cs typeface="Cambria"/>
              </a:rPr>
              <a:t>leveraging</a:t>
            </a:r>
            <a:r>
              <a:rPr sz="1600" spc="365" dirty="0">
                <a:solidFill>
                  <a:srgbClr val="404040"/>
                </a:solidFill>
                <a:latin typeface="Cambria"/>
                <a:cs typeface="Cambria"/>
              </a:rPr>
              <a:t> </a:t>
            </a:r>
            <a:r>
              <a:rPr sz="1600" spc="-10" dirty="0">
                <a:solidFill>
                  <a:srgbClr val="404040"/>
                </a:solidFill>
                <a:latin typeface="Cambria"/>
                <a:cs typeface="Cambria"/>
              </a:rPr>
              <a:t>emerging</a:t>
            </a:r>
            <a:r>
              <a:rPr sz="1600" spc="355" dirty="0">
                <a:solidFill>
                  <a:srgbClr val="404040"/>
                </a:solidFill>
                <a:latin typeface="Cambria"/>
                <a:cs typeface="Cambria"/>
              </a:rPr>
              <a:t> </a:t>
            </a:r>
            <a:r>
              <a:rPr sz="1600" spc="-10" dirty="0">
                <a:solidFill>
                  <a:srgbClr val="404040"/>
                </a:solidFill>
                <a:latin typeface="Cambria"/>
                <a:cs typeface="Cambria"/>
              </a:rPr>
              <a:t>the </a:t>
            </a:r>
            <a:r>
              <a:rPr sz="1600" spc="-5" dirty="0">
                <a:solidFill>
                  <a:srgbClr val="404040"/>
                </a:solidFill>
                <a:latin typeface="Cambria"/>
                <a:cs typeface="Cambria"/>
              </a:rPr>
              <a:t> technologies</a:t>
            </a:r>
            <a:r>
              <a:rPr sz="1600" spc="-15" dirty="0">
                <a:solidFill>
                  <a:srgbClr val="404040"/>
                </a:solidFill>
                <a:latin typeface="Cambria"/>
                <a:cs typeface="Cambria"/>
              </a:rPr>
              <a:t> </a:t>
            </a:r>
            <a:r>
              <a:rPr sz="1600" spc="-10" dirty="0">
                <a:solidFill>
                  <a:srgbClr val="404040"/>
                </a:solidFill>
                <a:latin typeface="Cambria"/>
                <a:cs typeface="Cambria"/>
              </a:rPr>
              <a:t>like</a:t>
            </a:r>
            <a:r>
              <a:rPr sz="1600" dirty="0">
                <a:solidFill>
                  <a:srgbClr val="404040"/>
                </a:solidFill>
                <a:latin typeface="Cambria"/>
                <a:cs typeface="Cambria"/>
              </a:rPr>
              <a:t> </a:t>
            </a:r>
            <a:r>
              <a:rPr sz="1600" spc="-5" dirty="0">
                <a:solidFill>
                  <a:srgbClr val="404040"/>
                </a:solidFill>
                <a:latin typeface="Cambria"/>
                <a:cs typeface="Cambria"/>
              </a:rPr>
              <a:t>AI, blockchain ,</a:t>
            </a:r>
            <a:r>
              <a:rPr sz="1600" spc="-10" dirty="0">
                <a:solidFill>
                  <a:srgbClr val="404040"/>
                </a:solidFill>
                <a:latin typeface="Cambria"/>
                <a:cs typeface="Cambria"/>
              </a:rPr>
              <a:t> </a:t>
            </a:r>
            <a:r>
              <a:rPr sz="1600" spc="-5" dirty="0">
                <a:solidFill>
                  <a:srgbClr val="404040"/>
                </a:solidFill>
                <a:latin typeface="Cambria"/>
                <a:cs typeface="Cambria"/>
              </a:rPr>
              <a:t>and lo T</a:t>
            </a:r>
            <a:r>
              <a:rPr sz="1600" spc="10" dirty="0">
                <a:solidFill>
                  <a:srgbClr val="404040"/>
                </a:solidFill>
                <a:latin typeface="Cambria"/>
                <a:cs typeface="Cambria"/>
              </a:rPr>
              <a:t> </a:t>
            </a:r>
            <a:r>
              <a:rPr sz="1600" spc="-15" dirty="0">
                <a:solidFill>
                  <a:srgbClr val="404040"/>
                </a:solidFill>
                <a:latin typeface="Cambria"/>
                <a:cs typeface="Cambria"/>
              </a:rPr>
              <a:t>to </a:t>
            </a:r>
            <a:r>
              <a:rPr sz="1600" spc="-5" dirty="0">
                <a:solidFill>
                  <a:srgbClr val="404040"/>
                </a:solidFill>
                <a:latin typeface="Cambria"/>
                <a:cs typeface="Cambria"/>
              </a:rPr>
              <a:t>clients </a:t>
            </a:r>
            <a:r>
              <a:rPr sz="1600" dirty="0">
                <a:solidFill>
                  <a:srgbClr val="404040"/>
                </a:solidFill>
                <a:latin typeface="Cambria"/>
                <a:cs typeface="Cambria"/>
              </a:rPr>
              <a:t> </a:t>
            </a:r>
            <a:r>
              <a:rPr sz="1600" spc="-15" dirty="0">
                <a:solidFill>
                  <a:srgbClr val="404040"/>
                </a:solidFill>
                <a:latin typeface="Cambria"/>
                <a:cs typeface="Cambria"/>
              </a:rPr>
              <a:t>innovate</a:t>
            </a:r>
            <a:r>
              <a:rPr sz="1600" spc="5" dirty="0">
                <a:solidFill>
                  <a:srgbClr val="404040"/>
                </a:solidFill>
                <a:latin typeface="Cambria"/>
                <a:cs typeface="Cambria"/>
              </a:rPr>
              <a:t> </a:t>
            </a:r>
            <a:r>
              <a:rPr sz="1600" spc="-10" dirty="0">
                <a:solidFill>
                  <a:srgbClr val="404040"/>
                </a:solidFill>
                <a:latin typeface="Cambria"/>
                <a:cs typeface="Cambria"/>
              </a:rPr>
              <a:t>and</a:t>
            </a:r>
            <a:r>
              <a:rPr sz="1600" spc="10" dirty="0">
                <a:solidFill>
                  <a:srgbClr val="404040"/>
                </a:solidFill>
                <a:latin typeface="Cambria"/>
                <a:cs typeface="Cambria"/>
              </a:rPr>
              <a:t> </a:t>
            </a:r>
            <a:r>
              <a:rPr sz="1600" spc="-15" dirty="0">
                <a:solidFill>
                  <a:srgbClr val="404040"/>
                </a:solidFill>
                <a:latin typeface="Cambria"/>
                <a:cs typeface="Cambria"/>
              </a:rPr>
              <a:t>stay</a:t>
            </a:r>
            <a:r>
              <a:rPr sz="1600" spc="20" dirty="0">
                <a:solidFill>
                  <a:srgbClr val="404040"/>
                </a:solidFill>
                <a:latin typeface="Cambria"/>
                <a:cs typeface="Cambria"/>
              </a:rPr>
              <a:t> </a:t>
            </a:r>
            <a:r>
              <a:rPr sz="1600" spc="-10" dirty="0">
                <a:solidFill>
                  <a:srgbClr val="404040"/>
                </a:solidFill>
                <a:latin typeface="Cambria"/>
                <a:cs typeface="Cambria"/>
              </a:rPr>
              <a:t>competitive</a:t>
            </a:r>
            <a:r>
              <a:rPr sz="1600" spc="10" dirty="0">
                <a:solidFill>
                  <a:srgbClr val="404040"/>
                </a:solidFill>
                <a:latin typeface="Cambria"/>
                <a:cs typeface="Cambria"/>
              </a:rPr>
              <a:t> </a:t>
            </a:r>
            <a:r>
              <a:rPr sz="1600" spc="-5" dirty="0">
                <a:solidFill>
                  <a:srgbClr val="404040"/>
                </a:solidFill>
                <a:latin typeface="Cambria"/>
                <a:cs typeface="Cambria"/>
              </a:rPr>
              <a:t>in </a:t>
            </a:r>
            <a:r>
              <a:rPr sz="1600" spc="-10" dirty="0">
                <a:solidFill>
                  <a:srgbClr val="404040"/>
                </a:solidFill>
                <a:latin typeface="Cambria"/>
                <a:cs typeface="Cambria"/>
              </a:rPr>
              <a:t>their</a:t>
            </a:r>
            <a:r>
              <a:rPr sz="1600" spc="10" dirty="0">
                <a:solidFill>
                  <a:srgbClr val="404040"/>
                </a:solidFill>
                <a:latin typeface="Cambria"/>
                <a:cs typeface="Cambria"/>
              </a:rPr>
              <a:t> </a:t>
            </a:r>
            <a:r>
              <a:rPr sz="1600" spc="-5" dirty="0">
                <a:solidFill>
                  <a:srgbClr val="404040"/>
                </a:solidFill>
                <a:latin typeface="Cambria"/>
                <a:cs typeface="Cambria"/>
              </a:rPr>
              <a:t>industries</a:t>
            </a:r>
            <a:r>
              <a:rPr sz="1600" spc="20" dirty="0">
                <a:solidFill>
                  <a:srgbClr val="404040"/>
                </a:solidFill>
                <a:latin typeface="Cambria"/>
                <a:cs typeface="Cambria"/>
              </a:rPr>
              <a:t> </a:t>
            </a:r>
            <a:r>
              <a:rPr sz="1600" spc="-5" dirty="0">
                <a:solidFill>
                  <a:srgbClr val="404040"/>
                </a:solidFill>
                <a:latin typeface="Cambria"/>
                <a:cs typeface="Cambria"/>
              </a:rPr>
              <a:t>. The</a:t>
            </a:r>
            <a:r>
              <a:rPr sz="1600" spc="5" dirty="0">
                <a:solidFill>
                  <a:srgbClr val="404040"/>
                </a:solidFill>
                <a:latin typeface="Cambria"/>
                <a:cs typeface="Cambria"/>
              </a:rPr>
              <a:t> </a:t>
            </a:r>
            <a:r>
              <a:rPr sz="1600" spc="-10" dirty="0">
                <a:solidFill>
                  <a:srgbClr val="404040"/>
                </a:solidFill>
                <a:latin typeface="Cambria"/>
                <a:cs typeface="Cambria"/>
              </a:rPr>
              <a:t>core </a:t>
            </a:r>
            <a:r>
              <a:rPr sz="1600" spc="-340" dirty="0">
                <a:solidFill>
                  <a:srgbClr val="404040"/>
                </a:solidFill>
                <a:latin typeface="Cambria"/>
                <a:cs typeface="Cambria"/>
              </a:rPr>
              <a:t> </a:t>
            </a:r>
            <a:r>
              <a:rPr sz="1600" spc="-5" dirty="0">
                <a:solidFill>
                  <a:srgbClr val="404040"/>
                </a:solidFill>
                <a:latin typeface="Cambria"/>
                <a:cs typeface="Cambria"/>
              </a:rPr>
              <a:t>idea</a:t>
            </a:r>
            <a:r>
              <a:rPr sz="1600" spc="10" dirty="0">
                <a:solidFill>
                  <a:srgbClr val="404040"/>
                </a:solidFill>
                <a:latin typeface="Cambria"/>
                <a:cs typeface="Cambria"/>
              </a:rPr>
              <a:t> </a:t>
            </a:r>
            <a:r>
              <a:rPr sz="1600" spc="-10" dirty="0">
                <a:solidFill>
                  <a:srgbClr val="404040"/>
                </a:solidFill>
                <a:latin typeface="Cambria"/>
                <a:cs typeface="Cambria"/>
              </a:rPr>
              <a:t>behind</a:t>
            </a:r>
            <a:r>
              <a:rPr sz="1600" spc="5"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0" dirty="0">
                <a:solidFill>
                  <a:srgbClr val="404040"/>
                </a:solidFill>
                <a:latin typeface="Cambria"/>
                <a:cs typeface="Cambria"/>
              </a:rPr>
              <a:t> </a:t>
            </a:r>
            <a:r>
              <a:rPr sz="1600" spc="-5" dirty="0">
                <a:solidFill>
                  <a:srgbClr val="404040"/>
                </a:solidFill>
                <a:latin typeface="Cambria"/>
                <a:cs typeface="Cambria"/>
              </a:rPr>
              <a:t>ids</a:t>
            </a:r>
            <a:r>
              <a:rPr sz="1600" spc="10" dirty="0">
                <a:solidFill>
                  <a:srgbClr val="404040"/>
                </a:solidFill>
                <a:latin typeface="Cambria"/>
                <a:cs typeface="Cambria"/>
              </a:rPr>
              <a:t> </a:t>
            </a:r>
            <a:r>
              <a:rPr sz="1600" spc="-10" dirty="0">
                <a:solidFill>
                  <a:srgbClr val="404040"/>
                </a:solidFill>
                <a:latin typeface="Cambria"/>
                <a:cs typeface="Cambria"/>
              </a:rPr>
              <a:t>to</a:t>
            </a:r>
            <a:r>
              <a:rPr sz="1600" dirty="0">
                <a:solidFill>
                  <a:srgbClr val="404040"/>
                </a:solidFill>
                <a:latin typeface="Cambria"/>
                <a:cs typeface="Cambria"/>
              </a:rPr>
              <a:t> </a:t>
            </a:r>
            <a:r>
              <a:rPr sz="1600" spc="-5" dirty="0">
                <a:solidFill>
                  <a:srgbClr val="404040"/>
                </a:solidFill>
                <a:latin typeface="Cambria"/>
                <a:cs typeface="Cambria"/>
              </a:rPr>
              <a:t>enable</a:t>
            </a:r>
            <a:r>
              <a:rPr sz="1600" dirty="0">
                <a:solidFill>
                  <a:srgbClr val="404040"/>
                </a:solidFill>
                <a:latin typeface="Cambria"/>
                <a:cs typeface="Cambria"/>
              </a:rPr>
              <a:t> </a:t>
            </a:r>
            <a:r>
              <a:rPr sz="1600" spc="-10" dirty="0">
                <a:solidFill>
                  <a:srgbClr val="404040"/>
                </a:solidFill>
                <a:latin typeface="Cambria"/>
                <a:cs typeface="Cambria"/>
              </a:rPr>
              <a:t>business</a:t>
            </a:r>
            <a:r>
              <a:rPr sz="1600" spc="15" dirty="0">
                <a:solidFill>
                  <a:srgbClr val="404040"/>
                </a:solidFill>
                <a:latin typeface="Cambria"/>
                <a:cs typeface="Cambria"/>
              </a:rPr>
              <a:t> </a:t>
            </a:r>
            <a:r>
              <a:rPr sz="1600" spc="-10" dirty="0">
                <a:solidFill>
                  <a:srgbClr val="404040"/>
                </a:solidFill>
                <a:latin typeface="Cambria"/>
                <a:cs typeface="Cambria"/>
              </a:rPr>
              <a:t>to</a:t>
            </a:r>
            <a:r>
              <a:rPr sz="1600" dirty="0">
                <a:solidFill>
                  <a:srgbClr val="404040"/>
                </a:solidFill>
                <a:latin typeface="Cambria"/>
                <a:cs typeface="Cambria"/>
              </a:rPr>
              <a:t> </a:t>
            </a:r>
            <a:r>
              <a:rPr sz="1600" spc="-10" dirty="0">
                <a:solidFill>
                  <a:srgbClr val="404040"/>
                </a:solidFill>
                <a:latin typeface="Cambria"/>
                <a:cs typeface="Cambria"/>
              </a:rPr>
              <a:t>adapt </a:t>
            </a:r>
            <a:r>
              <a:rPr sz="1600" spc="-5" dirty="0">
                <a:solidFill>
                  <a:srgbClr val="404040"/>
                </a:solidFill>
                <a:latin typeface="Cambria"/>
                <a:cs typeface="Cambria"/>
              </a:rPr>
              <a:t> </a:t>
            </a:r>
            <a:r>
              <a:rPr sz="1600" spc="-10" dirty="0">
                <a:solidFill>
                  <a:srgbClr val="404040"/>
                </a:solidFill>
                <a:latin typeface="Cambria"/>
                <a:cs typeface="Cambria"/>
              </a:rPr>
              <a:t>to</a:t>
            </a:r>
            <a:r>
              <a:rPr sz="1600" spc="10" dirty="0">
                <a:solidFill>
                  <a:srgbClr val="404040"/>
                </a:solidFill>
                <a:latin typeface="Cambria"/>
                <a:cs typeface="Cambria"/>
              </a:rPr>
              <a:t> </a:t>
            </a:r>
            <a:r>
              <a:rPr sz="1600" spc="-10" dirty="0">
                <a:solidFill>
                  <a:srgbClr val="404040"/>
                </a:solidFill>
                <a:latin typeface="Cambria"/>
                <a:cs typeface="Cambria"/>
              </a:rPr>
              <a:t>the</a:t>
            </a:r>
            <a:r>
              <a:rPr sz="1600" spc="10" dirty="0">
                <a:solidFill>
                  <a:srgbClr val="404040"/>
                </a:solidFill>
                <a:latin typeface="Cambria"/>
                <a:cs typeface="Cambria"/>
              </a:rPr>
              <a:t> </a:t>
            </a:r>
            <a:r>
              <a:rPr sz="1600" spc="-5" dirty="0">
                <a:solidFill>
                  <a:srgbClr val="404040"/>
                </a:solidFill>
                <a:latin typeface="Cambria"/>
                <a:cs typeface="Cambria"/>
              </a:rPr>
              <a:t>digital</a:t>
            </a:r>
            <a:r>
              <a:rPr sz="1600" spc="35" dirty="0">
                <a:solidFill>
                  <a:srgbClr val="404040"/>
                </a:solidFill>
                <a:latin typeface="Cambria"/>
                <a:cs typeface="Cambria"/>
              </a:rPr>
              <a:t> </a:t>
            </a:r>
            <a:r>
              <a:rPr sz="1600" spc="-10" dirty="0">
                <a:solidFill>
                  <a:srgbClr val="404040"/>
                </a:solidFill>
                <a:latin typeface="Cambria"/>
                <a:cs typeface="Cambria"/>
              </a:rPr>
              <a:t>age</a:t>
            </a:r>
            <a:r>
              <a:rPr sz="1600" spc="20" dirty="0">
                <a:solidFill>
                  <a:srgbClr val="404040"/>
                </a:solidFill>
                <a:latin typeface="Cambria"/>
                <a:cs typeface="Cambria"/>
              </a:rPr>
              <a:t> </a:t>
            </a:r>
            <a:r>
              <a:rPr sz="1600" spc="-20" dirty="0">
                <a:solidFill>
                  <a:srgbClr val="404040"/>
                </a:solidFill>
                <a:latin typeface="Cambria"/>
                <a:cs typeface="Cambria"/>
              </a:rPr>
              <a:t>effectively</a:t>
            </a:r>
            <a:r>
              <a:rPr sz="1600" spc="45" dirty="0">
                <a:solidFill>
                  <a:srgbClr val="404040"/>
                </a:solidFill>
                <a:latin typeface="Cambria"/>
                <a:cs typeface="Cambria"/>
              </a:rPr>
              <a:t> </a:t>
            </a:r>
            <a:r>
              <a:rPr sz="1600" spc="-10" dirty="0">
                <a:solidFill>
                  <a:srgbClr val="404040"/>
                </a:solidFill>
                <a:latin typeface="Cambria"/>
                <a:cs typeface="Cambria"/>
              </a:rPr>
              <a:t>and</a:t>
            </a:r>
            <a:r>
              <a:rPr sz="1600" spc="20" dirty="0">
                <a:solidFill>
                  <a:srgbClr val="404040"/>
                </a:solidFill>
                <a:latin typeface="Cambria"/>
                <a:cs typeface="Cambria"/>
              </a:rPr>
              <a:t> </a:t>
            </a:r>
            <a:r>
              <a:rPr sz="1600" spc="-20" dirty="0">
                <a:solidFill>
                  <a:srgbClr val="404040"/>
                </a:solidFill>
                <a:latin typeface="Cambria"/>
                <a:cs typeface="Cambria"/>
              </a:rPr>
              <a:t>efficiently.	</a:t>
            </a:r>
            <a:r>
              <a:rPr sz="1600" spc="-10" dirty="0">
                <a:solidFill>
                  <a:srgbClr val="404040"/>
                </a:solidFill>
                <a:latin typeface="Cambria"/>
                <a:cs typeface="Cambria"/>
              </a:rPr>
              <a:t>They </a:t>
            </a:r>
            <a:r>
              <a:rPr sz="1600" spc="-5" dirty="0">
                <a:solidFill>
                  <a:srgbClr val="404040"/>
                </a:solidFill>
                <a:latin typeface="Cambria"/>
                <a:cs typeface="Cambria"/>
              </a:rPr>
              <a:t> </a:t>
            </a:r>
            <a:r>
              <a:rPr sz="1600" spc="-10" dirty="0">
                <a:solidFill>
                  <a:srgbClr val="404040"/>
                </a:solidFill>
                <a:latin typeface="Cambria"/>
                <a:cs typeface="Cambria"/>
              </a:rPr>
              <a:t>emphasize</a:t>
            </a:r>
            <a:r>
              <a:rPr sz="1600" spc="35" dirty="0">
                <a:solidFill>
                  <a:srgbClr val="404040"/>
                </a:solidFill>
                <a:latin typeface="Cambria"/>
                <a:cs typeface="Cambria"/>
              </a:rPr>
              <a:t> </a:t>
            </a:r>
            <a:r>
              <a:rPr sz="1600" spc="-10" dirty="0">
                <a:solidFill>
                  <a:srgbClr val="404040"/>
                </a:solidFill>
                <a:latin typeface="Cambria"/>
                <a:cs typeface="Cambria"/>
              </a:rPr>
              <a:t>collaboration,</a:t>
            </a:r>
            <a:r>
              <a:rPr sz="1600" spc="5" dirty="0">
                <a:solidFill>
                  <a:srgbClr val="404040"/>
                </a:solidFill>
                <a:latin typeface="Cambria"/>
                <a:cs typeface="Cambria"/>
              </a:rPr>
              <a:t> </a:t>
            </a:r>
            <a:r>
              <a:rPr sz="1600" spc="-10" dirty="0">
                <a:solidFill>
                  <a:srgbClr val="404040"/>
                </a:solidFill>
                <a:latin typeface="Cambria"/>
                <a:cs typeface="Cambria"/>
              </a:rPr>
              <a:t>innovation,</a:t>
            </a:r>
            <a:r>
              <a:rPr sz="1600" spc="20" dirty="0">
                <a:solidFill>
                  <a:srgbClr val="404040"/>
                </a:solidFill>
                <a:latin typeface="Cambria"/>
                <a:cs typeface="Cambria"/>
              </a:rPr>
              <a:t> </a:t>
            </a:r>
            <a:r>
              <a:rPr sz="1600" spc="-10" dirty="0">
                <a:solidFill>
                  <a:srgbClr val="404040"/>
                </a:solidFill>
                <a:latin typeface="Cambria"/>
                <a:cs typeface="Cambria"/>
              </a:rPr>
              <a:t>and</a:t>
            </a:r>
            <a:r>
              <a:rPr sz="1600" spc="10" dirty="0">
                <a:solidFill>
                  <a:srgbClr val="404040"/>
                </a:solidFill>
                <a:latin typeface="Cambria"/>
                <a:cs typeface="Cambria"/>
              </a:rPr>
              <a:t> </a:t>
            </a:r>
            <a:r>
              <a:rPr sz="1600" spc="-10" dirty="0">
                <a:solidFill>
                  <a:srgbClr val="404040"/>
                </a:solidFill>
                <a:latin typeface="Cambria"/>
                <a:cs typeface="Cambria"/>
              </a:rPr>
              <a:t>agility</a:t>
            </a:r>
            <a:r>
              <a:rPr sz="1600" spc="20" dirty="0">
                <a:solidFill>
                  <a:srgbClr val="404040"/>
                </a:solidFill>
                <a:latin typeface="Cambria"/>
                <a:cs typeface="Cambria"/>
              </a:rPr>
              <a:t> </a:t>
            </a:r>
            <a:r>
              <a:rPr sz="1600" spc="-10" dirty="0">
                <a:solidFill>
                  <a:srgbClr val="404040"/>
                </a:solidFill>
                <a:latin typeface="Cambria"/>
                <a:cs typeface="Cambria"/>
              </a:rPr>
              <a:t>to</a:t>
            </a:r>
            <a:r>
              <a:rPr sz="1600" dirty="0">
                <a:solidFill>
                  <a:srgbClr val="404040"/>
                </a:solidFill>
                <a:latin typeface="Cambria"/>
                <a:cs typeface="Cambria"/>
              </a:rPr>
              <a:t> </a:t>
            </a:r>
            <a:r>
              <a:rPr sz="1600" spc="-15" dirty="0">
                <a:solidFill>
                  <a:srgbClr val="404040"/>
                </a:solidFill>
                <a:latin typeface="Cambria"/>
                <a:cs typeface="Cambria"/>
              </a:rPr>
              <a:t>drives </a:t>
            </a:r>
            <a:r>
              <a:rPr sz="1600" spc="-10" dirty="0">
                <a:solidFill>
                  <a:srgbClr val="404040"/>
                </a:solidFill>
                <a:latin typeface="Cambria"/>
                <a:cs typeface="Cambria"/>
              </a:rPr>
              <a:t> </a:t>
            </a:r>
            <a:r>
              <a:rPr sz="1600" spc="-5" dirty="0">
                <a:solidFill>
                  <a:srgbClr val="404040"/>
                </a:solidFill>
                <a:latin typeface="Cambria"/>
                <a:cs typeface="Cambria"/>
              </a:rPr>
              <a:t>sustainable</a:t>
            </a:r>
            <a:r>
              <a:rPr sz="1600" spc="30" dirty="0">
                <a:solidFill>
                  <a:srgbClr val="404040"/>
                </a:solidFill>
                <a:latin typeface="Cambria"/>
                <a:cs typeface="Cambria"/>
              </a:rPr>
              <a:t> </a:t>
            </a:r>
            <a:r>
              <a:rPr sz="1600" spc="-15" dirty="0">
                <a:solidFill>
                  <a:srgbClr val="404040"/>
                </a:solidFill>
                <a:latin typeface="Cambria"/>
                <a:cs typeface="Cambria"/>
              </a:rPr>
              <a:t>growth</a:t>
            </a:r>
            <a:r>
              <a:rPr sz="1600" dirty="0">
                <a:solidFill>
                  <a:srgbClr val="404040"/>
                </a:solidFill>
                <a:latin typeface="Cambria"/>
                <a:cs typeface="Cambria"/>
              </a:rPr>
              <a:t> </a:t>
            </a:r>
            <a:r>
              <a:rPr sz="1600" spc="-15" dirty="0">
                <a:solidFill>
                  <a:srgbClr val="404040"/>
                </a:solidFill>
                <a:latin typeface="Cambria"/>
                <a:cs typeface="Cambria"/>
              </a:rPr>
              <a:t>for</a:t>
            </a:r>
            <a:r>
              <a:rPr sz="1600" spc="15" dirty="0">
                <a:solidFill>
                  <a:srgbClr val="404040"/>
                </a:solidFill>
                <a:latin typeface="Cambria"/>
                <a:cs typeface="Cambria"/>
              </a:rPr>
              <a:t> </a:t>
            </a:r>
            <a:r>
              <a:rPr sz="1600" spc="-10" dirty="0">
                <a:solidFill>
                  <a:srgbClr val="404040"/>
                </a:solidFill>
                <a:latin typeface="Cambria"/>
                <a:cs typeface="Cambria"/>
              </a:rPr>
              <a:t>their</a:t>
            </a:r>
            <a:r>
              <a:rPr sz="1600" spc="10" dirty="0">
                <a:solidFill>
                  <a:srgbClr val="404040"/>
                </a:solidFill>
                <a:latin typeface="Cambria"/>
                <a:cs typeface="Cambria"/>
              </a:rPr>
              <a:t> </a:t>
            </a:r>
            <a:r>
              <a:rPr sz="1600" spc="-5" dirty="0">
                <a:solidFill>
                  <a:srgbClr val="404040"/>
                </a:solidFill>
                <a:latin typeface="Cambria"/>
                <a:cs typeface="Cambria"/>
              </a:rPr>
              <a:t>clients </a:t>
            </a:r>
            <a:r>
              <a:rPr sz="1600" spc="-10" dirty="0">
                <a:solidFill>
                  <a:srgbClr val="404040"/>
                </a:solidFill>
                <a:latin typeface="Cambria"/>
                <a:cs typeface="Cambria"/>
              </a:rPr>
              <a:t>and</a:t>
            </a:r>
            <a:r>
              <a:rPr sz="1600" spc="-5" dirty="0">
                <a:solidFill>
                  <a:srgbClr val="404040"/>
                </a:solidFill>
                <a:latin typeface="Cambria"/>
                <a:cs typeface="Cambria"/>
              </a:rPr>
              <a:t> </a:t>
            </a:r>
            <a:r>
              <a:rPr sz="1600" spc="-10" dirty="0">
                <a:solidFill>
                  <a:srgbClr val="404040"/>
                </a:solidFill>
                <a:latin typeface="Cambria"/>
                <a:cs typeface="Cambria"/>
              </a:rPr>
              <a:t>themselves</a:t>
            </a:r>
            <a:r>
              <a:rPr sz="1900" spc="-10" dirty="0">
                <a:solidFill>
                  <a:srgbClr val="404040"/>
                </a:solidFill>
                <a:latin typeface="Franklin Gothic Medium"/>
                <a:cs typeface="Franklin Gothic Medium"/>
              </a:rPr>
              <a:t>.</a:t>
            </a:r>
            <a:endParaRPr sz="1900">
              <a:latin typeface="Franklin Gothic Medium"/>
              <a:cs typeface="Franklin Gothic Medium"/>
            </a:endParaRPr>
          </a:p>
        </p:txBody>
      </p:sp>
      <p:pic>
        <p:nvPicPr>
          <p:cNvPr id="4" name="object 4"/>
          <p:cNvPicPr/>
          <p:nvPr/>
        </p:nvPicPr>
        <p:blipFill>
          <a:blip r:embed="rId2" cstate="print"/>
          <a:stretch>
            <a:fillRect/>
          </a:stretch>
        </p:blipFill>
        <p:spPr>
          <a:xfrm>
            <a:off x="1432560" y="2121407"/>
            <a:ext cx="3858767" cy="385724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156716"/>
            <a:ext cx="9533255" cy="536575"/>
          </a:xfrm>
          <a:prstGeom prst="rect">
            <a:avLst/>
          </a:prstGeom>
          <a:solidFill>
            <a:srgbClr val="FFFF00"/>
          </a:solidFill>
        </p:spPr>
        <p:txBody>
          <a:bodyPr vert="horz" wrap="square" lIns="0" tIns="0" rIns="0" bIns="0" rtlCol="0">
            <a:spAutoFit/>
          </a:bodyPr>
          <a:lstStyle/>
          <a:p>
            <a:pPr>
              <a:lnSpc>
                <a:spcPts val="4120"/>
              </a:lnSpc>
            </a:pPr>
            <a:r>
              <a:rPr sz="3600" b="1" spc="-60" dirty="0">
                <a:latin typeface="Cambria"/>
                <a:cs typeface="Cambria"/>
              </a:rPr>
              <a:t>Part</a:t>
            </a:r>
            <a:r>
              <a:rPr sz="3600" b="1" spc="-120" dirty="0">
                <a:latin typeface="Cambria"/>
                <a:cs typeface="Cambria"/>
              </a:rPr>
              <a:t> </a:t>
            </a:r>
            <a:r>
              <a:rPr sz="3600" b="1" dirty="0">
                <a:latin typeface="Cambria"/>
                <a:cs typeface="Cambria"/>
              </a:rPr>
              <a:t>3</a:t>
            </a:r>
            <a:r>
              <a:rPr sz="3600" b="1" spc="-95" dirty="0">
                <a:latin typeface="Cambria"/>
                <a:cs typeface="Cambria"/>
              </a:rPr>
              <a:t> </a:t>
            </a:r>
            <a:r>
              <a:rPr sz="3600" b="1" dirty="0">
                <a:latin typeface="Cambria"/>
                <a:cs typeface="Cambria"/>
              </a:rPr>
              <a:t>:</a:t>
            </a:r>
            <a:r>
              <a:rPr sz="3600" b="1" spc="-110" dirty="0">
                <a:latin typeface="Cambria"/>
                <a:cs typeface="Cambria"/>
              </a:rPr>
              <a:t> </a:t>
            </a:r>
            <a:r>
              <a:rPr sz="3600" b="1" spc="-55" dirty="0">
                <a:latin typeface="Cambria"/>
                <a:cs typeface="Cambria"/>
              </a:rPr>
              <a:t>Content</a:t>
            </a:r>
            <a:r>
              <a:rPr sz="3600" b="1" spc="-120" dirty="0">
                <a:latin typeface="Cambria"/>
                <a:cs typeface="Cambria"/>
              </a:rPr>
              <a:t> </a:t>
            </a:r>
            <a:r>
              <a:rPr sz="3600" b="1" spc="-40" dirty="0">
                <a:latin typeface="Cambria"/>
                <a:cs typeface="Cambria"/>
              </a:rPr>
              <a:t>Ideas</a:t>
            </a:r>
            <a:r>
              <a:rPr sz="3600" b="1" spc="-120" dirty="0">
                <a:latin typeface="Cambria"/>
                <a:cs typeface="Cambria"/>
              </a:rPr>
              <a:t> </a:t>
            </a:r>
            <a:r>
              <a:rPr sz="3600" b="1" spc="-35" dirty="0">
                <a:latin typeface="Cambria"/>
                <a:cs typeface="Cambria"/>
              </a:rPr>
              <a:t>and</a:t>
            </a:r>
            <a:r>
              <a:rPr sz="3600" b="1" spc="-110" dirty="0">
                <a:latin typeface="Cambria"/>
                <a:cs typeface="Cambria"/>
              </a:rPr>
              <a:t> </a:t>
            </a:r>
            <a:r>
              <a:rPr sz="3600" b="1" spc="-55" dirty="0">
                <a:latin typeface="Cambria"/>
                <a:cs typeface="Cambria"/>
              </a:rPr>
              <a:t>Marketing</a:t>
            </a:r>
            <a:r>
              <a:rPr sz="3600" b="1" spc="-135" dirty="0">
                <a:latin typeface="Cambria"/>
                <a:cs typeface="Cambria"/>
              </a:rPr>
              <a:t> </a:t>
            </a:r>
            <a:r>
              <a:rPr sz="3600" b="1" spc="-60" dirty="0">
                <a:latin typeface="Cambria"/>
                <a:cs typeface="Cambria"/>
              </a:rPr>
              <a:t>Strategies</a:t>
            </a:r>
            <a:endParaRPr sz="3600">
              <a:latin typeface="Cambria"/>
              <a:cs typeface="Cambria"/>
            </a:endParaRPr>
          </a:p>
        </p:txBody>
      </p:sp>
      <p:sp>
        <p:nvSpPr>
          <p:cNvPr id="3" name="object 3"/>
          <p:cNvSpPr txBox="1"/>
          <p:nvPr/>
        </p:nvSpPr>
        <p:spPr>
          <a:xfrm>
            <a:off x="1176324" y="2117217"/>
            <a:ext cx="9883140" cy="3251835"/>
          </a:xfrm>
          <a:prstGeom prst="rect">
            <a:avLst/>
          </a:prstGeom>
        </p:spPr>
        <p:txBody>
          <a:bodyPr vert="horz" wrap="square" lIns="0" tIns="34925" rIns="0" bIns="0" rtlCol="0">
            <a:spAutoFit/>
          </a:bodyPr>
          <a:lstStyle/>
          <a:p>
            <a:pPr marL="12700" marR="48260">
              <a:lnSpc>
                <a:spcPts val="1400"/>
              </a:lnSpc>
              <a:spcBef>
                <a:spcPts val="275"/>
              </a:spcBef>
            </a:pPr>
            <a:r>
              <a:rPr sz="1300" spc="-30" dirty="0">
                <a:solidFill>
                  <a:srgbClr val="404040"/>
                </a:solidFill>
                <a:latin typeface="Cambria"/>
                <a:cs typeface="Cambria"/>
              </a:rPr>
              <a:t>Tech</a:t>
            </a:r>
            <a:r>
              <a:rPr sz="1300" spc="10" dirty="0">
                <a:solidFill>
                  <a:srgbClr val="404040"/>
                </a:solidFill>
                <a:latin typeface="Cambria"/>
                <a:cs typeface="Cambria"/>
              </a:rPr>
              <a:t> </a:t>
            </a:r>
            <a:r>
              <a:rPr sz="1300" spc="-10" dirty="0">
                <a:solidFill>
                  <a:srgbClr val="404040"/>
                </a:solidFill>
                <a:latin typeface="Cambria"/>
                <a:cs typeface="Cambria"/>
              </a:rPr>
              <a:t>Mahindra,</a:t>
            </a:r>
            <a:r>
              <a:rPr sz="1300" spc="20" dirty="0">
                <a:solidFill>
                  <a:srgbClr val="404040"/>
                </a:solidFill>
                <a:latin typeface="Cambria"/>
                <a:cs typeface="Cambria"/>
              </a:rPr>
              <a:t> </a:t>
            </a:r>
            <a:r>
              <a:rPr sz="1300" spc="-5" dirty="0">
                <a:solidFill>
                  <a:srgbClr val="404040"/>
                </a:solidFill>
                <a:latin typeface="Cambria"/>
                <a:cs typeface="Cambria"/>
              </a:rPr>
              <a:t>a</a:t>
            </a:r>
            <a:r>
              <a:rPr sz="1300" spc="10" dirty="0">
                <a:solidFill>
                  <a:srgbClr val="404040"/>
                </a:solidFill>
                <a:latin typeface="Cambria"/>
                <a:cs typeface="Cambria"/>
              </a:rPr>
              <a:t> </a:t>
            </a:r>
            <a:r>
              <a:rPr sz="1300" spc="-10" dirty="0">
                <a:solidFill>
                  <a:srgbClr val="404040"/>
                </a:solidFill>
                <a:latin typeface="Cambria"/>
                <a:cs typeface="Cambria"/>
              </a:rPr>
              <a:t>prominent</a:t>
            </a:r>
            <a:r>
              <a:rPr sz="1300" spc="35" dirty="0">
                <a:solidFill>
                  <a:srgbClr val="404040"/>
                </a:solidFill>
                <a:latin typeface="Cambria"/>
                <a:cs typeface="Cambria"/>
              </a:rPr>
              <a:t> </a:t>
            </a:r>
            <a:r>
              <a:rPr sz="1300" spc="-5" dirty="0">
                <a:solidFill>
                  <a:srgbClr val="404040"/>
                </a:solidFill>
                <a:latin typeface="Cambria"/>
                <a:cs typeface="Cambria"/>
              </a:rPr>
              <a:t>IT</a:t>
            </a:r>
            <a:r>
              <a:rPr sz="1300" spc="20" dirty="0">
                <a:solidFill>
                  <a:srgbClr val="404040"/>
                </a:solidFill>
                <a:latin typeface="Cambria"/>
                <a:cs typeface="Cambria"/>
              </a:rPr>
              <a:t> </a:t>
            </a:r>
            <a:r>
              <a:rPr sz="1300" spc="-5" dirty="0">
                <a:solidFill>
                  <a:srgbClr val="404040"/>
                </a:solidFill>
                <a:latin typeface="Cambria"/>
                <a:cs typeface="Cambria"/>
              </a:rPr>
              <a:t>services</a:t>
            </a:r>
            <a:r>
              <a:rPr sz="1300" spc="30" dirty="0">
                <a:solidFill>
                  <a:srgbClr val="404040"/>
                </a:solidFill>
                <a:latin typeface="Cambria"/>
                <a:cs typeface="Cambria"/>
              </a:rPr>
              <a:t> </a:t>
            </a:r>
            <a:r>
              <a:rPr sz="1300" spc="-25" dirty="0">
                <a:solidFill>
                  <a:srgbClr val="404040"/>
                </a:solidFill>
                <a:latin typeface="Cambria"/>
                <a:cs typeface="Cambria"/>
              </a:rPr>
              <a:t>company,</a:t>
            </a:r>
            <a:r>
              <a:rPr sz="1300" spc="35" dirty="0">
                <a:solidFill>
                  <a:srgbClr val="404040"/>
                </a:solidFill>
                <a:latin typeface="Cambria"/>
                <a:cs typeface="Cambria"/>
              </a:rPr>
              <a:t> </a:t>
            </a:r>
            <a:r>
              <a:rPr sz="1300" spc="-5" dirty="0">
                <a:solidFill>
                  <a:srgbClr val="404040"/>
                </a:solidFill>
                <a:latin typeface="Cambria"/>
                <a:cs typeface="Cambria"/>
              </a:rPr>
              <a:t>could</a:t>
            </a:r>
            <a:r>
              <a:rPr sz="1300" spc="5" dirty="0">
                <a:solidFill>
                  <a:srgbClr val="404040"/>
                </a:solidFill>
                <a:latin typeface="Cambria"/>
                <a:cs typeface="Cambria"/>
              </a:rPr>
              <a:t> </a:t>
            </a:r>
            <a:r>
              <a:rPr sz="1300" spc="-15" dirty="0">
                <a:solidFill>
                  <a:srgbClr val="404040"/>
                </a:solidFill>
                <a:latin typeface="Cambria"/>
                <a:cs typeface="Cambria"/>
              </a:rPr>
              <a:t>explore</a:t>
            </a:r>
            <a:r>
              <a:rPr sz="1300" spc="25" dirty="0">
                <a:solidFill>
                  <a:srgbClr val="404040"/>
                </a:solidFill>
                <a:latin typeface="Cambria"/>
                <a:cs typeface="Cambria"/>
              </a:rPr>
              <a:t> </a:t>
            </a:r>
            <a:r>
              <a:rPr sz="1300" spc="-5" dirty="0">
                <a:solidFill>
                  <a:srgbClr val="404040"/>
                </a:solidFill>
                <a:latin typeface="Cambria"/>
                <a:cs typeface="Cambria"/>
              </a:rPr>
              <a:t>content</a:t>
            </a:r>
            <a:r>
              <a:rPr sz="1300" spc="10" dirty="0">
                <a:solidFill>
                  <a:srgbClr val="404040"/>
                </a:solidFill>
                <a:latin typeface="Cambria"/>
                <a:cs typeface="Cambria"/>
              </a:rPr>
              <a:t> </a:t>
            </a:r>
            <a:r>
              <a:rPr sz="1300" spc="-5" dirty="0">
                <a:solidFill>
                  <a:srgbClr val="404040"/>
                </a:solidFill>
                <a:latin typeface="Cambria"/>
                <a:cs typeface="Cambria"/>
              </a:rPr>
              <a:t>ideas</a:t>
            </a:r>
            <a:r>
              <a:rPr sz="1300" spc="30" dirty="0">
                <a:solidFill>
                  <a:srgbClr val="404040"/>
                </a:solidFill>
                <a:latin typeface="Cambria"/>
                <a:cs typeface="Cambria"/>
              </a:rPr>
              <a:t> </a:t>
            </a:r>
            <a:r>
              <a:rPr sz="1300" spc="-10" dirty="0">
                <a:solidFill>
                  <a:srgbClr val="404040"/>
                </a:solidFill>
                <a:latin typeface="Cambria"/>
                <a:cs typeface="Cambria"/>
              </a:rPr>
              <a:t>and</a:t>
            </a:r>
            <a:r>
              <a:rPr sz="1300" spc="20" dirty="0">
                <a:solidFill>
                  <a:srgbClr val="404040"/>
                </a:solidFill>
                <a:latin typeface="Cambria"/>
                <a:cs typeface="Cambria"/>
              </a:rPr>
              <a:t> </a:t>
            </a:r>
            <a:r>
              <a:rPr sz="1300" spc="-5" dirty="0">
                <a:solidFill>
                  <a:srgbClr val="404040"/>
                </a:solidFill>
                <a:latin typeface="Cambria"/>
                <a:cs typeface="Cambria"/>
              </a:rPr>
              <a:t>marketing</a:t>
            </a:r>
            <a:r>
              <a:rPr sz="1300" spc="25" dirty="0">
                <a:solidFill>
                  <a:srgbClr val="404040"/>
                </a:solidFill>
                <a:latin typeface="Cambria"/>
                <a:cs typeface="Cambria"/>
              </a:rPr>
              <a:t> </a:t>
            </a:r>
            <a:r>
              <a:rPr sz="1300" spc="-10" dirty="0">
                <a:solidFill>
                  <a:srgbClr val="404040"/>
                </a:solidFill>
                <a:latin typeface="Cambria"/>
                <a:cs typeface="Cambria"/>
              </a:rPr>
              <a:t>strategies</a:t>
            </a:r>
            <a:r>
              <a:rPr sz="1300" spc="15" dirty="0">
                <a:solidFill>
                  <a:srgbClr val="404040"/>
                </a:solidFill>
                <a:latin typeface="Cambria"/>
                <a:cs typeface="Cambria"/>
              </a:rPr>
              <a:t> </a:t>
            </a:r>
            <a:r>
              <a:rPr sz="1300" spc="-10" dirty="0">
                <a:solidFill>
                  <a:srgbClr val="404040"/>
                </a:solidFill>
                <a:latin typeface="Cambria"/>
                <a:cs typeface="Cambria"/>
              </a:rPr>
              <a:t>aligned</a:t>
            </a:r>
            <a:r>
              <a:rPr sz="1300" spc="40" dirty="0">
                <a:solidFill>
                  <a:srgbClr val="404040"/>
                </a:solidFill>
                <a:latin typeface="Cambria"/>
                <a:cs typeface="Cambria"/>
              </a:rPr>
              <a:t> </a:t>
            </a:r>
            <a:r>
              <a:rPr sz="1300" spc="-5" dirty="0">
                <a:solidFill>
                  <a:srgbClr val="404040"/>
                </a:solidFill>
                <a:latin typeface="Cambria"/>
                <a:cs typeface="Cambria"/>
              </a:rPr>
              <a:t>with</a:t>
            </a:r>
            <a:r>
              <a:rPr sz="1300" dirty="0">
                <a:solidFill>
                  <a:srgbClr val="404040"/>
                </a:solidFill>
                <a:latin typeface="Cambria"/>
                <a:cs typeface="Cambria"/>
              </a:rPr>
              <a:t> </a:t>
            </a:r>
            <a:r>
              <a:rPr sz="1300" spc="-5" dirty="0">
                <a:solidFill>
                  <a:srgbClr val="404040"/>
                </a:solidFill>
                <a:latin typeface="Cambria"/>
                <a:cs typeface="Cambria"/>
              </a:rPr>
              <a:t>its</a:t>
            </a:r>
            <a:r>
              <a:rPr sz="1300" spc="15" dirty="0">
                <a:solidFill>
                  <a:srgbClr val="404040"/>
                </a:solidFill>
                <a:latin typeface="Cambria"/>
                <a:cs typeface="Cambria"/>
              </a:rPr>
              <a:t> </a:t>
            </a:r>
            <a:r>
              <a:rPr sz="1300" dirty="0">
                <a:solidFill>
                  <a:srgbClr val="404040"/>
                </a:solidFill>
                <a:latin typeface="Cambria"/>
                <a:cs typeface="Cambria"/>
              </a:rPr>
              <a:t>expertise</a:t>
            </a:r>
            <a:r>
              <a:rPr sz="1300" spc="15" dirty="0">
                <a:solidFill>
                  <a:srgbClr val="404040"/>
                </a:solidFill>
                <a:latin typeface="Cambria"/>
                <a:cs typeface="Cambria"/>
              </a:rPr>
              <a:t> </a:t>
            </a:r>
            <a:r>
              <a:rPr sz="1300" spc="-10" dirty="0">
                <a:solidFill>
                  <a:srgbClr val="404040"/>
                </a:solidFill>
                <a:latin typeface="Cambria"/>
                <a:cs typeface="Cambria"/>
              </a:rPr>
              <a:t>and</a:t>
            </a:r>
            <a:r>
              <a:rPr sz="1300" spc="20" dirty="0">
                <a:solidFill>
                  <a:srgbClr val="404040"/>
                </a:solidFill>
                <a:latin typeface="Cambria"/>
                <a:cs typeface="Cambria"/>
              </a:rPr>
              <a:t> </a:t>
            </a:r>
            <a:r>
              <a:rPr sz="1300" spc="-5" dirty="0">
                <a:solidFill>
                  <a:srgbClr val="404040"/>
                </a:solidFill>
                <a:latin typeface="Cambria"/>
                <a:cs typeface="Cambria"/>
              </a:rPr>
              <a:t>target </a:t>
            </a:r>
            <a:r>
              <a:rPr sz="1300" dirty="0">
                <a:solidFill>
                  <a:srgbClr val="404040"/>
                </a:solidFill>
                <a:latin typeface="Cambria"/>
                <a:cs typeface="Cambria"/>
              </a:rPr>
              <a:t> </a:t>
            </a:r>
            <a:r>
              <a:rPr sz="1300" spc="-5" dirty="0">
                <a:solidFill>
                  <a:srgbClr val="404040"/>
                </a:solidFill>
                <a:latin typeface="Cambria"/>
                <a:cs typeface="Cambria"/>
              </a:rPr>
              <a:t>audience.</a:t>
            </a:r>
            <a:endParaRPr sz="1300">
              <a:latin typeface="Cambria"/>
              <a:cs typeface="Cambria"/>
            </a:endParaRPr>
          </a:p>
          <a:p>
            <a:pPr>
              <a:lnSpc>
                <a:spcPct val="100000"/>
              </a:lnSpc>
              <a:spcBef>
                <a:spcPts val="5"/>
              </a:spcBef>
            </a:pPr>
            <a:endParaRPr sz="1200">
              <a:latin typeface="Cambria"/>
              <a:cs typeface="Cambria"/>
            </a:endParaRPr>
          </a:p>
          <a:p>
            <a:pPr marL="12700" marR="157480" indent="36195">
              <a:lnSpc>
                <a:spcPts val="1400"/>
              </a:lnSpc>
              <a:spcBef>
                <a:spcPts val="5"/>
              </a:spcBef>
            </a:pPr>
            <a:r>
              <a:rPr sz="1300" spc="-5" dirty="0">
                <a:solidFill>
                  <a:srgbClr val="404040"/>
                </a:solidFill>
                <a:latin typeface="Cambria"/>
                <a:cs typeface="Cambria"/>
              </a:rPr>
              <a:t>CONTENT</a:t>
            </a:r>
            <a:r>
              <a:rPr sz="1300" spc="30" dirty="0">
                <a:solidFill>
                  <a:srgbClr val="404040"/>
                </a:solidFill>
                <a:latin typeface="Cambria"/>
                <a:cs typeface="Cambria"/>
              </a:rPr>
              <a:t> </a:t>
            </a:r>
            <a:r>
              <a:rPr sz="1300" spc="-15" dirty="0">
                <a:solidFill>
                  <a:srgbClr val="404040"/>
                </a:solidFill>
                <a:latin typeface="Cambria"/>
                <a:cs typeface="Cambria"/>
              </a:rPr>
              <a:t>IDEAS:</a:t>
            </a:r>
            <a:r>
              <a:rPr sz="1300" spc="65" dirty="0">
                <a:solidFill>
                  <a:srgbClr val="404040"/>
                </a:solidFill>
                <a:latin typeface="Cambria"/>
                <a:cs typeface="Cambria"/>
              </a:rPr>
              <a:t> </a:t>
            </a:r>
            <a:r>
              <a:rPr sz="1300" spc="-10" dirty="0">
                <a:solidFill>
                  <a:srgbClr val="404040"/>
                </a:solidFill>
                <a:latin typeface="Cambria"/>
                <a:cs typeface="Cambria"/>
              </a:rPr>
              <a:t>*Thought</a:t>
            </a:r>
            <a:r>
              <a:rPr sz="1300" dirty="0">
                <a:solidFill>
                  <a:srgbClr val="404040"/>
                </a:solidFill>
                <a:latin typeface="Cambria"/>
                <a:cs typeface="Cambria"/>
              </a:rPr>
              <a:t> </a:t>
            </a:r>
            <a:r>
              <a:rPr sz="1300" spc="-5" dirty="0">
                <a:solidFill>
                  <a:srgbClr val="404040"/>
                </a:solidFill>
                <a:latin typeface="Cambria"/>
                <a:cs typeface="Cambria"/>
              </a:rPr>
              <a:t>leader</a:t>
            </a:r>
            <a:r>
              <a:rPr sz="1300" spc="20" dirty="0">
                <a:solidFill>
                  <a:srgbClr val="404040"/>
                </a:solidFill>
                <a:latin typeface="Cambria"/>
                <a:cs typeface="Cambria"/>
              </a:rPr>
              <a:t> </a:t>
            </a:r>
            <a:r>
              <a:rPr sz="1300" spc="-5" dirty="0">
                <a:solidFill>
                  <a:srgbClr val="404040"/>
                </a:solidFill>
                <a:latin typeface="Cambria"/>
                <a:cs typeface="Cambria"/>
              </a:rPr>
              <a:t>ship</a:t>
            </a:r>
            <a:r>
              <a:rPr sz="1300" spc="20" dirty="0">
                <a:solidFill>
                  <a:srgbClr val="404040"/>
                </a:solidFill>
                <a:latin typeface="Cambria"/>
                <a:cs typeface="Cambria"/>
              </a:rPr>
              <a:t> </a:t>
            </a:r>
            <a:r>
              <a:rPr sz="1300" spc="-5" dirty="0">
                <a:solidFill>
                  <a:srgbClr val="404040"/>
                </a:solidFill>
                <a:latin typeface="Cambria"/>
                <a:cs typeface="Cambria"/>
              </a:rPr>
              <a:t>articles publish</a:t>
            </a:r>
            <a:r>
              <a:rPr sz="1300" spc="25" dirty="0">
                <a:solidFill>
                  <a:srgbClr val="404040"/>
                </a:solidFill>
                <a:latin typeface="Cambria"/>
                <a:cs typeface="Cambria"/>
              </a:rPr>
              <a:t> </a:t>
            </a:r>
            <a:r>
              <a:rPr sz="1300" spc="-5" dirty="0">
                <a:solidFill>
                  <a:srgbClr val="404040"/>
                </a:solidFill>
                <a:latin typeface="Cambria"/>
                <a:cs typeface="Cambria"/>
              </a:rPr>
              <a:t>articles</a:t>
            </a:r>
            <a:r>
              <a:rPr sz="1300" spc="10" dirty="0">
                <a:solidFill>
                  <a:srgbClr val="404040"/>
                </a:solidFill>
                <a:latin typeface="Cambria"/>
                <a:cs typeface="Cambria"/>
              </a:rPr>
              <a:t> </a:t>
            </a:r>
            <a:r>
              <a:rPr sz="1300" spc="-5" dirty="0">
                <a:solidFill>
                  <a:srgbClr val="404040"/>
                </a:solidFill>
                <a:latin typeface="Cambria"/>
                <a:cs typeface="Cambria"/>
              </a:rPr>
              <a:t>on</a:t>
            </a:r>
            <a:r>
              <a:rPr sz="1300" spc="5" dirty="0">
                <a:solidFill>
                  <a:srgbClr val="404040"/>
                </a:solidFill>
                <a:latin typeface="Cambria"/>
                <a:cs typeface="Cambria"/>
              </a:rPr>
              <a:t> </a:t>
            </a:r>
            <a:r>
              <a:rPr sz="1300" spc="-5" dirty="0">
                <a:solidFill>
                  <a:srgbClr val="404040"/>
                </a:solidFill>
                <a:latin typeface="Cambria"/>
                <a:cs typeface="Cambria"/>
              </a:rPr>
              <a:t>emerging</a:t>
            </a:r>
            <a:r>
              <a:rPr sz="1300" spc="25" dirty="0">
                <a:solidFill>
                  <a:srgbClr val="404040"/>
                </a:solidFill>
                <a:latin typeface="Cambria"/>
                <a:cs typeface="Cambria"/>
              </a:rPr>
              <a:t> </a:t>
            </a:r>
            <a:r>
              <a:rPr sz="1300" spc="-5" dirty="0">
                <a:solidFill>
                  <a:srgbClr val="404040"/>
                </a:solidFill>
                <a:latin typeface="Cambria"/>
                <a:cs typeface="Cambria"/>
              </a:rPr>
              <a:t>technologies,</a:t>
            </a:r>
            <a:r>
              <a:rPr sz="1300" spc="10" dirty="0">
                <a:solidFill>
                  <a:srgbClr val="404040"/>
                </a:solidFill>
                <a:latin typeface="Cambria"/>
                <a:cs typeface="Cambria"/>
              </a:rPr>
              <a:t> </a:t>
            </a:r>
            <a:r>
              <a:rPr sz="1300" spc="-5" dirty="0">
                <a:solidFill>
                  <a:srgbClr val="404040"/>
                </a:solidFill>
                <a:latin typeface="Cambria"/>
                <a:cs typeface="Cambria"/>
              </a:rPr>
              <a:t>industry</a:t>
            </a:r>
            <a:r>
              <a:rPr sz="1300" spc="15" dirty="0">
                <a:solidFill>
                  <a:srgbClr val="404040"/>
                </a:solidFill>
                <a:latin typeface="Cambria"/>
                <a:cs typeface="Cambria"/>
              </a:rPr>
              <a:t> </a:t>
            </a:r>
            <a:r>
              <a:rPr sz="1300" spc="-10" dirty="0">
                <a:solidFill>
                  <a:srgbClr val="404040"/>
                </a:solidFill>
                <a:latin typeface="Cambria"/>
                <a:cs typeface="Cambria"/>
              </a:rPr>
              <a:t>trends,</a:t>
            </a:r>
            <a:r>
              <a:rPr sz="1300" spc="15" dirty="0">
                <a:solidFill>
                  <a:srgbClr val="404040"/>
                </a:solidFill>
                <a:latin typeface="Cambria"/>
                <a:cs typeface="Cambria"/>
              </a:rPr>
              <a:t> </a:t>
            </a:r>
            <a:r>
              <a:rPr sz="1300" spc="-10" dirty="0">
                <a:solidFill>
                  <a:srgbClr val="404040"/>
                </a:solidFill>
                <a:latin typeface="Cambria"/>
                <a:cs typeface="Cambria"/>
              </a:rPr>
              <a:t>and</a:t>
            </a:r>
            <a:r>
              <a:rPr sz="1300" spc="20" dirty="0">
                <a:solidFill>
                  <a:srgbClr val="404040"/>
                </a:solidFill>
                <a:latin typeface="Cambria"/>
                <a:cs typeface="Cambria"/>
              </a:rPr>
              <a:t> </a:t>
            </a:r>
            <a:r>
              <a:rPr sz="1300" spc="-10" dirty="0">
                <a:solidFill>
                  <a:srgbClr val="404040"/>
                </a:solidFill>
                <a:latin typeface="Cambria"/>
                <a:cs typeface="Cambria"/>
              </a:rPr>
              <a:t>best</a:t>
            </a:r>
            <a:r>
              <a:rPr sz="1300" spc="15" dirty="0">
                <a:solidFill>
                  <a:srgbClr val="404040"/>
                </a:solidFill>
                <a:latin typeface="Cambria"/>
                <a:cs typeface="Cambria"/>
              </a:rPr>
              <a:t> </a:t>
            </a:r>
            <a:r>
              <a:rPr sz="1300" spc="-10" dirty="0">
                <a:solidFill>
                  <a:srgbClr val="404040"/>
                </a:solidFill>
                <a:latin typeface="Cambria"/>
                <a:cs typeface="Cambria"/>
              </a:rPr>
              <a:t>practices</a:t>
            </a:r>
            <a:r>
              <a:rPr sz="1300" spc="90" dirty="0">
                <a:solidFill>
                  <a:srgbClr val="404040"/>
                </a:solidFill>
                <a:latin typeface="Cambria"/>
                <a:cs typeface="Cambria"/>
              </a:rPr>
              <a:t> </a:t>
            </a:r>
            <a:r>
              <a:rPr sz="1300" spc="-10" dirty="0">
                <a:solidFill>
                  <a:srgbClr val="404040"/>
                </a:solidFill>
                <a:latin typeface="Cambria"/>
                <a:cs typeface="Cambria"/>
              </a:rPr>
              <a:t>to</a:t>
            </a:r>
            <a:r>
              <a:rPr sz="1300" spc="5" dirty="0">
                <a:solidFill>
                  <a:srgbClr val="404040"/>
                </a:solidFill>
                <a:latin typeface="Cambria"/>
                <a:cs typeface="Cambria"/>
              </a:rPr>
              <a:t> </a:t>
            </a:r>
            <a:r>
              <a:rPr sz="1300" spc="-5" dirty="0">
                <a:solidFill>
                  <a:srgbClr val="404040"/>
                </a:solidFill>
                <a:latin typeface="Cambria"/>
                <a:cs typeface="Cambria"/>
              </a:rPr>
              <a:t>establish </a:t>
            </a:r>
            <a:r>
              <a:rPr sz="1300" dirty="0">
                <a:solidFill>
                  <a:srgbClr val="404040"/>
                </a:solidFill>
                <a:latin typeface="Cambria"/>
                <a:cs typeface="Cambria"/>
              </a:rPr>
              <a:t> </a:t>
            </a:r>
            <a:r>
              <a:rPr sz="1300" spc="-10" dirty="0">
                <a:solidFill>
                  <a:srgbClr val="404040"/>
                </a:solidFill>
                <a:latin typeface="Cambria"/>
                <a:cs typeface="Cambria"/>
              </a:rPr>
              <a:t>thought</a:t>
            </a:r>
            <a:r>
              <a:rPr sz="1300" spc="265" dirty="0">
                <a:solidFill>
                  <a:srgbClr val="404040"/>
                </a:solidFill>
                <a:latin typeface="Cambria"/>
                <a:cs typeface="Cambria"/>
              </a:rPr>
              <a:t> </a:t>
            </a:r>
            <a:r>
              <a:rPr sz="1300" spc="-5" dirty="0">
                <a:solidFill>
                  <a:srgbClr val="404040"/>
                </a:solidFill>
                <a:latin typeface="Cambria"/>
                <a:cs typeface="Cambria"/>
              </a:rPr>
              <a:t>leader</a:t>
            </a:r>
            <a:r>
              <a:rPr sz="1300" spc="5" dirty="0">
                <a:solidFill>
                  <a:srgbClr val="404040"/>
                </a:solidFill>
                <a:latin typeface="Cambria"/>
                <a:cs typeface="Cambria"/>
              </a:rPr>
              <a:t> </a:t>
            </a:r>
            <a:r>
              <a:rPr sz="1300" spc="-5" dirty="0">
                <a:solidFill>
                  <a:srgbClr val="404040"/>
                </a:solidFill>
                <a:latin typeface="Cambria"/>
                <a:cs typeface="Cambria"/>
              </a:rPr>
              <a:t>ship</a:t>
            </a:r>
            <a:r>
              <a:rPr sz="1300" spc="10" dirty="0">
                <a:solidFill>
                  <a:srgbClr val="404040"/>
                </a:solidFill>
                <a:latin typeface="Cambria"/>
                <a:cs typeface="Cambria"/>
              </a:rPr>
              <a:t> </a:t>
            </a:r>
            <a:r>
              <a:rPr sz="1300" spc="-5" dirty="0">
                <a:solidFill>
                  <a:srgbClr val="404040"/>
                </a:solidFill>
                <a:latin typeface="Cambria"/>
                <a:cs typeface="Cambria"/>
              </a:rPr>
              <a:t>in</a:t>
            </a:r>
            <a:r>
              <a:rPr sz="1300" spc="5" dirty="0">
                <a:solidFill>
                  <a:srgbClr val="404040"/>
                </a:solidFill>
                <a:latin typeface="Cambria"/>
                <a:cs typeface="Cambria"/>
              </a:rPr>
              <a:t> </a:t>
            </a:r>
            <a:r>
              <a:rPr sz="1300" spc="-5" dirty="0">
                <a:solidFill>
                  <a:srgbClr val="404040"/>
                </a:solidFill>
                <a:latin typeface="Cambria"/>
                <a:cs typeface="Cambria"/>
              </a:rPr>
              <a:t>the</a:t>
            </a:r>
            <a:r>
              <a:rPr sz="1300" spc="-10" dirty="0">
                <a:solidFill>
                  <a:srgbClr val="404040"/>
                </a:solidFill>
                <a:latin typeface="Cambria"/>
                <a:cs typeface="Cambria"/>
              </a:rPr>
              <a:t> </a:t>
            </a:r>
            <a:r>
              <a:rPr sz="1300" spc="-5" dirty="0">
                <a:solidFill>
                  <a:srgbClr val="404040"/>
                </a:solidFill>
                <a:latin typeface="Cambria"/>
                <a:cs typeface="Cambria"/>
              </a:rPr>
              <a:t>tech</a:t>
            </a:r>
            <a:r>
              <a:rPr sz="1300" spc="-10" dirty="0">
                <a:solidFill>
                  <a:srgbClr val="404040"/>
                </a:solidFill>
                <a:latin typeface="Cambria"/>
                <a:cs typeface="Cambria"/>
              </a:rPr>
              <a:t> </a:t>
            </a:r>
            <a:r>
              <a:rPr sz="1300" spc="-25" dirty="0">
                <a:solidFill>
                  <a:srgbClr val="404040"/>
                </a:solidFill>
                <a:latin typeface="Cambria"/>
                <a:cs typeface="Cambria"/>
              </a:rPr>
              <a:t>sector.</a:t>
            </a:r>
            <a:endParaRPr sz="1300">
              <a:latin typeface="Cambria"/>
              <a:cs typeface="Cambria"/>
            </a:endParaRPr>
          </a:p>
          <a:p>
            <a:pPr>
              <a:lnSpc>
                <a:spcPct val="100000"/>
              </a:lnSpc>
            </a:pPr>
            <a:endParaRPr sz="1200">
              <a:latin typeface="Cambria"/>
              <a:cs typeface="Cambria"/>
            </a:endParaRPr>
          </a:p>
          <a:p>
            <a:pPr marL="12700" marR="473709">
              <a:lnSpc>
                <a:spcPts val="1400"/>
              </a:lnSpc>
              <a:spcBef>
                <a:spcPts val="5"/>
              </a:spcBef>
              <a:buChar char="*"/>
              <a:tabLst>
                <a:tab pos="119380" algn="l"/>
              </a:tabLst>
            </a:pPr>
            <a:r>
              <a:rPr sz="1300" spc="-5" dirty="0">
                <a:solidFill>
                  <a:srgbClr val="404040"/>
                </a:solidFill>
                <a:latin typeface="Cambria"/>
                <a:cs typeface="Cambria"/>
              </a:rPr>
              <a:t>case</a:t>
            </a:r>
            <a:r>
              <a:rPr sz="1300" spc="15" dirty="0">
                <a:solidFill>
                  <a:srgbClr val="404040"/>
                </a:solidFill>
                <a:latin typeface="Cambria"/>
                <a:cs typeface="Cambria"/>
              </a:rPr>
              <a:t> </a:t>
            </a:r>
            <a:r>
              <a:rPr sz="1300" spc="-5" dirty="0">
                <a:solidFill>
                  <a:srgbClr val="404040"/>
                </a:solidFill>
                <a:latin typeface="Cambria"/>
                <a:cs typeface="Cambria"/>
              </a:rPr>
              <a:t>of studies</a:t>
            </a:r>
            <a:r>
              <a:rPr sz="1300" spc="30" dirty="0">
                <a:solidFill>
                  <a:srgbClr val="404040"/>
                </a:solidFill>
                <a:latin typeface="Cambria"/>
                <a:cs typeface="Cambria"/>
              </a:rPr>
              <a:t> </a:t>
            </a:r>
            <a:r>
              <a:rPr sz="1300" spc="-5" dirty="0">
                <a:solidFill>
                  <a:srgbClr val="404040"/>
                </a:solidFill>
                <a:latin typeface="Cambria"/>
                <a:cs typeface="Cambria"/>
              </a:rPr>
              <a:t>:</a:t>
            </a:r>
            <a:r>
              <a:rPr sz="1300" spc="30" dirty="0">
                <a:solidFill>
                  <a:srgbClr val="404040"/>
                </a:solidFill>
                <a:latin typeface="Cambria"/>
                <a:cs typeface="Cambria"/>
              </a:rPr>
              <a:t> </a:t>
            </a:r>
            <a:r>
              <a:rPr sz="1300" spc="-10" dirty="0">
                <a:solidFill>
                  <a:srgbClr val="404040"/>
                </a:solidFill>
                <a:latin typeface="Cambria"/>
                <a:cs typeface="Cambria"/>
              </a:rPr>
              <a:t>highlight</a:t>
            </a:r>
            <a:r>
              <a:rPr sz="1300" dirty="0">
                <a:solidFill>
                  <a:srgbClr val="404040"/>
                </a:solidFill>
                <a:latin typeface="Cambria"/>
                <a:cs typeface="Cambria"/>
              </a:rPr>
              <a:t> </a:t>
            </a:r>
            <a:r>
              <a:rPr sz="1300" spc="-5" dirty="0">
                <a:solidFill>
                  <a:srgbClr val="404040"/>
                </a:solidFill>
                <a:latin typeface="Cambria"/>
                <a:cs typeface="Cambria"/>
              </a:rPr>
              <a:t>successful</a:t>
            </a:r>
            <a:r>
              <a:rPr sz="1300" dirty="0">
                <a:solidFill>
                  <a:srgbClr val="404040"/>
                </a:solidFill>
                <a:latin typeface="Cambria"/>
                <a:cs typeface="Cambria"/>
              </a:rPr>
              <a:t> </a:t>
            </a:r>
            <a:r>
              <a:rPr sz="1300" spc="-5" dirty="0">
                <a:solidFill>
                  <a:srgbClr val="404040"/>
                </a:solidFill>
                <a:latin typeface="Cambria"/>
                <a:cs typeface="Cambria"/>
              </a:rPr>
              <a:t>client</a:t>
            </a:r>
            <a:r>
              <a:rPr sz="1300" spc="20" dirty="0">
                <a:solidFill>
                  <a:srgbClr val="404040"/>
                </a:solidFill>
                <a:latin typeface="Cambria"/>
                <a:cs typeface="Cambria"/>
              </a:rPr>
              <a:t> </a:t>
            </a:r>
            <a:r>
              <a:rPr sz="1300" spc="-10" dirty="0">
                <a:solidFill>
                  <a:srgbClr val="404040"/>
                </a:solidFill>
                <a:latin typeface="Cambria"/>
                <a:cs typeface="Cambria"/>
              </a:rPr>
              <a:t>projects</a:t>
            </a:r>
            <a:r>
              <a:rPr sz="1300" spc="10" dirty="0">
                <a:solidFill>
                  <a:srgbClr val="404040"/>
                </a:solidFill>
                <a:latin typeface="Cambria"/>
                <a:cs typeface="Cambria"/>
              </a:rPr>
              <a:t> </a:t>
            </a:r>
            <a:r>
              <a:rPr sz="1300" spc="-10" dirty="0">
                <a:solidFill>
                  <a:srgbClr val="404040"/>
                </a:solidFill>
                <a:latin typeface="Cambria"/>
                <a:cs typeface="Cambria"/>
              </a:rPr>
              <a:t>to</a:t>
            </a:r>
            <a:r>
              <a:rPr sz="1300" dirty="0">
                <a:solidFill>
                  <a:srgbClr val="404040"/>
                </a:solidFill>
                <a:latin typeface="Cambria"/>
                <a:cs typeface="Cambria"/>
              </a:rPr>
              <a:t> </a:t>
            </a:r>
            <a:r>
              <a:rPr sz="1300" spc="-10" dirty="0">
                <a:solidFill>
                  <a:srgbClr val="404040"/>
                </a:solidFill>
                <a:latin typeface="Cambria"/>
                <a:cs typeface="Cambria"/>
              </a:rPr>
              <a:t>show</a:t>
            </a:r>
            <a:r>
              <a:rPr sz="1300" spc="25" dirty="0">
                <a:solidFill>
                  <a:srgbClr val="404040"/>
                </a:solidFill>
                <a:latin typeface="Cambria"/>
                <a:cs typeface="Cambria"/>
              </a:rPr>
              <a:t> </a:t>
            </a:r>
            <a:r>
              <a:rPr sz="1300" spc="-10" dirty="0">
                <a:solidFill>
                  <a:srgbClr val="404040"/>
                </a:solidFill>
                <a:latin typeface="Cambria"/>
                <a:cs typeface="Cambria"/>
              </a:rPr>
              <a:t>care</a:t>
            </a:r>
            <a:r>
              <a:rPr sz="1300" spc="10" dirty="0">
                <a:solidFill>
                  <a:srgbClr val="404040"/>
                </a:solidFill>
                <a:latin typeface="Cambria"/>
                <a:cs typeface="Cambria"/>
              </a:rPr>
              <a:t> </a:t>
            </a:r>
            <a:r>
              <a:rPr sz="1300" spc="-30" dirty="0">
                <a:solidFill>
                  <a:srgbClr val="404040"/>
                </a:solidFill>
                <a:latin typeface="Cambria"/>
                <a:cs typeface="Cambria"/>
              </a:rPr>
              <a:t>Tech</a:t>
            </a:r>
            <a:r>
              <a:rPr sz="1300" spc="20" dirty="0">
                <a:solidFill>
                  <a:srgbClr val="404040"/>
                </a:solidFill>
                <a:latin typeface="Cambria"/>
                <a:cs typeface="Cambria"/>
              </a:rPr>
              <a:t> </a:t>
            </a:r>
            <a:r>
              <a:rPr sz="1300" spc="-10" dirty="0">
                <a:solidFill>
                  <a:srgbClr val="404040"/>
                </a:solidFill>
                <a:latin typeface="Cambria"/>
                <a:cs typeface="Cambria"/>
              </a:rPr>
              <a:t>Mahindra</a:t>
            </a:r>
            <a:r>
              <a:rPr sz="1300" spc="114" dirty="0">
                <a:solidFill>
                  <a:srgbClr val="404040"/>
                </a:solidFill>
                <a:latin typeface="Cambria"/>
                <a:cs typeface="Cambria"/>
              </a:rPr>
              <a:t> </a:t>
            </a:r>
            <a:r>
              <a:rPr sz="1300" spc="-5" dirty="0">
                <a:solidFill>
                  <a:srgbClr val="404040"/>
                </a:solidFill>
                <a:latin typeface="Cambria"/>
                <a:cs typeface="Cambria"/>
              </a:rPr>
              <a:t>capablities</a:t>
            </a:r>
            <a:r>
              <a:rPr sz="1300" spc="50" dirty="0">
                <a:solidFill>
                  <a:srgbClr val="404040"/>
                </a:solidFill>
                <a:latin typeface="Cambria"/>
                <a:cs typeface="Cambria"/>
              </a:rPr>
              <a:t> </a:t>
            </a:r>
            <a:r>
              <a:rPr sz="1300" spc="-10" dirty="0">
                <a:solidFill>
                  <a:srgbClr val="404040"/>
                </a:solidFill>
                <a:latin typeface="Cambria"/>
                <a:cs typeface="Cambria"/>
              </a:rPr>
              <a:t>and</a:t>
            </a:r>
            <a:r>
              <a:rPr sz="1300" spc="20" dirty="0">
                <a:solidFill>
                  <a:srgbClr val="404040"/>
                </a:solidFill>
                <a:latin typeface="Cambria"/>
                <a:cs typeface="Cambria"/>
              </a:rPr>
              <a:t> </a:t>
            </a:r>
            <a:r>
              <a:rPr sz="1300" spc="-10" dirty="0">
                <a:solidFill>
                  <a:srgbClr val="404040"/>
                </a:solidFill>
                <a:latin typeface="Cambria"/>
                <a:cs typeface="Cambria"/>
              </a:rPr>
              <a:t>expertise</a:t>
            </a:r>
            <a:r>
              <a:rPr sz="1300" spc="20" dirty="0">
                <a:solidFill>
                  <a:srgbClr val="404040"/>
                </a:solidFill>
                <a:latin typeface="Cambria"/>
                <a:cs typeface="Cambria"/>
              </a:rPr>
              <a:t> </a:t>
            </a:r>
            <a:r>
              <a:rPr sz="1300" spc="-5" dirty="0">
                <a:solidFill>
                  <a:srgbClr val="404040"/>
                </a:solidFill>
                <a:latin typeface="Cambria"/>
                <a:cs typeface="Cambria"/>
              </a:rPr>
              <a:t>in</a:t>
            </a:r>
            <a:r>
              <a:rPr sz="1300" spc="15" dirty="0">
                <a:solidFill>
                  <a:srgbClr val="404040"/>
                </a:solidFill>
                <a:latin typeface="Cambria"/>
                <a:cs typeface="Cambria"/>
              </a:rPr>
              <a:t> </a:t>
            </a:r>
            <a:r>
              <a:rPr sz="1300" spc="-10" dirty="0">
                <a:solidFill>
                  <a:srgbClr val="404040"/>
                </a:solidFill>
                <a:latin typeface="Cambria"/>
                <a:cs typeface="Cambria"/>
              </a:rPr>
              <a:t>delivering</a:t>
            </a:r>
            <a:r>
              <a:rPr sz="1300" spc="5" dirty="0">
                <a:solidFill>
                  <a:srgbClr val="404040"/>
                </a:solidFill>
                <a:latin typeface="Cambria"/>
                <a:cs typeface="Cambria"/>
              </a:rPr>
              <a:t> </a:t>
            </a:r>
            <a:r>
              <a:rPr sz="1300" spc="-10" dirty="0">
                <a:solidFill>
                  <a:srgbClr val="404040"/>
                </a:solidFill>
                <a:latin typeface="Cambria"/>
                <a:cs typeface="Cambria"/>
              </a:rPr>
              <a:t>innovation </a:t>
            </a:r>
            <a:r>
              <a:rPr sz="1300" spc="-5" dirty="0">
                <a:solidFill>
                  <a:srgbClr val="404040"/>
                </a:solidFill>
                <a:latin typeface="Cambria"/>
                <a:cs typeface="Cambria"/>
              </a:rPr>
              <a:t> </a:t>
            </a:r>
            <a:r>
              <a:rPr sz="1300" spc="-10" dirty="0">
                <a:solidFill>
                  <a:srgbClr val="404040"/>
                </a:solidFill>
                <a:latin typeface="Cambria"/>
                <a:cs typeface="Cambria"/>
              </a:rPr>
              <a:t>solutions.</a:t>
            </a:r>
            <a:endParaRPr sz="1300">
              <a:latin typeface="Cambria"/>
              <a:cs typeface="Cambria"/>
            </a:endParaRPr>
          </a:p>
          <a:p>
            <a:pPr marL="12700">
              <a:lnSpc>
                <a:spcPct val="100000"/>
              </a:lnSpc>
              <a:spcBef>
                <a:spcPts val="1220"/>
              </a:spcBef>
            </a:pPr>
            <a:r>
              <a:rPr sz="1300" spc="-10" dirty="0">
                <a:solidFill>
                  <a:srgbClr val="404040"/>
                </a:solidFill>
                <a:latin typeface="Cambria"/>
                <a:cs typeface="Cambria"/>
              </a:rPr>
              <a:t>MARKETING</a:t>
            </a:r>
            <a:r>
              <a:rPr sz="1300" spc="30" dirty="0">
                <a:solidFill>
                  <a:srgbClr val="404040"/>
                </a:solidFill>
                <a:latin typeface="Cambria"/>
                <a:cs typeface="Cambria"/>
              </a:rPr>
              <a:t> </a:t>
            </a:r>
            <a:r>
              <a:rPr sz="1300" spc="-15" dirty="0">
                <a:solidFill>
                  <a:srgbClr val="404040"/>
                </a:solidFill>
                <a:latin typeface="Cambria"/>
                <a:cs typeface="Cambria"/>
              </a:rPr>
              <a:t>STRATIGES</a:t>
            </a:r>
            <a:r>
              <a:rPr sz="1300" spc="40" dirty="0">
                <a:solidFill>
                  <a:srgbClr val="404040"/>
                </a:solidFill>
                <a:latin typeface="Cambria"/>
                <a:cs typeface="Cambria"/>
              </a:rPr>
              <a:t> </a:t>
            </a:r>
            <a:r>
              <a:rPr sz="1300" spc="-5" dirty="0">
                <a:solidFill>
                  <a:srgbClr val="404040"/>
                </a:solidFill>
                <a:latin typeface="Cambria"/>
                <a:cs typeface="Cambria"/>
              </a:rPr>
              <a:t>:</a:t>
            </a:r>
            <a:endParaRPr sz="1300">
              <a:latin typeface="Cambria"/>
              <a:cs typeface="Cambria"/>
            </a:endParaRPr>
          </a:p>
          <a:p>
            <a:pPr marL="118745" indent="-106680">
              <a:lnSpc>
                <a:spcPts val="1485"/>
              </a:lnSpc>
              <a:spcBef>
                <a:spcPts val="1245"/>
              </a:spcBef>
              <a:buChar char="*"/>
              <a:tabLst>
                <a:tab pos="119380" algn="l"/>
              </a:tabLst>
            </a:pPr>
            <a:r>
              <a:rPr sz="1300" spc="-5" dirty="0">
                <a:solidFill>
                  <a:srgbClr val="404040"/>
                </a:solidFill>
                <a:latin typeface="Cambria"/>
                <a:cs typeface="Cambria"/>
              </a:rPr>
              <a:t>Content</a:t>
            </a:r>
            <a:r>
              <a:rPr sz="1300" spc="300" dirty="0">
                <a:solidFill>
                  <a:srgbClr val="404040"/>
                </a:solidFill>
                <a:latin typeface="Cambria"/>
                <a:cs typeface="Cambria"/>
              </a:rPr>
              <a:t> </a:t>
            </a:r>
            <a:r>
              <a:rPr sz="1300" spc="-10" dirty="0">
                <a:solidFill>
                  <a:srgbClr val="404040"/>
                </a:solidFill>
                <a:latin typeface="Cambria"/>
                <a:cs typeface="Cambria"/>
              </a:rPr>
              <a:t>marketing:</a:t>
            </a:r>
            <a:r>
              <a:rPr sz="1300" spc="615" dirty="0">
                <a:solidFill>
                  <a:srgbClr val="404040"/>
                </a:solidFill>
                <a:latin typeface="Cambria"/>
                <a:cs typeface="Cambria"/>
              </a:rPr>
              <a:t> </a:t>
            </a:r>
            <a:r>
              <a:rPr sz="1300" spc="-5" dirty="0">
                <a:solidFill>
                  <a:srgbClr val="404040"/>
                </a:solidFill>
                <a:latin typeface="Cambria"/>
                <a:cs typeface="Cambria"/>
              </a:rPr>
              <a:t>distribute</a:t>
            </a:r>
            <a:r>
              <a:rPr sz="1300" spc="10" dirty="0">
                <a:solidFill>
                  <a:srgbClr val="404040"/>
                </a:solidFill>
                <a:latin typeface="Cambria"/>
                <a:cs typeface="Cambria"/>
              </a:rPr>
              <a:t> </a:t>
            </a:r>
            <a:r>
              <a:rPr sz="1300" spc="-5" dirty="0">
                <a:solidFill>
                  <a:srgbClr val="404040"/>
                </a:solidFill>
                <a:latin typeface="Cambria"/>
                <a:cs typeface="Cambria"/>
              </a:rPr>
              <a:t>content</a:t>
            </a:r>
            <a:r>
              <a:rPr sz="1300" spc="25" dirty="0">
                <a:solidFill>
                  <a:srgbClr val="404040"/>
                </a:solidFill>
                <a:latin typeface="Cambria"/>
                <a:cs typeface="Cambria"/>
              </a:rPr>
              <a:t> </a:t>
            </a:r>
            <a:r>
              <a:rPr sz="1300" spc="-10" dirty="0">
                <a:solidFill>
                  <a:srgbClr val="404040"/>
                </a:solidFill>
                <a:latin typeface="Cambria"/>
                <a:cs typeface="Cambria"/>
              </a:rPr>
              <a:t>various</a:t>
            </a:r>
            <a:r>
              <a:rPr sz="1300" dirty="0">
                <a:solidFill>
                  <a:srgbClr val="404040"/>
                </a:solidFill>
                <a:latin typeface="Cambria"/>
                <a:cs typeface="Cambria"/>
              </a:rPr>
              <a:t> </a:t>
            </a:r>
            <a:r>
              <a:rPr sz="1300" spc="-5" dirty="0">
                <a:solidFill>
                  <a:srgbClr val="404040"/>
                </a:solidFill>
                <a:latin typeface="Cambria"/>
                <a:cs typeface="Cambria"/>
              </a:rPr>
              <a:t>channel</a:t>
            </a:r>
            <a:r>
              <a:rPr sz="1300" spc="20" dirty="0">
                <a:solidFill>
                  <a:srgbClr val="404040"/>
                </a:solidFill>
                <a:latin typeface="Cambria"/>
                <a:cs typeface="Cambria"/>
              </a:rPr>
              <a:t> </a:t>
            </a:r>
            <a:r>
              <a:rPr sz="1300" spc="-5" dirty="0">
                <a:solidFill>
                  <a:srgbClr val="404040"/>
                </a:solidFill>
                <a:latin typeface="Cambria"/>
                <a:cs typeface="Cambria"/>
              </a:rPr>
              <a:t>such as</a:t>
            </a:r>
            <a:r>
              <a:rPr sz="1300" spc="15" dirty="0">
                <a:solidFill>
                  <a:srgbClr val="404040"/>
                </a:solidFill>
                <a:latin typeface="Cambria"/>
                <a:cs typeface="Cambria"/>
              </a:rPr>
              <a:t> </a:t>
            </a:r>
            <a:r>
              <a:rPr sz="1300" spc="-5" dirty="0">
                <a:solidFill>
                  <a:srgbClr val="404040"/>
                </a:solidFill>
                <a:latin typeface="Cambria"/>
                <a:cs typeface="Cambria"/>
              </a:rPr>
              <a:t>platforms,</a:t>
            </a:r>
            <a:r>
              <a:rPr sz="1300" spc="15" dirty="0">
                <a:solidFill>
                  <a:srgbClr val="404040"/>
                </a:solidFill>
                <a:latin typeface="Cambria"/>
                <a:cs typeface="Cambria"/>
              </a:rPr>
              <a:t> </a:t>
            </a:r>
            <a:r>
              <a:rPr sz="1300" spc="-5" dirty="0">
                <a:solidFill>
                  <a:srgbClr val="404040"/>
                </a:solidFill>
                <a:latin typeface="Cambria"/>
                <a:cs typeface="Cambria"/>
              </a:rPr>
              <a:t>emails,</a:t>
            </a:r>
            <a:r>
              <a:rPr sz="1300" spc="10" dirty="0">
                <a:solidFill>
                  <a:srgbClr val="404040"/>
                </a:solidFill>
                <a:latin typeface="Cambria"/>
                <a:cs typeface="Cambria"/>
              </a:rPr>
              <a:t> </a:t>
            </a:r>
            <a:r>
              <a:rPr sz="1300" spc="-5" dirty="0">
                <a:solidFill>
                  <a:srgbClr val="404040"/>
                </a:solidFill>
                <a:latin typeface="Cambria"/>
                <a:cs typeface="Cambria"/>
              </a:rPr>
              <a:t>news</a:t>
            </a:r>
            <a:r>
              <a:rPr sz="1300" spc="25" dirty="0">
                <a:solidFill>
                  <a:srgbClr val="404040"/>
                </a:solidFill>
                <a:latin typeface="Cambria"/>
                <a:cs typeface="Cambria"/>
              </a:rPr>
              <a:t> </a:t>
            </a:r>
            <a:r>
              <a:rPr sz="1300" spc="-5" dirty="0">
                <a:solidFill>
                  <a:srgbClr val="404040"/>
                </a:solidFill>
                <a:latin typeface="Cambria"/>
                <a:cs typeface="Cambria"/>
              </a:rPr>
              <a:t>letters</a:t>
            </a:r>
            <a:r>
              <a:rPr sz="1300" dirty="0">
                <a:solidFill>
                  <a:srgbClr val="404040"/>
                </a:solidFill>
                <a:latin typeface="Cambria"/>
                <a:cs typeface="Cambria"/>
              </a:rPr>
              <a:t> </a:t>
            </a:r>
            <a:r>
              <a:rPr sz="1300" spc="-5" dirty="0">
                <a:solidFill>
                  <a:srgbClr val="404040"/>
                </a:solidFill>
                <a:latin typeface="Cambria"/>
                <a:cs typeface="Cambria"/>
              </a:rPr>
              <a:t>,</a:t>
            </a:r>
            <a:r>
              <a:rPr sz="1300" dirty="0">
                <a:solidFill>
                  <a:srgbClr val="404040"/>
                </a:solidFill>
                <a:latin typeface="Cambria"/>
                <a:cs typeface="Cambria"/>
              </a:rPr>
              <a:t> </a:t>
            </a:r>
            <a:r>
              <a:rPr sz="1300" spc="-5" dirty="0">
                <a:solidFill>
                  <a:srgbClr val="404040"/>
                </a:solidFill>
                <a:latin typeface="Cambria"/>
                <a:cs typeface="Cambria"/>
              </a:rPr>
              <a:t>and</a:t>
            </a:r>
            <a:r>
              <a:rPr sz="1300" spc="20" dirty="0">
                <a:solidFill>
                  <a:srgbClr val="404040"/>
                </a:solidFill>
                <a:latin typeface="Cambria"/>
                <a:cs typeface="Cambria"/>
              </a:rPr>
              <a:t> </a:t>
            </a:r>
            <a:r>
              <a:rPr sz="1300" spc="-5" dirty="0">
                <a:solidFill>
                  <a:srgbClr val="404040"/>
                </a:solidFill>
                <a:latin typeface="Cambria"/>
                <a:cs typeface="Cambria"/>
              </a:rPr>
              <a:t>industry</a:t>
            </a:r>
            <a:r>
              <a:rPr sz="1300" spc="10" dirty="0">
                <a:solidFill>
                  <a:srgbClr val="404040"/>
                </a:solidFill>
                <a:latin typeface="Cambria"/>
                <a:cs typeface="Cambria"/>
              </a:rPr>
              <a:t> </a:t>
            </a:r>
            <a:r>
              <a:rPr sz="1300" spc="-5" dirty="0">
                <a:solidFill>
                  <a:srgbClr val="404040"/>
                </a:solidFill>
                <a:latin typeface="Cambria"/>
                <a:cs typeface="Cambria"/>
              </a:rPr>
              <a:t>publications</a:t>
            </a:r>
            <a:r>
              <a:rPr sz="1300" spc="25" dirty="0">
                <a:solidFill>
                  <a:srgbClr val="404040"/>
                </a:solidFill>
                <a:latin typeface="Cambria"/>
                <a:cs typeface="Cambria"/>
              </a:rPr>
              <a:t> </a:t>
            </a:r>
            <a:r>
              <a:rPr sz="1300" spc="-10" dirty="0">
                <a:solidFill>
                  <a:srgbClr val="404040"/>
                </a:solidFill>
                <a:latin typeface="Cambria"/>
                <a:cs typeface="Cambria"/>
              </a:rPr>
              <a:t>to</a:t>
            </a:r>
            <a:r>
              <a:rPr sz="1300" spc="-5" dirty="0">
                <a:solidFill>
                  <a:srgbClr val="404040"/>
                </a:solidFill>
                <a:latin typeface="Cambria"/>
                <a:cs typeface="Cambria"/>
              </a:rPr>
              <a:t> </a:t>
            </a:r>
            <a:r>
              <a:rPr sz="1300" spc="-10" dirty="0">
                <a:solidFill>
                  <a:srgbClr val="404040"/>
                </a:solidFill>
                <a:latin typeface="Cambria"/>
                <a:cs typeface="Cambria"/>
              </a:rPr>
              <a:t>reach</a:t>
            </a:r>
            <a:r>
              <a:rPr sz="1300" spc="5" dirty="0">
                <a:solidFill>
                  <a:srgbClr val="404040"/>
                </a:solidFill>
                <a:latin typeface="Cambria"/>
                <a:cs typeface="Cambria"/>
              </a:rPr>
              <a:t> </a:t>
            </a:r>
            <a:r>
              <a:rPr sz="1300" spc="-5" dirty="0">
                <a:solidFill>
                  <a:srgbClr val="404040"/>
                </a:solidFill>
                <a:latin typeface="Cambria"/>
                <a:cs typeface="Cambria"/>
              </a:rPr>
              <a:t>a</a:t>
            </a:r>
            <a:r>
              <a:rPr sz="1300" spc="10" dirty="0">
                <a:solidFill>
                  <a:srgbClr val="404040"/>
                </a:solidFill>
                <a:latin typeface="Cambria"/>
                <a:cs typeface="Cambria"/>
              </a:rPr>
              <a:t> </a:t>
            </a:r>
            <a:r>
              <a:rPr sz="1300" spc="-5" dirty="0">
                <a:solidFill>
                  <a:srgbClr val="404040"/>
                </a:solidFill>
                <a:latin typeface="Cambria"/>
                <a:cs typeface="Cambria"/>
              </a:rPr>
              <a:t>wider</a:t>
            </a:r>
            <a:endParaRPr sz="1300">
              <a:latin typeface="Cambria"/>
              <a:cs typeface="Cambria"/>
            </a:endParaRPr>
          </a:p>
          <a:p>
            <a:pPr marL="12700">
              <a:lnSpc>
                <a:spcPts val="1485"/>
              </a:lnSpc>
            </a:pPr>
            <a:r>
              <a:rPr sz="1300" spc="-5" dirty="0">
                <a:solidFill>
                  <a:srgbClr val="404040"/>
                </a:solidFill>
                <a:latin typeface="Cambria"/>
                <a:cs typeface="Cambria"/>
              </a:rPr>
              <a:t>audience.</a:t>
            </a:r>
            <a:endParaRPr sz="1300">
              <a:latin typeface="Cambria"/>
              <a:cs typeface="Cambria"/>
            </a:endParaRPr>
          </a:p>
          <a:p>
            <a:pPr marL="12700">
              <a:lnSpc>
                <a:spcPct val="100000"/>
              </a:lnSpc>
              <a:spcBef>
                <a:spcPts val="1250"/>
              </a:spcBef>
            </a:pPr>
            <a:r>
              <a:rPr sz="1300" spc="-5" dirty="0">
                <a:solidFill>
                  <a:srgbClr val="404040"/>
                </a:solidFill>
                <a:latin typeface="Cambria"/>
                <a:cs typeface="Cambria"/>
              </a:rPr>
              <a:t>Social</a:t>
            </a:r>
            <a:r>
              <a:rPr sz="1300" spc="15" dirty="0">
                <a:solidFill>
                  <a:srgbClr val="404040"/>
                </a:solidFill>
                <a:latin typeface="Cambria"/>
                <a:cs typeface="Cambria"/>
              </a:rPr>
              <a:t> </a:t>
            </a:r>
            <a:r>
              <a:rPr sz="1300" spc="-5" dirty="0">
                <a:solidFill>
                  <a:srgbClr val="404040"/>
                </a:solidFill>
                <a:latin typeface="Cambria"/>
                <a:cs typeface="Cambria"/>
              </a:rPr>
              <a:t>media</a:t>
            </a:r>
            <a:r>
              <a:rPr sz="1300" spc="20" dirty="0">
                <a:solidFill>
                  <a:srgbClr val="404040"/>
                </a:solidFill>
                <a:latin typeface="Cambria"/>
                <a:cs typeface="Cambria"/>
              </a:rPr>
              <a:t> </a:t>
            </a:r>
            <a:r>
              <a:rPr sz="1300" spc="-10" dirty="0">
                <a:solidFill>
                  <a:srgbClr val="404040"/>
                </a:solidFill>
                <a:latin typeface="Cambria"/>
                <a:cs typeface="Cambria"/>
              </a:rPr>
              <a:t>marketing:</a:t>
            </a:r>
            <a:r>
              <a:rPr sz="1300" spc="25" dirty="0">
                <a:solidFill>
                  <a:srgbClr val="404040"/>
                </a:solidFill>
                <a:latin typeface="Cambria"/>
                <a:cs typeface="Cambria"/>
              </a:rPr>
              <a:t> </a:t>
            </a:r>
            <a:r>
              <a:rPr sz="1300" spc="-10" dirty="0">
                <a:solidFill>
                  <a:srgbClr val="404040"/>
                </a:solidFill>
                <a:latin typeface="Cambria"/>
                <a:cs typeface="Cambria"/>
              </a:rPr>
              <a:t>share</a:t>
            </a:r>
            <a:r>
              <a:rPr sz="1300" spc="25" dirty="0">
                <a:solidFill>
                  <a:srgbClr val="404040"/>
                </a:solidFill>
                <a:latin typeface="Cambria"/>
                <a:cs typeface="Cambria"/>
              </a:rPr>
              <a:t> </a:t>
            </a:r>
            <a:r>
              <a:rPr sz="1300" spc="-10" dirty="0">
                <a:solidFill>
                  <a:srgbClr val="404040"/>
                </a:solidFill>
                <a:latin typeface="Cambria"/>
                <a:cs typeface="Cambria"/>
              </a:rPr>
              <a:t>valuable</a:t>
            </a:r>
            <a:r>
              <a:rPr sz="1300" spc="5" dirty="0">
                <a:solidFill>
                  <a:srgbClr val="404040"/>
                </a:solidFill>
                <a:latin typeface="Cambria"/>
                <a:cs typeface="Cambria"/>
              </a:rPr>
              <a:t> </a:t>
            </a:r>
            <a:r>
              <a:rPr sz="1300" spc="-5" dirty="0">
                <a:solidFill>
                  <a:srgbClr val="404040"/>
                </a:solidFill>
                <a:latin typeface="Cambria"/>
                <a:cs typeface="Cambria"/>
              </a:rPr>
              <a:t>content</a:t>
            </a:r>
            <a:r>
              <a:rPr sz="1300" spc="10" dirty="0">
                <a:solidFill>
                  <a:srgbClr val="404040"/>
                </a:solidFill>
                <a:latin typeface="Cambria"/>
                <a:cs typeface="Cambria"/>
              </a:rPr>
              <a:t> </a:t>
            </a:r>
            <a:r>
              <a:rPr sz="1300" spc="-5" dirty="0">
                <a:solidFill>
                  <a:srgbClr val="404040"/>
                </a:solidFill>
                <a:latin typeface="Cambria"/>
                <a:cs typeface="Cambria"/>
              </a:rPr>
              <a:t>,</a:t>
            </a:r>
            <a:r>
              <a:rPr sz="1300" spc="10" dirty="0">
                <a:solidFill>
                  <a:srgbClr val="404040"/>
                </a:solidFill>
                <a:latin typeface="Cambria"/>
                <a:cs typeface="Cambria"/>
              </a:rPr>
              <a:t> </a:t>
            </a:r>
            <a:r>
              <a:rPr sz="1300" spc="-10" dirty="0">
                <a:solidFill>
                  <a:srgbClr val="404040"/>
                </a:solidFill>
                <a:latin typeface="Cambria"/>
                <a:cs typeface="Cambria"/>
              </a:rPr>
              <a:t>engage</a:t>
            </a:r>
            <a:r>
              <a:rPr sz="1300" spc="25" dirty="0">
                <a:solidFill>
                  <a:srgbClr val="404040"/>
                </a:solidFill>
                <a:latin typeface="Cambria"/>
                <a:cs typeface="Cambria"/>
              </a:rPr>
              <a:t> </a:t>
            </a:r>
            <a:r>
              <a:rPr sz="1300" spc="-5" dirty="0">
                <a:solidFill>
                  <a:srgbClr val="404040"/>
                </a:solidFill>
                <a:latin typeface="Cambria"/>
                <a:cs typeface="Cambria"/>
              </a:rPr>
              <a:t>with </a:t>
            </a:r>
            <a:r>
              <a:rPr sz="1300" spc="-10" dirty="0">
                <a:solidFill>
                  <a:srgbClr val="404040"/>
                </a:solidFill>
                <a:latin typeface="Cambria"/>
                <a:cs typeface="Cambria"/>
              </a:rPr>
              <a:t>followers,</a:t>
            </a:r>
            <a:r>
              <a:rPr sz="1300" spc="20" dirty="0">
                <a:solidFill>
                  <a:srgbClr val="404040"/>
                </a:solidFill>
                <a:latin typeface="Cambria"/>
                <a:cs typeface="Cambria"/>
              </a:rPr>
              <a:t> </a:t>
            </a:r>
            <a:r>
              <a:rPr sz="1300" spc="-10" dirty="0">
                <a:solidFill>
                  <a:srgbClr val="404040"/>
                </a:solidFill>
                <a:latin typeface="Cambria"/>
                <a:cs typeface="Cambria"/>
              </a:rPr>
              <a:t>and</a:t>
            </a:r>
            <a:r>
              <a:rPr sz="1300" spc="20" dirty="0">
                <a:solidFill>
                  <a:srgbClr val="404040"/>
                </a:solidFill>
                <a:latin typeface="Cambria"/>
                <a:cs typeface="Cambria"/>
              </a:rPr>
              <a:t> </a:t>
            </a:r>
            <a:r>
              <a:rPr sz="1300" spc="-5" dirty="0">
                <a:solidFill>
                  <a:srgbClr val="404040"/>
                </a:solidFill>
                <a:latin typeface="Cambria"/>
                <a:cs typeface="Cambria"/>
              </a:rPr>
              <a:t>participate</a:t>
            </a:r>
            <a:r>
              <a:rPr sz="1300" spc="15" dirty="0">
                <a:solidFill>
                  <a:srgbClr val="404040"/>
                </a:solidFill>
                <a:latin typeface="Cambria"/>
                <a:cs typeface="Cambria"/>
              </a:rPr>
              <a:t> </a:t>
            </a:r>
            <a:r>
              <a:rPr sz="1300" spc="-5" dirty="0">
                <a:solidFill>
                  <a:srgbClr val="404040"/>
                </a:solidFill>
                <a:latin typeface="Cambria"/>
                <a:cs typeface="Cambria"/>
              </a:rPr>
              <a:t>on</a:t>
            </a:r>
            <a:r>
              <a:rPr sz="1300" spc="5" dirty="0">
                <a:solidFill>
                  <a:srgbClr val="404040"/>
                </a:solidFill>
                <a:latin typeface="Cambria"/>
                <a:cs typeface="Cambria"/>
              </a:rPr>
              <a:t> </a:t>
            </a:r>
            <a:r>
              <a:rPr sz="1300" spc="-10" dirty="0">
                <a:solidFill>
                  <a:srgbClr val="404040"/>
                </a:solidFill>
                <a:latin typeface="Cambria"/>
                <a:cs typeface="Cambria"/>
              </a:rPr>
              <a:t>plat</a:t>
            </a:r>
            <a:r>
              <a:rPr sz="1300" spc="15" dirty="0">
                <a:solidFill>
                  <a:srgbClr val="404040"/>
                </a:solidFill>
                <a:latin typeface="Cambria"/>
                <a:cs typeface="Cambria"/>
              </a:rPr>
              <a:t> </a:t>
            </a:r>
            <a:r>
              <a:rPr sz="1300" spc="-5" dirty="0">
                <a:solidFill>
                  <a:srgbClr val="404040"/>
                </a:solidFill>
                <a:latin typeface="Cambria"/>
                <a:cs typeface="Cambria"/>
              </a:rPr>
              <a:t>forms</a:t>
            </a:r>
            <a:r>
              <a:rPr sz="1300" spc="15" dirty="0">
                <a:solidFill>
                  <a:srgbClr val="404040"/>
                </a:solidFill>
                <a:latin typeface="Cambria"/>
                <a:cs typeface="Cambria"/>
              </a:rPr>
              <a:t> </a:t>
            </a:r>
            <a:r>
              <a:rPr sz="1300" spc="-15" dirty="0">
                <a:solidFill>
                  <a:srgbClr val="404040"/>
                </a:solidFill>
                <a:latin typeface="Cambria"/>
                <a:cs typeface="Cambria"/>
              </a:rPr>
              <a:t>like</a:t>
            </a:r>
            <a:r>
              <a:rPr sz="1300" spc="55" dirty="0">
                <a:solidFill>
                  <a:srgbClr val="404040"/>
                </a:solidFill>
                <a:latin typeface="Cambria"/>
                <a:cs typeface="Cambria"/>
              </a:rPr>
              <a:t> </a:t>
            </a:r>
            <a:r>
              <a:rPr sz="1300" spc="-5" dirty="0">
                <a:solidFill>
                  <a:srgbClr val="404040"/>
                </a:solidFill>
                <a:latin typeface="Cambria"/>
                <a:cs typeface="Cambria"/>
              </a:rPr>
              <a:t>LinkedIn</a:t>
            </a:r>
            <a:r>
              <a:rPr sz="1300" spc="35" dirty="0">
                <a:solidFill>
                  <a:srgbClr val="404040"/>
                </a:solidFill>
                <a:latin typeface="Cambria"/>
                <a:cs typeface="Cambria"/>
              </a:rPr>
              <a:t> </a:t>
            </a:r>
            <a:r>
              <a:rPr sz="1300" spc="-5" dirty="0">
                <a:solidFill>
                  <a:srgbClr val="404040"/>
                </a:solidFill>
                <a:latin typeface="Cambria"/>
                <a:cs typeface="Cambria"/>
              </a:rPr>
              <a:t>,</a:t>
            </a:r>
            <a:r>
              <a:rPr sz="1300" spc="290" dirty="0">
                <a:solidFill>
                  <a:srgbClr val="404040"/>
                </a:solidFill>
                <a:latin typeface="Cambria"/>
                <a:cs typeface="Cambria"/>
              </a:rPr>
              <a:t> </a:t>
            </a:r>
            <a:r>
              <a:rPr sz="1300" spc="-15" dirty="0">
                <a:solidFill>
                  <a:srgbClr val="404040"/>
                </a:solidFill>
                <a:latin typeface="Cambria"/>
                <a:cs typeface="Cambria"/>
              </a:rPr>
              <a:t>twitter,</a:t>
            </a:r>
            <a:r>
              <a:rPr sz="1300" spc="-5" dirty="0">
                <a:solidFill>
                  <a:srgbClr val="404040"/>
                </a:solidFill>
                <a:latin typeface="Cambria"/>
                <a:cs typeface="Cambria"/>
              </a:rPr>
              <a:t> </a:t>
            </a:r>
            <a:r>
              <a:rPr sz="1300" spc="-10" dirty="0">
                <a:solidFill>
                  <a:srgbClr val="404040"/>
                </a:solidFill>
                <a:latin typeface="Cambria"/>
                <a:cs typeface="Cambria"/>
              </a:rPr>
              <a:t>and</a:t>
            </a:r>
            <a:r>
              <a:rPr sz="1300" spc="15" dirty="0">
                <a:solidFill>
                  <a:srgbClr val="404040"/>
                </a:solidFill>
                <a:latin typeface="Cambria"/>
                <a:cs typeface="Cambria"/>
              </a:rPr>
              <a:t> </a:t>
            </a:r>
            <a:r>
              <a:rPr sz="1300" spc="-5" dirty="0">
                <a:solidFill>
                  <a:srgbClr val="404040"/>
                </a:solidFill>
                <a:latin typeface="Cambria"/>
                <a:cs typeface="Cambria"/>
              </a:rPr>
              <a:t>face</a:t>
            </a:r>
            <a:r>
              <a:rPr sz="1300" spc="10" dirty="0">
                <a:solidFill>
                  <a:srgbClr val="404040"/>
                </a:solidFill>
                <a:latin typeface="Cambria"/>
                <a:cs typeface="Cambria"/>
              </a:rPr>
              <a:t> </a:t>
            </a:r>
            <a:r>
              <a:rPr sz="1300" spc="-10" dirty="0">
                <a:solidFill>
                  <a:srgbClr val="404040"/>
                </a:solidFill>
                <a:latin typeface="Cambria"/>
                <a:cs typeface="Cambria"/>
              </a:rPr>
              <a:t>book.</a:t>
            </a:r>
            <a:endParaRPr sz="1300">
              <a:latin typeface="Cambria"/>
              <a:cs typeface="Cambria"/>
            </a:endParaRPr>
          </a:p>
          <a:p>
            <a:pPr>
              <a:lnSpc>
                <a:spcPct val="100000"/>
              </a:lnSpc>
              <a:spcBef>
                <a:spcPts val="5"/>
              </a:spcBef>
            </a:pPr>
            <a:endParaRPr sz="1200">
              <a:latin typeface="Cambria"/>
              <a:cs typeface="Cambria"/>
            </a:endParaRPr>
          </a:p>
          <a:p>
            <a:pPr marL="12700" marR="116205">
              <a:lnSpc>
                <a:spcPts val="1400"/>
              </a:lnSpc>
              <a:spcBef>
                <a:spcPts val="5"/>
              </a:spcBef>
            </a:pPr>
            <a:r>
              <a:rPr sz="1300" spc="-5" dirty="0">
                <a:solidFill>
                  <a:srgbClr val="404040"/>
                </a:solidFill>
                <a:latin typeface="Cambria"/>
                <a:cs typeface="Cambria"/>
              </a:rPr>
              <a:t>Email</a:t>
            </a:r>
            <a:r>
              <a:rPr sz="1300" spc="25" dirty="0">
                <a:solidFill>
                  <a:srgbClr val="404040"/>
                </a:solidFill>
                <a:latin typeface="Cambria"/>
                <a:cs typeface="Cambria"/>
              </a:rPr>
              <a:t> </a:t>
            </a:r>
            <a:r>
              <a:rPr sz="1300" spc="-5" dirty="0">
                <a:solidFill>
                  <a:srgbClr val="404040"/>
                </a:solidFill>
                <a:latin typeface="Cambria"/>
                <a:cs typeface="Cambria"/>
              </a:rPr>
              <a:t>marketing</a:t>
            </a:r>
            <a:r>
              <a:rPr sz="1300" spc="20" dirty="0">
                <a:solidFill>
                  <a:srgbClr val="404040"/>
                </a:solidFill>
                <a:latin typeface="Cambria"/>
                <a:cs typeface="Cambria"/>
              </a:rPr>
              <a:t> </a:t>
            </a:r>
            <a:r>
              <a:rPr sz="1300" spc="-10" dirty="0">
                <a:solidFill>
                  <a:srgbClr val="404040"/>
                </a:solidFill>
                <a:latin typeface="Cambria"/>
                <a:cs typeface="Cambria"/>
              </a:rPr>
              <a:t>Campaigns:</a:t>
            </a:r>
            <a:r>
              <a:rPr sz="1300" spc="65" dirty="0">
                <a:solidFill>
                  <a:srgbClr val="404040"/>
                </a:solidFill>
                <a:latin typeface="Cambria"/>
                <a:cs typeface="Cambria"/>
              </a:rPr>
              <a:t> </a:t>
            </a:r>
            <a:r>
              <a:rPr sz="1300" spc="-5" dirty="0">
                <a:solidFill>
                  <a:srgbClr val="404040"/>
                </a:solidFill>
                <a:latin typeface="Cambria"/>
                <a:cs typeface="Cambria"/>
              </a:rPr>
              <a:t>send</a:t>
            </a:r>
            <a:r>
              <a:rPr sz="1300" spc="25" dirty="0">
                <a:solidFill>
                  <a:srgbClr val="404040"/>
                </a:solidFill>
                <a:latin typeface="Cambria"/>
                <a:cs typeface="Cambria"/>
              </a:rPr>
              <a:t> </a:t>
            </a:r>
            <a:r>
              <a:rPr sz="1300" spc="-5" dirty="0">
                <a:solidFill>
                  <a:srgbClr val="404040"/>
                </a:solidFill>
                <a:latin typeface="Cambria"/>
                <a:cs typeface="Cambria"/>
              </a:rPr>
              <a:t>targeted email</a:t>
            </a:r>
            <a:r>
              <a:rPr sz="1300" spc="25" dirty="0">
                <a:solidFill>
                  <a:srgbClr val="404040"/>
                </a:solidFill>
                <a:latin typeface="Cambria"/>
                <a:cs typeface="Cambria"/>
              </a:rPr>
              <a:t> </a:t>
            </a:r>
            <a:r>
              <a:rPr sz="1300" spc="-10" dirty="0">
                <a:solidFill>
                  <a:srgbClr val="404040"/>
                </a:solidFill>
                <a:latin typeface="Cambria"/>
                <a:cs typeface="Cambria"/>
              </a:rPr>
              <a:t>campaigns</a:t>
            </a:r>
            <a:r>
              <a:rPr sz="1300" spc="25" dirty="0">
                <a:solidFill>
                  <a:srgbClr val="404040"/>
                </a:solidFill>
                <a:latin typeface="Cambria"/>
                <a:cs typeface="Cambria"/>
              </a:rPr>
              <a:t> </a:t>
            </a:r>
            <a:r>
              <a:rPr sz="1300" spc="-10" dirty="0">
                <a:solidFill>
                  <a:srgbClr val="404040"/>
                </a:solidFill>
                <a:latin typeface="Cambria"/>
                <a:cs typeface="Cambria"/>
              </a:rPr>
              <a:t>to</a:t>
            </a:r>
            <a:r>
              <a:rPr sz="1300" spc="20" dirty="0">
                <a:solidFill>
                  <a:srgbClr val="404040"/>
                </a:solidFill>
                <a:latin typeface="Cambria"/>
                <a:cs typeface="Cambria"/>
              </a:rPr>
              <a:t> </a:t>
            </a:r>
            <a:r>
              <a:rPr sz="1300" spc="-10" dirty="0">
                <a:solidFill>
                  <a:srgbClr val="404040"/>
                </a:solidFill>
                <a:latin typeface="Cambria"/>
                <a:cs typeface="Cambria"/>
              </a:rPr>
              <a:t>nurture</a:t>
            </a:r>
            <a:r>
              <a:rPr sz="1300" spc="15" dirty="0">
                <a:solidFill>
                  <a:srgbClr val="404040"/>
                </a:solidFill>
                <a:latin typeface="Cambria"/>
                <a:cs typeface="Cambria"/>
              </a:rPr>
              <a:t> </a:t>
            </a:r>
            <a:r>
              <a:rPr sz="1300" spc="-5" dirty="0">
                <a:solidFill>
                  <a:srgbClr val="404040"/>
                </a:solidFill>
                <a:latin typeface="Cambria"/>
                <a:cs typeface="Cambria"/>
              </a:rPr>
              <a:t>leads</a:t>
            </a:r>
            <a:r>
              <a:rPr sz="1300" spc="10" dirty="0">
                <a:solidFill>
                  <a:srgbClr val="404040"/>
                </a:solidFill>
                <a:latin typeface="Cambria"/>
                <a:cs typeface="Cambria"/>
              </a:rPr>
              <a:t> </a:t>
            </a:r>
            <a:r>
              <a:rPr sz="1300" spc="-10" dirty="0">
                <a:solidFill>
                  <a:srgbClr val="404040"/>
                </a:solidFill>
                <a:latin typeface="Cambria"/>
                <a:cs typeface="Cambria"/>
              </a:rPr>
              <a:t>promote</a:t>
            </a:r>
            <a:r>
              <a:rPr sz="1300" spc="50" dirty="0">
                <a:solidFill>
                  <a:srgbClr val="404040"/>
                </a:solidFill>
                <a:latin typeface="Cambria"/>
                <a:cs typeface="Cambria"/>
              </a:rPr>
              <a:t> </a:t>
            </a:r>
            <a:r>
              <a:rPr sz="1300" spc="-5" dirty="0">
                <a:solidFill>
                  <a:srgbClr val="404040"/>
                </a:solidFill>
                <a:latin typeface="Cambria"/>
                <a:cs typeface="Cambria"/>
              </a:rPr>
              <a:t>content</a:t>
            </a:r>
            <a:r>
              <a:rPr sz="1300" spc="5" dirty="0">
                <a:solidFill>
                  <a:srgbClr val="404040"/>
                </a:solidFill>
                <a:latin typeface="Cambria"/>
                <a:cs typeface="Cambria"/>
              </a:rPr>
              <a:t> </a:t>
            </a:r>
            <a:r>
              <a:rPr sz="1300" spc="-5" dirty="0">
                <a:solidFill>
                  <a:srgbClr val="404040"/>
                </a:solidFill>
                <a:latin typeface="Cambria"/>
                <a:cs typeface="Cambria"/>
              </a:rPr>
              <a:t>and</a:t>
            </a:r>
            <a:r>
              <a:rPr sz="1300" spc="15" dirty="0">
                <a:solidFill>
                  <a:srgbClr val="404040"/>
                </a:solidFill>
                <a:latin typeface="Cambria"/>
                <a:cs typeface="Cambria"/>
              </a:rPr>
              <a:t> </a:t>
            </a:r>
            <a:r>
              <a:rPr sz="1300" spc="-15" dirty="0">
                <a:solidFill>
                  <a:srgbClr val="404040"/>
                </a:solidFill>
                <a:latin typeface="Cambria"/>
                <a:cs typeface="Cambria"/>
              </a:rPr>
              <a:t>drive</a:t>
            </a:r>
            <a:r>
              <a:rPr sz="1300" spc="5" dirty="0">
                <a:solidFill>
                  <a:srgbClr val="404040"/>
                </a:solidFill>
                <a:latin typeface="Cambria"/>
                <a:cs typeface="Cambria"/>
              </a:rPr>
              <a:t> </a:t>
            </a:r>
            <a:r>
              <a:rPr sz="1300" spc="-10" dirty="0">
                <a:solidFill>
                  <a:srgbClr val="404040"/>
                </a:solidFill>
                <a:latin typeface="Cambria"/>
                <a:cs typeface="Cambria"/>
              </a:rPr>
              <a:t>conversions</a:t>
            </a:r>
            <a:r>
              <a:rPr sz="1300" spc="30" dirty="0">
                <a:solidFill>
                  <a:srgbClr val="404040"/>
                </a:solidFill>
                <a:latin typeface="Cambria"/>
                <a:cs typeface="Cambria"/>
              </a:rPr>
              <a:t> </a:t>
            </a:r>
            <a:r>
              <a:rPr sz="1300" spc="-10" dirty="0">
                <a:solidFill>
                  <a:srgbClr val="404040"/>
                </a:solidFill>
                <a:latin typeface="Cambria"/>
                <a:cs typeface="Cambria"/>
              </a:rPr>
              <a:t>through</a:t>
            </a:r>
            <a:r>
              <a:rPr sz="1300" spc="50" dirty="0">
                <a:solidFill>
                  <a:srgbClr val="404040"/>
                </a:solidFill>
                <a:latin typeface="Cambria"/>
                <a:cs typeface="Cambria"/>
              </a:rPr>
              <a:t> </a:t>
            </a:r>
            <a:r>
              <a:rPr sz="1300" spc="-10" dirty="0">
                <a:solidFill>
                  <a:srgbClr val="404040"/>
                </a:solidFill>
                <a:latin typeface="Cambria"/>
                <a:cs typeface="Cambria"/>
              </a:rPr>
              <a:t>to nurture </a:t>
            </a:r>
            <a:r>
              <a:rPr sz="1300" spc="-5" dirty="0">
                <a:solidFill>
                  <a:srgbClr val="404040"/>
                </a:solidFill>
                <a:latin typeface="Cambria"/>
                <a:cs typeface="Cambria"/>
              </a:rPr>
              <a:t> leads</a:t>
            </a:r>
            <a:r>
              <a:rPr sz="1300" spc="20" dirty="0">
                <a:solidFill>
                  <a:srgbClr val="404040"/>
                </a:solidFill>
                <a:latin typeface="Cambria"/>
                <a:cs typeface="Cambria"/>
              </a:rPr>
              <a:t> </a:t>
            </a:r>
            <a:r>
              <a:rPr sz="1300" spc="-5" dirty="0">
                <a:solidFill>
                  <a:srgbClr val="404040"/>
                </a:solidFill>
                <a:latin typeface="Cambria"/>
                <a:cs typeface="Cambria"/>
              </a:rPr>
              <a:t>,</a:t>
            </a:r>
            <a:r>
              <a:rPr sz="1300" spc="-15" dirty="0">
                <a:solidFill>
                  <a:srgbClr val="404040"/>
                </a:solidFill>
                <a:latin typeface="Cambria"/>
                <a:cs typeface="Cambria"/>
              </a:rPr>
              <a:t> </a:t>
            </a:r>
            <a:r>
              <a:rPr sz="1300" spc="-10" dirty="0">
                <a:solidFill>
                  <a:srgbClr val="404040"/>
                </a:solidFill>
                <a:latin typeface="Cambria"/>
                <a:cs typeface="Cambria"/>
              </a:rPr>
              <a:t>promote</a:t>
            </a:r>
            <a:r>
              <a:rPr sz="1300" spc="40" dirty="0">
                <a:solidFill>
                  <a:srgbClr val="404040"/>
                </a:solidFill>
                <a:latin typeface="Cambria"/>
                <a:cs typeface="Cambria"/>
              </a:rPr>
              <a:t> </a:t>
            </a:r>
            <a:r>
              <a:rPr sz="1300" spc="-5" dirty="0">
                <a:solidFill>
                  <a:srgbClr val="404040"/>
                </a:solidFill>
                <a:latin typeface="Cambria"/>
                <a:cs typeface="Cambria"/>
              </a:rPr>
              <a:t>content,</a:t>
            </a:r>
            <a:r>
              <a:rPr sz="1300" spc="-15" dirty="0">
                <a:solidFill>
                  <a:srgbClr val="404040"/>
                </a:solidFill>
                <a:latin typeface="Cambria"/>
                <a:cs typeface="Cambria"/>
              </a:rPr>
              <a:t> </a:t>
            </a:r>
            <a:r>
              <a:rPr sz="1300" spc="-10" dirty="0">
                <a:solidFill>
                  <a:srgbClr val="404040"/>
                </a:solidFill>
                <a:latin typeface="Cambria"/>
                <a:cs typeface="Cambria"/>
              </a:rPr>
              <a:t>and</a:t>
            </a:r>
            <a:r>
              <a:rPr sz="1300" spc="10" dirty="0">
                <a:solidFill>
                  <a:srgbClr val="404040"/>
                </a:solidFill>
                <a:latin typeface="Cambria"/>
                <a:cs typeface="Cambria"/>
              </a:rPr>
              <a:t> </a:t>
            </a:r>
            <a:r>
              <a:rPr sz="1300" spc="-15" dirty="0">
                <a:solidFill>
                  <a:srgbClr val="404040"/>
                </a:solidFill>
                <a:latin typeface="Cambria"/>
                <a:cs typeface="Cambria"/>
              </a:rPr>
              <a:t>drive</a:t>
            </a:r>
            <a:r>
              <a:rPr sz="1300" spc="15" dirty="0">
                <a:solidFill>
                  <a:srgbClr val="404040"/>
                </a:solidFill>
                <a:latin typeface="Cambria"/>
                <a:cs typeface="Cambria"/>
              </a:rPr>
              <a:t> </a:t>
            </a:r>
            <a:r>
              <a:rPr sz="1300" spc="-10" dirty="0">
                <a:solidFill>
                  <a:srgbClr val="404040"/>
                </a:solidFill>
                <a:latin typeface="Cambria"/>
                <a:cs typeface="Cambria"/>
              </a:rPr>
              <a:t>conversions</a:t>
            </a:r>
            <a:r>
              <a:rPr sz="1300" spc="25" dirty="0">
                <a:solidFill>
                  <a:srgbClr val="404040"/>
                </a:solidFill>
                <a:latin typeface="Cambria"/>
                <a:cs typeface="Cambria"/>
              </a:rPr>
              <a:t> </a:t>
            </a:r>
            <a:r>
              <a:rPr sz="1300" spc="-10" dirty="0">
                <a:solidFill>
                  <a:srgbClr val="404040"/>
                </a:solidFill>
                <a:latin typeface="Cambria"/>
                <a:cs typeface="Cambria"/>
              </a:rPr>
              <a:t>through</a:t>
            </a:r>
            <a:r>
              <a:rPr sz="1300" spc="-15" dirty="0">
                <a:solidFill>
                  <a:srgbClr val="404040"/>
                </a:solidFill>
                <a:latin typeface="Cambria"/>
                <a:cs typeface="Cambria"/>
              </a:rPr>
              <a:t> </a:t>
            </a:r>
            <a:r>
              <a:rPr sz="1300" spc="-10" dirty="0">
                <a:solidFill>
                  <a:srgbClr val="404040"/>
                </a:solidFill>
                <a:latin typeface="Cambria"/>
                <a:cs typeface="Cambria"/>
              </a:rPr>
              <a:t>personalized</a:t>
            </a:r>
            <a:r>
              <a:rPr sz="1300" spc="35" dirty="0">
                <a:solidFill>
                  <a:srgbClr val="404040"/>
                </a:solidFill>
                <a:latin typeface="Cambria"/>
                <a:cs typeface="Cambria"/>
              </a:rPr>
              <a:t> </a:t>
            </a:r>
            <a:r>
              <a:rPr sz="1300" spc="-10" dirty="0">
                <a:solidFill>
                  <a:srgbClr val="404040"/>
                </a:solidFill>
                <a:latin typeface="Cambria"/>
                <a:cs typeface="Cambria"/>
              </a:rPr>
              <a:t>messaging</a:t>
            </a:r>
            <a:endParaRPr sz="1300">
              <a:latin typeface="Cambria"/>
              <a:cs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095755"/>
            <a:ext cx="9678035" cy="596265"/>
          </a:xfrm>
          <a:prstGeom prst="rect">
            <a:avLst/>
          </a:prstGeom>
          <a:solidFill>
            <a:srgbClr val="FFFF00"/>
          </a:solidFill>
        </p:spPr>
        <p:txBody>
          <a:bodyPr vert="horz" wrap="square" lIns="0" tIns="0" rIns="0" bIns="0" rtlCol="0">
            <a:spAutoFit/>
          </a:bodyPr>
          <a:lstStyle/>
          <a:p>
            <a:pPr>
              <a:lnSpc>
                <a:spcPts val="4580"/>
              </a:lnSpc>
            </a:pPr>
            <a:r>
              <a:rPr b="1" spc="-65" dirty="0">
                <a:latin typeface="Cambria"/>
                <a:cs typeface="Cambria"/>
              </a:rPr>
              <a:t>Part</a:t>
            </a:r>
            <a:r>
              <a:rPr b="1" spc="-114" dirty="0">
                <a:latin typeface="Cambria"/>
                <a:cs typeface="Cambria"/>
              </a:rPr>
              <a:t> </a:t>
            </a:r>
            <a:r>
              <a:rPr b="1" spc="-5" dirty="0">
                <a:latin typeface="Cambria"/>
                <a:cs typeface="Cambria"/>
              </a:rPr>
              <a:t>4</a:t>
            </a:r>
            <a:r>
              <a:rPr b="1" spc="-95" dirty="0">
                <a:latin typeface="Cambria"/>
                <a:cs typeface="Cambria"/>
              </a:rPr>
              <a:t> </a:t>
            </a:r>
            <a:r>
              <a:rPr b="1" spc="-5" dirty="0">
                <a:latin typeface="Cambria"/>
                <a:cs typeface="Cambria"/>
              </a:rPr>
              <a:t>:</a:t>
            </a:r>
            <a:r>
              <a:rPr b="1" spc="-105" dirty="0">
                <a:latin typeface="Cambria"/>
                <a:cs typeface="Cambria"/>
              </a:rPr>
              <a:t> </a:t>
            </a:r>
            <a:r>
              <a:rPr b="1" spc="-55" dirty="0">
                <a:latin typeface="Cambria"/>
                <a:cs typeface="Cambria"/>
              </a:rPr>
              <a:t>Content</a:t>
            </a:r>
            <a:r>
              <a:rPr b="1" spc="-125" dirty="0">
                <a:latin typeface="Cambria"/>
                <a:cs typeface="Cambria"/>
              </a:rPr>
              <a:t> </a:t>
            </a:r>
            <a:r>
              <a:rPr b="1" spc="-55" dirty="0">
                <a:latin typeface="Cambria"/>
                <a:cs typeface="Cambria"/>
              </a:rPr>
              <a:t>Creation</a:t>
            </a:r>
            <a:r>
              <a:rPr b="1" spc="-125" dirty="0">
                <a:latin typeface="Cambria"/>
                <a:cs typeface="Cambria"/>
              </a:rPr>
              <a:t> </a:t>
            </a:r>
            <a:r>
              <a:rPr b="1" spc="-40" dirty="0">
                <a:latin typeface="Cambria"/>
                <a:cs typeface="Cambria"/>
              </a:rPr>
              <a:t>and</a:t>
            </a:r>
            <a:r>
              <a:rPr b="1" spc="-100" dirty="0">
                <a:latin typeface="Cambria"/>
                <a:cs typeface="Cambria"/>
              </a:rPr>
              <a:t> </a:t>
            </a:r>
            <a:r>
              <a:rPr b="1" spc="-60" dirty="0">
                <a:latin typeface="Cambria"/>
                <a:cs typeface="Cambria"/>
              </a:rPr>
              <a:t>Curation</a:t>
            </a:r>
            <a:r>
              <a:rPr b="1" spc="-145" dirty="0">
                <a:latin typeface="Cambria"/>
                <a:cs typeface="Cambria"/>
              </a:rPr>
              <a:t> </a:t>
            </a:r>
            <a:r>
              <a:rPr b="1" spc="-65" dirty="0">
                <a:latin typeface="Cambria"/>
                <a:cs typeface="Cambria"/>
              </a:rPr>
              <a:t>Part</a:t>
            </a:r>
          </a:p>
        </p:txBody>
      </p:sp>
      <p:sp>
        <p:nvSpPr>
          <p:cNvPr id="3" name="object 3"/>
          <p:cNvSpPr txBox="1"/>
          <p:nvPr/>
        </p:nvSpPr>
        <p:spPr>
          <a:xfrm>
            <a:off x="1084580" y="2045969"/>
            <a:ext cx="9958070" cy="3221355"/>
          </a:xfrm>
          <a:prstGeom prst="rect">
            <a:avLst/>
          </a:prstGeom>
        </p:spPr>
        <p:txBody>
          <a:bodyPr vert="horz" wrap="square" lIns="0" tIns="12065" rIns="0" bIns="0" rtlCol="0">
            <a:spAutoFit/>
          </a:bodyPr>
          <a:lstStyle/>
          <a:p>
            <a:pPr marL="104139">
              <a:lnSpc>
                <a:spcPct val="100000"/>
              </a:lnSpc>
              <a:spcBef>
                <a:spcPts val="95"/>
              </a:spcBef>
            </a:pPr>
            <a:r>
              <a:rPr sz="1900" b="1" spc="-15" dirty="0">
                <a:solidFill>
                  <a:srgbClr val="404040"/>
                </a:solidFill>
                <a:latin typeface="Cambria"/>
                <a:cs typeface="Cambria"/>
              </a:rPr>
              <a:t>Post</a:t>
            </a:r>
            <a:r>
              <a:rPr sz="1900" b="1" spc="-20" dirty="0">
                <a:solidFill>
                  <a:srgbClr val="404040"/>
                </a:solidFill>
                <a:latin typeface="Cambria"/>
                <a:cs typeface="Cambria"/>
              </a:rPr>
              <a:t> </a:t>
            </a:r>
            <a:r>
              <a:rPr sz="1900" b="1" spc="-10" dirty="0">
                <a:solidFill>
                  <a:srgbClr val="404040"/>
                </a:solidFill>
                <a:latin typeface="Cambria"/>
                <a:cs typeface="Cambria"/>
              </a:rPr>
              <a:t>Creation</a:t>
            </a:r>
            <a:r>
              <a:rPr sz="1900" b="1" spc="-20" dirty="0">
                <a:solidFill>
                  <a:srgbClr val="404040"/>
                </a:solidFill>
                <a:latin typeface="Cambria"/>
                <a:cs typeface="Cambria"/>
              </a:rPr>
              <a:t> </a:t>
            </a:r>
            <a:r>
              <a:rPr sz="1900" b="1" spc="-5" dirty="0">
                <a:solidFill>
                  <a:srgbClr val="404040"/>
                </a:solidFill>
                <a:latin typeface="Cambria"/>
                <a:cs typeface="Cambria"/>
              </a:rPr>
              <a:t>:</a:t>
            </a:r>
            <a:endParaRPr sz="1900">
              <a:latin typeface="Cambria"/>
              <a:cs typeface="Cambria"/>
            </a:endParaRPr>
          </a:p>
          <a:p>
            <a:pPr marL="104139" marR="5080" indent="-92075">
              <a:lnSpc>
                <a:spcPct val="110000"/>
              </a:lnSpc>
              <a:spcBef>
                <a:spcPts val="1390"/>
              </a:spcBef>
              <a:buClr>
                <a:srgbClr val="9BA8B7"/>
              </a:buClr>
              <a:buFont typeface="Arial MT"/>
              <a:buChar char="•"/>
              <a:tabLst>
                <a:tab pos="366395" algn="l"/>
                <a:tab pos="367030" algn="l"/>
              </a:tabLst>
            </a:pPr>
            <a:r>
              <a:rPr sz="1900" b="1" spc="-5" dirty="0">
                <a:solidFill>
                  <a:srgbClr val="404040"/>
                </a:solidFill>
                <a:latin typeface="Cambria"/>
                <a:cs typeface="Cambria"/>
              </a:rPr>
              <a:t>Select</a:t>
            </a:r>
            <a:r>
              <a:rPr sz="1900" b="1" spc="10" dirty="0">
                <a:solidFill>
                  <a:srgbClr val="404040"/>
                </a:solidFill>
                <a:latin typeface="Cambria"/>
                <a:cs typeface="Cambria"/>
              </a:rPr>
              <a:t> </a:t>
            </a:r>
            <a:r>
              <a:rPr sz="1900" b="1" spc="-10" dirty="0">
                <a:solidFill>
                  <a:srgbClr val="404040"/>
                </a:solidFill>
                <a:latin typeface="Cambria"/>
                <a:cs typeface="Cambria"/>
              </a:rPr>
              <a:t>Content</a:t>
            </a:r>
            <a:r>
              <a:rPr sz="1900" b="1" spc="25" dirty="0">
                <a:solidFill>
                  <a:srgbClr val="404040"/>
                </a:solidFill>
                <a:latin typeface="Cambria"/>
                <a:cs typeface="Cambria"/>
              </a:rPr>
              <a:t> </a:t>
            </a:r>
            <a:r>
              <a:rPr sz="1900" b="1" spc="-5" dirty="0">
                <a:solidFill>
                  <a:srgbClr val="404040"/>
                </a:solidFill>
                <a:latin typeface="Cambria"/>
                <a:cs typeface="Cambria"/>
              </a:rPr>
              <a:t>Categories</a:t>
            </a:r>
            <a:r>
              <a:rPr sz="1900" b="1" spc="5" dirty="0">
                <a:solidFill>
                  <a:srgbClr val="404040"/>
                </a:solidFill>
                <a:latin typeface="Cambria"/>
                <a:cs typeface="Cambria"/>
              </a:rPr>
              <a:t> </a:t>
            </a:r>
            <a:r>
              <a:rPr sz="1900" b="1" spc="-5" dirty="0">
                <a:solidFill>
                  <a:srgbClr val="404040"/>
                </a:solidFill>
                <a:latin typeface="Cambria"/>
                <a:cs typeface="Cambria"/>
              </a:rPr>
              <a:t>:</a:t>
            </a:r>
            <a:r>
              <a:rPr sz="1900" b="1" spc="15" dirty="0">
                <a:solidFill>
                  <a:srgbClr val="404040"/>
                </a:solidFill>
                <a:latin typeface="Cambria"/>
                <a:cs typeface="Cambria"/>
              </a:rPr>
              <a:t> </a:t>
            </a:r>
            <a:r>
              <a:rPr sz="1800" spc="-5" dirty="0">
                <a:solidFill>
                  <a:srgbClr val="404040"/>
                </a:solidFill>
                <a:latin typeface="Cambria"/>
                <a:cs typeface="Cambria"/>
              </a:rPr>
              <a:t>content</a:t>
            </a:r>
            <a:r>
              <a:rPr sz="1800" spc="-30" dirty="0">
                <a:solidFill>
                  <a:srgbClr val="404040"/>
                </a:solidFill>
                <a:latin typeface="Cambria"/>
                <a:cs typeface="Cambria"/>
              </a:rPr>
              <a:t> </a:t>
            </a:r>
            <a:r>
              <a:rPr sz="1800" spc="-5" dirty="0">
                <a:solidFill>
                  <a:srgbClr val="404040"/>
                </a:solidFill>
                <a:latin typeface="Cambria"/>
                <a:cs typeface="Cambria"/>
              </a:rPr>
              <a:t>creation</a:t>
            </a:r>
            <a:r>
              <a:rPr sz="1800" spc="-10" dirty="0">
                <a:solidFill>
                  <a:srgbClr val="404040"/>
                </a:solidFill>
                <a:latin typeface="Cambria"/>
                <a:cs typeface="Cambria"/>
              </a:rPr>
              <a:t> </a:t>
            </a:r>
            <a:r>
              <a:rPr sz="1800" spc="-20" dirty="0">
                <a:solidFill>
                  <a:srgbClr val="404040"/>
                </a:solidFill>
                <a:latin typeface="Cambria"/>
                <a:cs typeface="Cambria"/>
              </a:rPr>
              <a:t>involves </a:t>
            </a:r>
            <a:r>
              <a:rPr sz="1800" spc="-10" dirty="0">
                <a:solidFill>
                  <a:srgbClr val="404040"/>
                </a:solidFill>
                <a:latin typeface="Cambria"/>
                <a:cs typeface="Cambria"/>
              </a:rPr>
              <a:t>generation</a:t>
            </a:r>
            <a:r>
              <a:rPr sz="1800" spc="-20" dirty="0">
                <a:solidFill>
                  <a:srgbClr val="404040"/>
                </a:solidFill>
                <a:latin typeface="Cambria"/>
                <a:cs typeface="Cambria"/>
              </a:rPr>
              <a:t> </a:t>
            </a:r>
            <a:r>
              <a:rPr sz="1800" spc="-5" dirty="0">
                <a:solidFill>
                  <a:srgbClr val="404040"/>
                </a:solidFill>
                <a:latin typeface="Cambria"/>
                <a:cs typeface="Cambria"/>
              </a:rPr>
              <a:t>original</a:t>
            </a:r>
            <a:r>
              <a:rPr sz="1800" spc="-25" dirty="0">
                <a:solidFill>
                  <a:srgbClr val="404040"/>
                </a:solidFill>
                <a:latin typeface="Cambria"/>
                <a:cs typeface="Cambria"/>
              </a:rPr>
              <a:t> </a:t>
            </a:r>
            <a:r>
              <a:rPr sz="1800" dirty="0">
                <a:solidFill>
                  <a:srgbClr val="404040"/>
                </a:solidFill>
                <a:latin typeface="Cambria"/>
                <a:cs typeface="Cambria"/>
              </a:rPr>
              <a:t>content,</a:t>
            </a:r>
            <a:r>
              <a:rPr sz="1800" spc="-20" dirty="0">
                <a:solidFill>
                  <a:srgbClr val="404040"/>
                </a:solidFill>
                <a:latin typeface="Cambria"/>
                <a:cs typeface="Cambria"/>
              </a:rPr>
              <a:t> </a:t>
            </a:r>
            <a:r>
              <a:rPr sz="1800" spc="-5" dirty="0">
                <a:solidFill>
                  <a:srgbClr val="404040"/>
                </a:solidFill>
                <a:latin typeface="Cambria"/>
                <a:cs typeface="Cambria"/>
              </a:rPr>
              <a:t>such</a:t>
            </a:r>
            <a:r>
              <a:rPr sz="1800" dirty="0">
                <a:solidFill>
                  <a:srgbClr val="404040"/>
                </a:solidFill>
                <a:latin typeface="Cambria"/>
                <a:cs typeface="Cambria"/>
              </a:rPr>
              <a:t> </a:t>
            </a:r>
            <a:r>
              <a:rPr sz="1800" spc="-5" dirty="0">
                <a:solidFill>
                  <a:srgbClr val="404040"/>
                </a:solidFill>
                <a:latin typeface="Cambria"/>
                <a:cs typeface="Cambria"/>
              </a:rPr>
              <a:t>as </a:t>
            </a:r>
            <a:r>
              <a:rPr sz="1800" dirty="0">
                <a:solidFill>
                  <a:srgbClr val="404040"/>
                </a:solidFill>
                <a:latin typeface="Cambria"/>
                <a:cs typeface="Cambria"/>
              </a:rPr>
              <a:t> </a:t>
            </a:r>
            <a:r>
              <a:rPr sz="1800" spc="-5" dirty="0">
                <a:solidFill>
                  <a:srgbClr val="404040"/>
                </a:solidFill>
                <a:latin typeface="Cambria"/>
                <a:cs typeface="Cambria"/>
              </a:rPr>
              <a:t>articles,</a:t>
            </a:r>
            <a:r>
              <a:rPr sz="1800" dirty="0">
                <a:solidFill>
                  <a:srgbClr val="404040"/>
                </a:solidFill>
                <a:latin typeface="Cambria"/>
                <a:cs typeface="Cambria"/>
              </a:rPr>
              <a:t> </a:t>
            </a:r>
            <a:r>
              <a:rPr sz="1800" spc="-5" dirty="0">
                <a:solidFill>
                  <a:srgbClr val="404040"/>
                </a:solidFill>
                <a:latin typeface="Cambria"/>
                <a:cs typeface="Cambria"/>
              </a:rPr>
              <a:t>blog,</a:t>
            </a:r>
            <a:r>
              <a:rPr sz="1800" spc="5" dirty="0">
                <a:solidFill>
                  <a:srgbClr val="404040"/>
                </a:solidFill>
                <a:latin typeface="Cambria"/>
                <a:cs typeface="Cambria"/>
              </a:rPr>
              <a:t> </a:t>
            </a:r>
            <a:r>
              <a:rPr sz="1800" spc="-5" dirty="0">
                <a:solidFill>
                  <a:srgbClr val="404040"/>
                </a:solidFill>
                <a:latin typeface="Cambria"/>
                <a:cs typeface="Cambria"/>
              </a:rPr>
              <a:t>posts,</a:t>
            </a:r>
            <a:r>
              <a:rPr sz="1800" spc="20" dirty="0">
                <a:solidFill>
                  <a:srgbClr val="404040"/>
                </a:solidFill>
                <a:latin typeface="Cambria"/>
                <a:cs typeface="Cambria"/>
              </a:rPr>
              <a:t> </a:t>
            </a:r>
            <a:r>
              <a:rPr sz="1800" dirty="0">
                <a:solidFill>
                  <a:srgbClr val="404040"/>
                </a:solidFill>
                <a:latin typeface="Cambria"/>
                <a:cs typeface="Cambria"/>
              </a:rPr>
              <a:t>videos,</a:t>
            </a:r>
            <a:r>
              <a:rPr sz="1800" spc="15" dirty="0">
                <a:solidFill>
                  <a:srgbClr val="404040"/>
                </a:solidFill>
                <a:latin typeface="Cambria"/>
                <a:cs typeface="Cambria"/>
              </a:rPr>
              <a:t> </a:t>
            </a:r>
            <a:r>
              <a:rPr sz="1800" spc="-10" dirty="0">
                <a:solidFill>
                  <a:srgbClr val="404040"/>
                </a:solidFill>
                <a:latin typeface="Cambria"/>
                <a:cs typeface="Cambria"/>
              </a:rPr>
              <a:t>infographics,</a:t>
            </a:r>
            <a:r>
              <a:rPr sz="1800" spc="5" dirty="0">
                <a:solidFill>
                  <a:srgbClr val="404040"/>
                </a:solidFill>
                <a:latin typeface="Cambria"/>
                <a:cs typeface="Cambria"/>
              </a:rPr>
              <a:t> </a:t>
            </a:r>
            <a:r>
              <a:rPr sz="1800" spc="-5" dirty="0">
                <a:solidFill>
                  <a:srgbClr val="404040"/>
                </a:solidFill>
                <a:latin typeface="Cambria"/>
                <a:cs typeface="Cambria"/>
              </a:rPr>
              <a:t>and</a:t>
            </a:r>
            <a:r>
              <a:rPr sz="1800" spc="5" dirty="0">
                <a:solidFill>
                  <a:srgbClr val="404040"/>
                </a:solidFill>
                <a:latin typeface="Cambria"/>
                <a:cs typeface="Cambria"/>
              </a:rPr>
              <a:t> </a:t>
            </a:r>
            <a:r>
              <a:rPr sz="1800" spc="-5" dirty="0">
                <a:solidFill>
                  <a:srgbClr val="404040"/>
                </a:solidFill>
                <a:latin typeface="Cambria"/>
                <a:cs typeface="Cambria"/>
              </a:rPr>
              <a:t>social</a:t>
            </a:r>
            <a:r>
              <a:rPr sz="1800" dirty="0">
                <a:solidFill>
                  <a:srgbClr val="404040"/>
                </a:solidFill>
                <a:latin typeface="Cambria"/>
                <a:cs typeface="Cambria"/>
              </a:rPr>
              <a:t> </a:t>
            </a:r>
            <a:r>
              <a:rPr sz="1800" spc="-5" dirty="0">
                <a:solidFill>
                  <a:srgbClr val="404040"/>
                </a:solidFill>
                <a:latin typeface="Cambria"/>
                <a:cs typeface="Cambria"/>
              </a:rPr>
              <a:t>media</a:t>
            </a:r>
            <a:r>
              <a:rPr sz="1800" spc="10" dirty="0">
                <a:solidFill>
                  <a:srgbClr val="404040"/>
                </a:solidFill>
                <a:latin typeface="Cambria"/>
                <a:cs typeface="Cambria"/>
              </a:rPr>
              <a:t> </a:t>
            </a:r>
            <a:r>
              <a:rPr sz="1800" spc="-5" dirty="0">
                <a:solidFill>
                  <a:srgbClr val="404040"/>
                </a:solidFill>
                <a:latin typeface="Cambria"/>
                <a:cs typeface="Cambria"/>
              </a:rPr>
              <a:t>posts,</a:t>
            </a:r>
            <a:r>
              <a:rPr sz="1800" spc="20" dirty="0">
                <a:solidFill>
                  <a:srgbClr val="404040"/>
                </a:solidFill>
                <a:latin typeface="Cambria"/>
                <a:cs typeface="Cambria"/>
              </a:rPr>
              <a:t> </a:t>
            </a:r>
            <a:r>
              <a:rPr sz="1800" spc="-5" dirty="0">
                <a:solidFill>
                  <a:srgbClr val="404040"/>
                </a:solidFill>
                <a:latin typeface="Cambria"/>
                <a:cs typeface="Cambria"/>
              </a:rPr>
              <a:t>to</a:t>
            </a:r>
            <a:r>
              <a:rPr sz="1800" dirty="0">
                <a:solidFill>
                  <a:srgbClr val="404040"/>
                </a:solidFill>
                <a:latin typeface="Cambria"/>
                <a:cs typeface="Cambria"/>
              </a:rPr>
              <a:t> </a:t>
            </a:r>
            <a:r>
              <a:rPr sz="1800" spc="-5" dirty="0">
                <a:solidFill>
                  <a:srgbClr val="404040"/>
                </a:solidFill>
                <a:latin typeface="Cambria"/>
                <a:cs typeface="Cambria"/>
              </a:rPr>
              <a:t>engage</a:t>
            </a:r>
            <a:r>
              <a:rPr sz="1800" spc="-10" dirty="0">
                <a:solidFill>
                  <a:srgbClr val="404040"/>
                </a:solidFill>
                <a:latin typeface="Cambria"/>
                <a:cs typeface="Cambria"/>
              </a:rPr>
              <a:t> </a:t>
            </a:r>
            <a:r>
              <a:rPr sz="1800" spc="-5" dirty="0">
                <a:solidFill>
                  <a:srgbClr val="404040"/>
                </a:solidFill>
                <a:latin typeface="Cambria"/>
                <a:cs typeface="Cambria"/>
              </a:rPr>
              <a:t>and</a:t>
            </a:r>
            <a:r>
              <a:rPr sz="1800" dirty="0">
                <a:solidFill>
                  <a:srgbClr val="404040"/>
                </a:solidFill>
                <a:latin typeface="Cambria"/>
                <a:cs typeface="Cambria"/>
              </a:rPr>
              <a:t> </a:t>
            </a:r>
            <a:r>
              <a:rPr sz="1800" spc="-5" dirty="0">
                <a:solidFill>
                  <a:srgbClr val="404040"/>
                </a:solidFill>
                <a:latin typeface="Cambria"/>
                <a:cs typeface="Cambria"/>
              </a:rPr>
              <a:t>inform</a:t>
            </a:r>
            <a:r>
              <a:rPr sz="1800" spc="10" dirty="0">
                <a:solidFill>
                  <a:srgbClr val="404040"/>
                </a:solidFill>
                <a:latin typeface="Cambria"/>
                <a:cs typeface="Cambria"/>
              </a:rPr>
              <a:t> </a:t>
            </a:r>
            <a:r>
              <a:rPr sz="1800" spc="-10" dirty="0">
                <a:solidFill>
                  <a:srgbClr val="404040"/>
                </a:solidFill>
                <a:latin typeface="Cambria"/>
                <a:cs typeface="Cambria"/>
              </a:rPr>
              <a:t>your</a:t>
            </a:r>
            <a:r>
              <a:rPr sz="1800" spc="20" dirty="0">
                <a:solidFill>
                  <a:srgbClr val="404040"/>
                </a:solidFill>
                <a:latin typeface="Cambria"/>
                <a:cs typeface="Cambria"/>
              </a:rPr>
              <a:t> </a:t>
            </a:r>
            <a:r>
              <a:rPr sz="1800" spc="-5" dirty="0">
                <a:solidFill>
                  <a:srgbClr val="404040"/>
                </a:solidFill>
                <a:latin typeface="Cambria"/>
                <a:cs typeface="Cambria"/>
              </a:rPr>
              <a:t>audience. </a:t>
            </a:r>
            <a:r>
              <a:rPr sz="1800" spc="-385" dirty="0">
                <a:solidFill>
                  <a:srgbClr val="404040"/>
                </a:solidFill>
                <a:latin typeface="Cambria"/>
                <a:cs typeface="Cambria"/>
              </a:rPr>
              <a:t> </a:t>
            </a:r>
            <a:r>
              <a:rPr sz="1800" spc="-5" dirty="0">
                <a:solidFill>
                  <a:srgbClr val="404040"/>
                </a:solidFill>
                <a:latin typeface="Cambria"/>
                <a:cs typeface="Cambria"/>
              </a:rPr>
              <a:t>It’s</a:t>
            </a:r>
            <a:r>
              <a:rPr sz="1800" dirty="0">
                <a:solidFill>
                  <a:srgbClr val="404040"/>
                </a:solidFill>
                <a:latin typeface="Cambria"/>
                <a:cs typeface="Cambria"/>
              </a:rPr>
              <a:t> </a:t>
            </a:r>
            <a:r>
              <a:rPr sz="1800" spc="-5" dirty="0">
                <a:solidFill>
                  <a:srgbClr val="404040"/>
                </a:solidFill>
                <a:latin typeface="Cambria"/>
                <a:cs typeface="Cambria"/>
              </a:rPr>
              <a:t>about</a:t>
            </a:r>
            <a:r>
              <a:rPr sz="1800" spc="5" dirty="0">
                <a:solidFill>
                  <a:srgbClr val="404040"/>
                </a:solidFill>
                <a:latin typeface="Cambria"/>
                <a:cs typeface="Cambria"/>
              </a:rPr>
              <a:t> </a:t>
            </a:r>
            <a:r>
              <a:rPr sz="1800" spc="-5" dirty="0">
                <a:solidFill>
                  <a:srgbClr val="404040"/>
                </a:solidFill>
                <a:latin typeface="Cambria"/>
                <a:cs typeface="Cambria"/>
              </a:rPr>
              <a:t>producing</a:t>
            </a:r>
            <a:r>
              <a:rPr sz="1800" dirty="0">
                <a:solidFill>
                  <a:srgbClr val="404040"/>
                </a:solidFill>
                <a:latin typeface="Cambria"/>
                <a:cs typeface="Cambria"/>
              </a:rPr>
              <a:t> </a:t>
            </a:r>
            <a:r>
              <a:rPr sz="1800" spc="-10" dirty="0">
                <a:solidFill>
                  <a:srgbClr val="404040"/>
                </a:solidFill>
                <a:latin typeface="Cambria"/>
                <a:cs typeface="Cambria"/>
              </a:rPr>
              <a:t>valuable</a:t>
            </a:r>
            <a:r>
              <a:rPr sz="1800" spc="5" dirty="0">
                <a:solidFill>
                  <a:srgbClr val="404040"/>
                </a:solidFill>
                <a:latin typeface="Cambria"/>
                <a:cs typeface="Cambria"/>
              </a:rPr>
              <a:t> </a:t>
            </a:r>
            <a:r>
              <a:rPr sz="1800" spc="-5" dirty="0">
                <a:solidFill>
                  <a:srgbClr val="404040"/>
                </a:solidFill>
                <a:latin typeface="Cambria"/>
                <a:cs typeface="Cambria"/>
              </a:rPr>
              <a:t>and</a:t>
            </a:r>
            <a:r>
              <a:rPr sz="1800" spc="-15" dirty="0">
                <a:solidFill>
                  <a:srgbClr val="404040"/>
                </a:solidFill>
                <a:latin typeface="Cambria"/>
                <a:cs typeface="Cambria"/>
              </a:rPr>
              <a:t> relevant</a:t>
            </a:r>
            <a:r>
              <a:rPr sz="1800" spc="-5" dirty="0">
                <a:solidFill>
                  <a:srgbClr val="404040"/>
                </a:solidFill>
                <a:latin typeface="Cambria"/>
                <a:cs typeface="Cambria"/>
              </a:rPr>
              <a:t> material</a:t>
            </a:r>
            <a:r>
              <a:rPr sz="1800" spc="5" dirty="0">
                <a:solidFill>
                  <a:srgbClr val="404040"/>
                </a:solidFill>
                <a:latin typeface="Cambria"/>
                <a:cs typeface="Cambria"/>
              </a:rPr>
              <a:t> </a:t>
            </a:r>
            <a:r>
              <a:rPr sz="1800" spc="-5" dirty="0">
                <a:solidFill>
                  <a:srgbClr val="404040"/>
                </a:solidFill>
                <a:latin typeface="Cambria"/>
                <a:cs typeface="Cambria"/>
              </a:rPr>
              <a:t>that</a:t>
            </a:r>
            <a:r>
              <a:rPr sz="1800" spc="-10" dirty="0">
                <a:solidFill>
                  <a:srgbClr val="404040"/>
                </a:solidFill>
                <a:latin typeface="Cambria"/>
                <a:cs typeface="Cambria"/>
              </a:rPr>
              <a:t> addresses</a:t>
            </a:r>
            <a:r>
              <a:rPr sz="1800" spc="30" dirty="0">
                <a:solidFill>
                  <a:srgbClr val="404040"/>
                </a:solidFill>
                <a:latin typeface="Cambria"/>
                <a:cs typeface="Cambria"/>
              </a:rPr>
              <a:t> </a:t>
            </a:r>
            <a:r>
              <a:rPr sz="1800" spc="-5" dirty="0">
                <a:solidFill>
                  <a:srgbClr val="404040"/>
                </a:solidFill>
                <a:latin typeface="Cambria"/>
                <a:cs typeface="Cambria"/>
              </a:rPr>
              <a:t>the</a:t>
            </a:r>
            <a:r>
              <a:rPr sz="1800" spc="5" dirty="0">
                <a:solidFill>
                  <a:srgbClr val="404040"/>
                </a:solidFill>
                <a:latin typeface="Cambria"/>
                <a:cs typeface="Cambria"/>
              </a:rPr>
              <a:t> </a:t>
            </a:r>
            <a:r>
              <a:rPr sz="1800" spc="-5" dirty="0">
                <a:solidFill>
                  <a:srgbClr val="404040"/>
                </a:solidFill>
                <a:latin typeface="Cambria"/>
                <a:cs typeface="Cambria"/>
              </a:rPr>
              <a:t>needs,</a:t>
            </a:r>
            <a:r>
              <a:rPr sz="1800" dirty="0">
                <a:solidFill>
                  <a:srgbClr val="404040"/>
                </a:solidFill>
                <a:latin typeface="Cambria"/>
                <a:cs typeface="Cambria"/>
              </a:rPr>
              <a:t> </a:t>
            </a:r>
            <a:r>
              <a:rPr sz="1800" spc="-10" dirty="0">
                <a:solidFill>
                  <a:srgbClr val="404040"/>
                </a:solidFill>
                <a:latin typeface="Cambria"/>
                <a:cs typeface="Cambria"/>
              </a:rPr>
              <a:t>interests,</a:t>
            </a:r>
            <a:r>
              <a:rPr sz="1800" spc="10" dirty="0">
                <a:solidFill>
                  <a:srgbClr val="404040"/>
                </a:solidFill>
                <a:latin typeface="Cambria"/>
                <a:cs typeface="Cambria"/>
              </a:rPr>
              <a:t> </a:t>
            </a:r>
            <a:r>
              <a:rPr sz="1800" spc="-5" dirty="0">
                <a:solidFill>
                  <a:srgbClr val="404040"/>
                </a:solidFill>
                <a:latin typeface="Cambria"/>
                <a:cs typeface="Cambria"/>
              </a:rPr>
              <a:t>and</a:t>
            </a:r>
            <a:r>
              <a:rPr sz="1800" dirty="0">
                <a:solidFill>
                  <a:srgbClr val="404040"/>
                </a:solidFill>
                <a:latin typeface="Cambria"/>
                <a:cs typeface="Cambria"/>
              </a:rPr>
              <a:t> </a:t>
            </a:r>
            <a:r>
              <a:rPr sz="1800" spc="-10" dirty="0">
                <a:solidFill>
                  <a:srgbClr val="404040"/>
                </a:solidFill>
                <a:latin typeface="Cambria"/>
                <a:cs typeface="Cambria"/>
              </a:rPr>
              <a:t>pain </a:t>
            </a:r>
            <a:r>
              <a:rPr sz="1800" spc="-5" dirty="0">
                <a:solidFill>
                  <a:srgbClr val="404040"/>
                </a:solidFill>
                <a:latin typeface="Cambria"/>
                <a:cs typeface="Cambria"/>
              </a:rPr>
              <a:t> points</a:t>
            </a:r>
            <a:r>
              <a:rPr sz="1800" spc="-20" dirty="0">
                <a:solidFill>
                  <a:srgbClr val="404040"/>
                </a:solidFill>
                <a:latin typeface="Cambria"/>
                <a:cs typeface="Cambria"/>
              </a:rPr>
              <a:t> </a:t>
            </a:r>
            <a:r>
              <a:rPr sz="1800" dirty="0">
                <a:solidFill>
                  <a:srgbClr val="404040"/>
                </a:solidFill>
                <a:latin typeface="Cambria"/>
                <a:cs typeface="Cambria"/>
              </a:rPr>
              <a:t>of</a:t>
            </a:r>
            <a:r>
              <a:rPr sz="1800" spc="5" dirty="0">
                <a:solidFill>
                  <a:srgbClr val="404040"/>
                </a:solidFill>
                <a:latin typeface="Cambria"/>
                <a:cs typeface="Cambria"/>
              </a:rPr>
              <a:t> </a:t>
            </a:r>
            <a:r>
              <a:rPr sz="1800" spc="-10" dirty="0">
                <a:solidFill>
                  <a:srgbClr val="404040"/>
                </a:solidFill>
                <a:latin typeface="Cambria"/>
                <a:cs typeface="Cambria"/>
              </a:rPr>
              <a:t>your</a:t>
            </a:r>
            <a:r>
              <a:rPr sz="1800" dirty="0">
                <a:solidFill>
                  <a:srgbClr val="404040"/>
                </a:solidFill>
                <a:latin typeface="Cambria"/>
                <a:cs typeface="Cambria"/>
              </a:rPr>
              <a:t> </a:t>
            </a:r>
            <a:r>
              <a:rPr sz="1800" spc="-10" dirty="0">
                <a:solidFill>
                  <a:srgbClr val="404040"/>
                </a:solidFill>
                <a:latin typeface="Cambria"/>
                <a:cs typeface="Cambria"/>
              </a:rPr>
              <a:t>target</a:t>
            </a:r>
            <a:r>
              <a:rPr sz="1800" spc="10" dirty="0">
                <a:solidFill>
                  <a:srgbClr val="404040"/>
                </a:solidFill>
                <a:latin typeface="Cambria"/>
                <a:cs typeface="Cambria"/>
              </a:rPr>
              <a:t> </a:t>
            </a:r>
            <a:r>
              <a:rPr sz="1800" spc="-5" dirty="0">
                <a:solidFill>
                  <a:srgbClr val="404040"/>
                </a:solidFill>
                <a:latin typeface="Cambria"/>
                <a:cs typeface="Cambria"/>
              </a:rPr>
              <a:t>audience. </a:t>
            </a:r>
            <a:r>
              <a:rPr sz="1800" spc="-10" dirty="0">
                <a:solidFill>
                  <a:srgbClr val="404040"/>
                </a:solidFill>
                <a:latin typeface="Cambria"/>
                <a:cs typeface="Cambria"/>
              </a:rPr>
              <a:t>Here</a:t>
            </a:r>
            <a:r>
              <a:rPr sz="1800" dirty="0">
                <a:solidFill>
                  <a:srgbClr val="404040"/>
                </a:solidFill>
                <a:latin typeface="Cambria"/>
                <a:cs typeface="Cambria"/>
              </a:rPr>
              <a:t> </a:t>
            </a:r>
            <a:r>
              <a:rPr sz="1800" spc="-15" dirty="0">
                <a:solidFill>
                  <a:srgbClr val="404040"/>
                </a:solidFill>
                <a:latin typeface="Cambria"/>
                <a:cs typeface="Cambria"/>
              </a:rPr>
              <a:t>are</a:t>
            </a:r>
            <a:r>
              <a:rPr sz="1800" spc="5" dirty="0">
                <a:solidFill>
                  <a:srgbClr val="404040"/>
                </a:solidFill>
                <a:latin typeface="Cambria"/>
                <a:cs typeface="Cambria"/>
              </a:rPr>
              <a:t> </a:t>
            </a:r>
            <a:r>
              <a:rPr sz="1800" dirty="0">
                <a:solidFill>
                  <a:srgbClr val="404040"/>
                </a:solidFill>
                <a:latin typeface="Cambria"/>
                <a:cs typeface="Cambria"/>
              </a:rPr>
              <a:t>some</a:t>
            </a:r>
            <a:r>
              <a:rPr sz="1800" spc="5" dirty="0">
                <a:solidFill>
                  <a:srgbClr val="404040"/>
                </a:solidFill>
                <a:latin typeface="Cambria"/>
                <a:cs typeface="Cambria"/>
              </a:rPr>
              <a:t> </a:t>
            </a:r>
            <a:r>
              <a:rPr sz="1800" spc="-10" dirty="0">
                <a:solidFill>
                  <a:srgbClr val="404040"/>
                </a:solidFill>
                <a:latin typeface="Cambria"/>
                <a:cs typeface="Cambria"/>
              </a:rPr>
              <a:t>steps</a:t>
            </a:r>
            <a:r>
              <a:rPr sz="1800" spc="5" dirty="0">
                <a:solidFill>
                  <a:srgbClr val="404040"/>
                </a:solidFill>
                <a:latin typeface="Cambria"/>
                <a:cs typeface="Cambria"/>
              </a:rPr>
              <a:t> </a:t>
            </a:r>
            <a:r>
              <a:rPr sz="1800" spc="-5" dirty="0">
                <a:solidFill>
                  <a:srgbClr val="404040"/>
                </a:solidFill>
                <a:latin typeface="Cambria"/>
                <a:cs typeface="Cambria"/>
              </a:rPr>
              <a:t>to</a:t>
            </a:r>
            <a:r>
              <a:rPr sz="1800" spc="-10" dirty="0">
                <a:solidFill>
                  <a:srgbClr val="404040"/>
                </a:solidFill>
                <a:latin typeface="Cambria"/>
                <a:cs typeface="Cambria"/>
              </a:rPr>
              <a:t> </a:t>
            </a:r>
            <a:r>
              <a:rPr sz="1800" spc="-5" dirty="0">
                <a:solidFill>
                  <a:srgbClr val="404040"/>
                </a:solidFill>
                <a:latin typeface="Cambria"/>
                <a:cs typeface="Cambria"/>
              </a:rPr>
              <a:t>consider</a:t>
            </a:r>
            <a:r>
              <a:rPr sz="1800" dirty="0">
                <a:solidFill>
                  <a:srgbClr val="404040"/>
                </a:solidFill>
                <a:latin typeface="Cambria"/>
                <a:cs typeface="Cambria"/>
              </a:rPr>
              <a:t> </a:t>
            </a:r>
            <a:r>
              <a:rPr sz="1800" spc="-5" dirty="0">
                <a:solidFill>
                  <a:srgbClr val="404040"/>
                </a:solidFill>
                <a:latin typeface="Cambria"/>
                <a:cs typeface="Cambria"/>
              </a:rPr>
              <a:t>when creating</a:t>
            </a:r>
            <a:r>
              <a:rPr sz="1800" spc="-15" dirty="0">
                <a:solidFill>
                  <a:srgbClr val="404040"/>
                </a:solidFill>
                <a:latin typeface="Cambria"/>
                <a:cs typeface="Cambria"/>
              </a:rPr>
              <a:t> </a:t>
            </a:r>
            <a:r>
              <a:rPr sz="1800" dirty="0">
                <a:solidFill>
                  <a:srgbClr val="404040"/>
                </a:solidFill>
                <a:latin typeface="Cambria"/>
                <a:cs typeface="Cambria"/>
              </a:rPr>
              <a:t>content</a:t>
            </a:r>
            <a:r>
              <a:rPr sz="1900" dirty="0">
                <a:solidFill>
                  <a:srgbClr val="404040"/>
                </a:solidFill>
                <a:latin typeface="Cambria"/>
                <a:cs typeface="Cambria"/>
              </a:rPr>
              <a:t>.</a:t>
            </a:r>
            <a:endParaRPr sz="1900">
              <a:latin typeface="Cambria"/>
              <a:cs typeface="Cambria"/>
            </a:endParaRPr>
          </a:p>
          <a:p>
            <a:pPr marL="104139" indent="-92075">
              <a:lnSpc>
                <a:spcPct val="100000"/>
              </a:lnSpc>
              <a:spcBef>
                <a:spcPts val="1635"/>
              </a:spcBef>
              <a:buClr>
                <a:srgbClr val="9BA8B7"/>
              </a:buClr>
              <a:buFont typeface="Arial MT"/>
              <a:buChar char="•"/>
              <a:tabLst>
                <a:tab pos="104775" algn="l"/>
              </a:tabLst>
            </a:pPr>
            <a:r>
              <a:rPr sz="1900" spc="-20" dirty="0">
                <a:solidFill>
                  <a:srgbClr val="404040"/>
                </a:solidFill>
                <a:latin typeface="Cambria"/>
                <a:cs typeface="Cambria"/>
              </a:rPr>
              <a:t>Format</a:t>
            </a:r>
            <a:r>
              <a:rPr sz="1900" spc="-70" dirty="0">
                <a:solidFill>
                  <a:srgbClr val="404040"/>
                </a:solidFill>
                <a:latin typeface="Cambria"/>
                <a:cs typeface="Cambria"/>
              </a:rPr>
              <a:t> </a:t>
            </a:r>
            <a:r>
              <a:rPr sz="1900" spc="-5" dirty="0">
                <a:solidFill>
                  <a:srgbClr val="404040"/>
                </a:solidFill>
                <a:latin typeface="Cambria"/>
                <a:cs typeface="Cambria"/>
              </a:rPr>
              <a:t>1</a:t>
            </a:r>
            <a:endParaRPr sz="1900">
              <a:latin typeface="Cambria"/>
              <a:cs typeface="Cambria"/>
            </a:endParaRPr>
          </a:p>
          <a:p>
            <a:pPr marL="104139" indent="-92075">
              <a:lnSpc>
                <a:spcPct val="100000"/>
              </a:lnSpc>
              <a:spcBef>
                <a:spcPts val="1630"/>
              </a:spcBef>
              <a:buClr>
                <a:srgbClr val="9BA8B7"/>
              </a:buClr>
              <a:buFont typeface="Arial MT"/>
              <a:buChar char="•"/>
              <a:tabLst>
                <a:tab pos="104775" algn="l"/>
              </a:tabLst>
            </a:pPr>
            <a:r>
              <a:rPr sz="1900" spc="-20" dirty="0">
                <a:solidFill>
                  <a:srgbClr val="404040"/>
                </a:solidFill>
                <a:latin typeface="Cambria"/>
                <a:cs typeface="Cambria"/>
              </a:rPr>
              <a:t>Format</a:t>
            </a:r>
            <a:r>
              <a:rPr sz="1900" spc="-85" dirty="0">
                <a:solidFill>
                  <a:srgbClr val="404040"/>
                </a:solidFill>
                <a:latin typeface="Cambria"/>
                <a:cs typeface="Cambria"/>
              </a:rPr>
              <a:t> </a:t>
            </a:r>
            <a:r>
              <a:rPr sz="1900" spc="-5" dirty="0">
                <a:solidFill>
                  <a:srgbClr val="404040"/>
                </a:solidFill>
                <a:latin typeface="Cambria"/>
                <a:cs typeface="Cambria"/>
              </a:rPr>
              <a:t>2</a:t>
            </a:r>
            <a:endParaRPr sz="1900">
              <a:latin typeface="Cambria"/>
              <a:cs typeface="Cambria"/>
            </a:endParaRPr>
          </a:p>
          <a:p>
            <a:pPr marL="104139" indent="-92075">
              <a:lnSpc>
                <a:spcPct val="100000"/>
              </a:lnSpc>
              <a:spcBef>
                <a:spcPts val="1625"/>
              </a:spcBef>
              <a:buClr>
                <a:srgbClr val="9BA8B7"/>
              </a:buClr>
              <a:buFont typeface="Arial MT"/>
              <a:buChar char="•"/>
              <a:tabLst>
                <a:tab pos="104775" algn="l"/>
              </a:tabLst>
            </a:pPr>
            <a:r>
              <a:rPr sz="1900" spc="-20" dirty="0">
                <a:solidFill>
                  <a:srgbClr val="404040"/>
                </a:solidFill>
                <a:latin typeface="Cambria"/>
                <a:cs typeface="Cambria"/>
              </a:rPr>
              <a:t>Format</a:t>
            </a:r>
            <a:r>
              <a:rPr sz="1900" spc="-70" dirty="0">
                <a:solidFill>
                  <a:srgbClr val="404040"/>
                </a:solidFill>
                <a:latin typeface="Cambria"/>
                <a:cs typeface="Cambria"/>
              </a:rPr>
              <a:t> </a:t>
            </a:r>
            <a:r>
              <a:rPr sz="1900" spc="-5" dirty="0">
                <a:solidFill>
                  <a:srgbClr val="404040"/>
                </a:solidFill>
                <a:latin typeface="Cambria"/>
                <a:cs typeface="Cambria"/>
              </a:rPr>
              <a:t>3</a:t>
            </a:r>
            <a:endParaRPr sz="1900">
              <a:latin typeface="Cambria"/>
              <a:cs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8720" y="547115"/>
            <a:ext cx="8769350" cy="1144905"/>
          </a:xfrm>
          <a:custGeom>
            <a:avLst/>
            <a:gdLst/>
            <a:ahLst/>
            <a:cxnLst/>
            <a:rect l="l" t="t" r="r" b="b"/>
            <a:pathLst>
              <a:path w="8769350" h="1144905">
                <a:moveTo>
                  <a:pt x="8769083" y="0"/>
                </a:moveTo>
                <a:lnTo>
                  <a:pt x="8769083" y="0"/>
                </a:lnTo>
                <a:lnTo>
                  <a:pt x="0" y="0"/>
                </a:lnTo>
                <a:lnTo>
                  <a:pt x="0" y="548640"/>
                </a:lnTo>
                <a:lnTo>
                  <a:pt x="0" y="595884"/>
                </a:lnTo>
                <a:lnTo>
                  <a:pt x="0" y="1144524"/>
                </a:lnTo>
                <a:lnTo>
                  <a:pt x="6263640" y="1144524"/>
                </a:lnTo>
                <a:lnTo>
                  <a:pt x="6263640" y="595884"/>
                </a:lnTo>
                <a:lnTo>
                  <a:pt x="6909816" y="595884"/>
                </a:lnTo>
                <a:lnTo>
                  <a:pt x="8662416" y="595884"/>
                </a:lnTo>
                <a:lnTo>
                  <a:pt x="8769083" y="595884"/>
                </a:lnTo>
                <a:lnTo>
                  <a:pt x="8769083" y="0"/>
                </a:lnTo>
                <a:close/>
              </a:path>
            </a:pathLst>
          </a:custGeom>
          <a:solidFill>
            <a:srgbClr val="FFFF00"/>
          </a:solidFill>
        </p:spPr>
        <p:txBody>
          <a:bodyPr wrap="square" lIns="0" tIns="0" rIns="0" bIns="0" rtlCol="0"/>
          <a:lstStyle/>
          <a:p>
            <a:endParaRPr/>
          </a:p>
        </p:txBody>
      </p:sp>
      <p:sp>
        <p:nvSpPr>
          <p:cNvPr id="3" name="object 3"/>
          <p:cNvSpPr txBox="1">
            <a:spLocks noGrp="1"/>
          </p:cNvSpPr>
          <p:nvPr>
            <p:ph type="title"/>
          </p:nvPr>
        </p:nvSpPr>
        <p:spPr>
          <a:xfrm>
            <a:off x="1176324" y="507237"/>
            <a:ext cx="8794142" cy="627736"/>
          </a:xfrm>
          <a:prstGeom prst="rect">
            <a:avLst/>
          </a:prstGeom>
        </p:spPr>
        <p:txBody>
          <a:bodyPr vert="horz" wrap="square" lIns="0" tIns="12065" rIns="0" bIns="0" rtlCol="0">
            <a:spAutoFit/>
          </a:bodyPr>
          <a:lstStyle/>
          <a:p>
            <a:pPr marL="12700">
              <a:lnSpc>
                <a:spcPct val="100000"/>
              </a:lnSpc>
              <a:spcBef>
                <a:spcPts val="95"/>
              </a:spcBef>
            </a:pPr>
            <a:r>
              <a:rPr spc="-60" dirty="0"/>
              <a:t>Part</a:t>
            </a:r>
            <a:r>
              <a:rPr spc="-140" dirty="0"/>
              <a:t> </a:t>
            </a:r>
            <a:r>
              <a:rPr spc="-5" dirty="0"/>
              <a:t>1</a:t>
            </a:r>
            <a:r>
              <a:rPr spc="-114" dirty="0"/>
              <a:t> </a:t>
            </a:r>
            <a:r>
              <a:rPr spc="-5" dirty="0"/>
              <a:t>:</a:t>
            </a:r>
            <a:r>
              <a:rPr spc="-125" dirty="0"/>
              <a:t> </a:t>
            </a:r>
            <a:r>
              <a:rPr spc="-55" dirty="0"/>
              <a:t>Brand</a:t>
            </a:r>
            <a:r>
              <a:rPr spc="-120" dirty="0"/>
              <a:t> </a:t>
            </a:r>
            <a:r>
              <a:rPr spc="-60" dirty="0"/>
              <a:t>Study</a:t>
            </a:r>
            <a:r>
              <a:rPr spc="-110" dirty="0"/>
              <a:t> </a:t>
            </a:r>
            <a:r>
              <a:rPr spc="-50" dirty="0"/>
              <a:t>,Competitor</a:t>
            </a:r>
            <a:r>
              <a:rPr spc="-145" dirty="0"/>
              <a:t> </a:t>
            </a:r>
            <a:r>
              <a:rPr spc="-60" dirty="0"/>
              <a:t>Analysis</a:t>
            </a:r>
          </a:p>
        </p:txBody>
      </p:sp>
      <p:sp>
        <p:nvSpPr>
          <p:cNvPr id="4" name="object 4"/>
          <p:cNvSpPr txBox="1"/>
          <p:nvPr/>
        </p:nvSpPr>
        <p:spPr>
          <a:xfrm>
            <a:off x="1176324" y="1055878"/>
            <a:ext cx="6294120" cy="635000"/>
          </a:xfrm>
          <a:prstGeom prst="rect">
            <a:avLst/>
          </a:prstGeom>
        </p:spPr>
        <p:txBody>
          <a:bodyPr vert="horz" wrap="square" lIns="0" tIns="12065" rIns="0" bIns="0" rtlCol="0">
            <a:spAutoFit/>
          </a:bodyPr>
          <a:lstStyle/>
          <a:p>
            <a:pPr marL="12700">
              <a:lnSpc>
                <a:spcPct val="100000"/>
              </a:lnSpc>
              <a:spcBef>
                <a:spcPts val="95"/>
              </a:spcBef>
            </a:pPr>
            <a:r>
              <a:rPr sz="4000" spc="-65" dirty="0">
                <a:solidFill>
                  <a:srgbClr val="404040"/>
                </a:solidFill>
                <a:latin typeface="Cambria"/>
                <a:cs typeface="Cambria"/>
              </a:rPr>
              <a:t>&amp;</a:t>
            </a:r>
            <a:r>
              <a:rPr sz="4000" spc="-65" dirty="0">
                <a:highlight>
                  <a:srgbClr val="FFFF00"/>
                </a:highlight>
                <a:latin typeface="Cambria"/>
                <a:cs typeface="Cambria"/>
              </a:rPr>
              <a:t>Buyer’s</a:t>
            </a:r>
            <a:r>
              <a:rPr sz="4000" spc="-65" dirty="0">
                <a:solidFill>
                  <a:srgbClr val="404040"/>
                </a:solidFill>
                <a:latin typeface="Cambria"/>
                <a:cs typeface="Cambria"/>
              </a:rPr>
              <a:t>/Audience’s</a:t>
            </a:r>
            <a:r>
              <a:rPr sz="4000" spc="-90" dirty="0">
                <a:solidFill>
                  <a:srgbClr val="404040"/>
                </a:solidFill>
                <a:latin typeface="Cambria"/>
                <a:cs typeface="Cambria"/>
              </a:rPr>
              <a:t> </a:t>
            </a:r>
            <a:r>
              <a:rPr sz="4000" spc="-50" dirty="0">
                <a:solidFill>
                  <a:srgbClr val="404040"/>
                </a:solidFill>
                <a:latin typeface="Cambria"/>
                <a:cs typeface="Cambria"/>
              </a:rPr>
              <a:t>persona</a:t>
            </a:r>
            <a:endParaRPr sz="4000" dirty="0">
              <a:latin typeface="Cambria"/>
              <a:cs typeface="Cambria"/>
            </a:endParaRPr>
          </a:p>
        </p:txBody>
      </p:sp>
      <p:sp>
        <p:nvSpPr>
          <p:cNvPr id="5" name="object 5"/>
          <p:cNvSpPr/>
          <p:nvPr/>
        </p:nvSpPr>
        <p:spPr>
          <a:xfrm>
            <a:off x="1097280" y="2135632"/>
            <a:ext cx="44450" cy="239395"/>
          </a:xfrm>
          <a:custGeom>
            <a:avLst/>
            <a:gdLst/>
            <a:ahLst/>
            <a:cxnLst/>
            <a:rect l="l" t="t" r="r" b="b"/>
            <a:pathLst>
              <a:path w="44450" h="239394">
                <a:moveTo>
                  <a:pt x="44196" y="0"/>
                </a:moveTo>
                <a:lnTo>
                  <a:pt x="0" y="0"/>
                </a:lnTo>
                <a:lnTo>
                  <a:pt x="0" y="239267"/>
                </a:lnTo>
                <a:lnTo>
                  <a:pt x="44196" y="239267"/>
                </a:lnTo>
                <a:lnTo>
                  <a:pt x="44196" y="0"/>
                </a:lnTo>
                <a:close/>
              </a:path>
            </a:pathLst>
          </a:custGeom>
          <a:solidFill>
            <a:srgbClr val="FFFF00"/>
          </a:solidFill>
        </p:spPr>
        <p:txBody>
          <a:bodyPr wrap="square" lIns="0" tIns="0" rIns="0" bIns="0" rtlCol="0"/>
          <a:lstStyle/>
          <a:p>
            <a:endParaRPr/>
          </a:p>
        </p:txBody>
      </p:sp>
      <p:sp>
        <p:nvSpPr>
          <p:cNvPr id="6" name="object 6"/>
          <p:cNvSpPr/>
          <p:nvPr/>
        </p:nvSpPr>
        <p:spPr>
          <a:xfrm>
            <a:off x="1097280" y="2970783"/>
            <a:ext cx="44450" cy="239395"/>
          </a:xfrm>
          <a:custGeom>
            <a:avLst/>
            <a:gdLst/>
            <a:ahLst/>
            <a:cxnLst/>
            <a:rect l="l" t="t" r="r" b="b"/>
            <a:pathLst>
              <a:path w="44450" h="239394">
                <a:moveTo>
                  <a:pt x="44196" y="0"/>
                </a:moveTo>
                <a:lnTo>
                  <a:pt x="0" y="0"/>
                </a:lnTo>
                <a:lnTo>
                  <a:pt x="0" y="239267"/>
                </a:lnTo>
                <a:lnTo>
                  <a:pt x="44196" y="239267"/>
                </a:lnTo>
                <a:lnTo>
                  <a:pt x="44196" y="0"/>
                </a:lnTo>
                <a:close/>
              </a:path>
            </a:pathLst>
          </a:custGeom>
          <a:solidFill>
            <a:srgbClr val="FFFF00"/>
          </a:solidFill>
        </p:spPr>
        <p:txBody>
          <a:bodyPr wrap="square" lIns="0" tIns="0" rIns="0" bIns="0" rtlCol="0"/>
          <a:lstStyle/>
          <a:p>
            <a:endParaRPr/>
          </a:p>
        </p:txBody>
      </p:sp>
      <p:sp>
        <p:nvSpPr>
          <p:cNvPr id="7" name="object 7"/>
          <p:cNvSpPr/>
          <p:nvPr/>
        </p:nvSpPr>
        <p:spPr>
          <a:xfrm>
            <a:off x="1097280" y="3807459"/>
            <a:ext cx="44450" cy="239395"/>
          </a:xfrm>
          <a:custGeom>
            <a:avLst/>
            <a:gdLst/>
            <a:ahLst/>
            <a:cxnLst/>
            <a:rect l="l" t="t" r="r" b="b"/>
            <a:pathLst>
              <a:path w="44450" h="239395">
                <a:moveTo>
                  <a:pt x="44196" y="0"/>
                </a:moveTo>
                <a:lnTo>
                  <a:pt x="0" y="0"/>
                </a:lnTo>
                <a:lnTo>
                  <a:pt x="0" y="239268"/>
                </a:lnTo>
                <a:lnTo>
                  <a:pt x="44196" y="239268"/>
                </a:lnTo>
                <a:lnTo>
                  <a:pt x="44196" y="0"/>
                </a:lnTo>
                <a:close/>
              </a:path>
            </a:pathLst>
          </a:custGeom>
          <a:solidFill>
            <a:srgbClr val="FFFF00"/>
          </a:solidFill>
        </p:spPr>
        <p:txBody>
          <a:bodyPr wrap="square" lIns="0" tIns="0" rIns="0" bIns="0" rtlCol="0"/>
          <a:lstStyle/>
          <a:p>
            <a:endParaRPr/>
          </a:p>
        </p:txBody>
      </p:sp>
      <p:sp>
        <p:nvSpPr>
          <p:cNvPr id="8" name="object 8"/>
          <p:cNvSpPr/>
          <p:nvPr/>
        </p:nvSpPr>
        <p:spPr>
          <a:xfrm>
            <a:off x="1097280" y="4644135"/>
            <a:ext cx="44450" cy="239395"/>
          </a:xfrm>
          <a:custGeom>
            <a:avLst/>
            <a:gdLst/>
            <a:ahLst/>
            <a:cxnLst/>
            <a:rect l="l" t="t" r="r" b="b"/>
            <a:pathLst>
              <a:path w="44450" h="239395">
                <a:moveTo>
                  <a:pt x="44196" y="0"/>
                </a:moveTo>
                <a:lnTo>
                  <a:pt x="0" y="0"/>
                </a:lnTo>
                <a:lnTo>
                  <a:pt x="0" y="239268"/>
                </a:lnTo>
                <a:lnTo>
                  <a:pt x="44196" y="239268"/>
                </a:lnTo>
                <a:lnTo>
                  <a:pt x="44196" y="0"/>
                </a:lnTo>
                <a:close/>
              </a:path>
            </a:pathLst>
          </a:custGeom>
          <a:solidFill>
            <a:srgbClr val="FFFF00"/>
          </a:solidFill>
        </p:spPr>
        <p:txBody>
          <a:bodyPr wrap="square" lIns="0" tIns="0" rIns="0" bIns="0" rtlCol="0"/>
          <a:lstStyle/>
          <a:p>
            <a:endParaRPr/>
          </a:p>
        </p:txBody>
      </p:sp>
      <p:sp>
        <p:nvSpPr>
          <p:cNvPr id="9" name="object 9"/>
          <p:cNvSpPr/>
          <p:nvPr/>
        </p:nvSpPr>
        <p:spPr>
          <a:xfrm>
            <a:off x="1097280" y="5259832"/>
            <a:ext cx="44450" cy="239395"/>
          </a:xfrm>
          <a:custGeom>
            <a:avLst/>
            <a:gdLst/>
            <a:ahLst/>
            <a:cxnLst/>
            <a:rect l="l" t="t" r="r" b="b"/>
            <a:pathLst>
              <a:path w="44450" h="239395">
                <a:moveTo>
                  <a:pt x="44196" y="0"/>
                </a:moveTo>
                <a:lnTo>
                  <a:pt x="0" y="0"/>
                </a:lnTo>
                <a:lnTo>
                  <a:pt x="0" y="239268"/>
                </a:lnTo>
                <a:lnTo>
                  <a:pt x="44196" y="239268"/>
                </a:lnTo>
                <a:lnTo>
                  <a:pt x="44196" y="0"/>
                </a:lnTo>
                <a:close/>
              </a:path>
            </a:pathLst>
          </a:custGeom>
          <a:solidFill>
            <a:srgbClr val="FFFF00"/>
          </a:solidFill>
        </p:spPr>
        <p:txBody>
          <a:bodyPr wrap="square" lIns="0" tIns="0" rIns="0" bIns="0" rtlCol="0"/>
          <a:lstStyle/>
          <a:p>
            <a:endParaRPr/>
          </a:p>
        </p:txBody>
      </p:sp>
      <p:sp>
        <p:nvSpPr>
          <p:cNvPr id="10" name="object 10"/>
          <p:cNvSpPr txBox="1"/>
          <p:nvPr/>
        </p:nvSpPr>
        <p:spPr>
          <a:xfrm>
            <a:off x="1188719" y="2135632"/>
            <a:ext cx="1705610" cy="239395"/>
          </a:xfrm>
          <a:prstGeom prst="rect">
            <a:avLst/>
          </a:prstGeom>
          <a:solidFill>
            <a:srgbClr val="FFFF00"/>
          </a:solidFill>
        </p:spPr>
        <p:txBody>
          <a:bodyPr vert="horz" wrap="square" lIns="0" tIns="0" rIns="0" bIns="0" rtlCol="0">
            <a:spAutoFit/>
          </a:bodyPr>
          <a:lstStyle/>
          <a:p>
            <a:pPr>
              <a:lnSpc>
                <a:spcPts val="1835"/>
              </a:lnSpc>
            </a:pPr>
            <a:r>
              <a:rPr sz="1600" spc="-10" dirty="0">
                <a:solidFill>
                  <a:srgbClr val="404040"/>
                </a:solidFill>
                <a:latin typeface="Cambria"/>
                <a:cs typeface="Cambria"/>
              </a:rPr>
              <a:t>RESEARCH</a:t>
            </a:r>
            <a:r>
              <a:rPr sz="1600" spc="-15" dirty="0">
                <a:solidFill>
                  <a:srgbClr val="404040"/>
                </a:solidFill>
                <a:latin typeface="Cambria"/>
                <a:cs typeface="Cambria"/>
              </a:rPr>
              <a:t> </a:t>
            </a:r>
            <a:r>
              <a:rPr sz="1600" spc="-5" dirty="0">
                <a:solidFill>
                  <a:srgbClr val="404040"/>
                </a:solidFill>
                <a:latin typeface="Cambria"/>
                <a:cs typeface="Cambria"/>
              </a:rPr>
              <a:t>BRAND</a:t>
            </a:r>
            <a:endParaRPr sz="1600">
              <a:latin typeface="Cambria"/>
              <a:cs typeface="Cambria"/>
            </a:endParaRPr>
          </a:p>
        </p:txBody>
      </p:sp>
      <p:sp>
        <p:nvSpPr>
          <p:cNvPr id="11" name="object 11"/>
          <p:cNvSpPr txBox="1"/>
          <p:nvPr/>
        </p:nvSpPr>
        <p:spPr>
          <a:xfrm>
            <a:off x="2881629" y="2112644"/>
            <a:ext cx="7922259"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040"/>
                </a:solidFill>
                <a:latin typeface="Cambria"/>
                <a:cs typeface="Cambria"/>
              </a:rPr>
              <a:t>:</a:t>
            </a:r>
            <a:r>
              <a:rPr sz="1600" spc="10" dirty="0">
                <a:solidFill>
                  <a:srgbClr val="404040"/>
                </a:solidFill>
                <a:latin typeface="Cambria"/>
                <a:cs typeface="Cambria"/>
              </a:rPr>
              <a:t> </a:t>
            </a:r>
            <a:r>
              <a:rPr sz="1600" spc="-10" dirty="0">
                <a:solidFill>
                  <a:srgbClr val="404040"/>
                </a:solidFill>
                <a:latin typeface="Cambria"/>
                <a:cs typeface="Cambria"/>
              </a:rPr>
              <a:t>Mahindra</a:t>
            </a:r>
            <a:r>
              <a:rPr sz="1600" spc="35" dirty="0">
                <a:solidFill>
                  <a:srgbClr val="404040"/>
                </a:solidFill>
                <a:latin typeface="Cambria"/>
                <a:cs typeface="Cambria"/>
              </a:rPr>
              <a:t> </a:t>
            </a:r>
            <a:r>
              <a:rPr sz="1600" spc="-5" dirty="0">
                <a:solidFill>
                  <a:srgbClr val="404040"/>
                </a:solidFill>
                <a:latin typeface="Cambria"/>
                <a:cs typeface="Cambria"/>
              </a:rPr>
              <a:t>&amp;</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5" dirty="0">
                <a:solidFill>
                  <a:srgbClr val="404040"/>
                </a:solidFill>
                <a:latin typeface="Cambria"/>
                <a:cs typeface="Cambria"/>
              </a:rPr>
              <a:t> </a:t>
            </a:r>
            <a:r>
              <a:rPr sz="1600" spc="-5" dirty="0">
                <a:solidFill>
                  <a:srgbClr val="404040"/>
                </a:solidFill>
                <a:latin typeface="Cambria"/>
                <a:cs typeface="Cambria"/>
              </a:rPr>
              <a:t>started</a:t>
            </a:r>
            <a:r>
              <a:rPr sz="1600" dirty="0">
                <a:solidFill>
                  <a:srgbClr val="404040"/>
                </a:solidFill>
                <a:latin typeface="Cambria"/>
                <a:cs typeface="Cambria"/>
              </a:rPr>
              <a:t> </a:t>
            </a:r>
            <a:r>
              <a:rPr sz="1600" spc="-5" dirty="0">
                <a:solidFill>
                  <a:srgbClr val="404040"/>
                </a:solidFill>
                <a:latin typeface="Cambria"/>
                <a:cs typeface="Cambria"/>
              </a:rPr>
              <a:t>a</a:t>
            </a:r>
            <a:r>
              <a:rPr sz="1600" spc="10" dirty="0">
                <a:solidFill>
                  <a:srgbClr val="404040"/>
                </a:solidFill>
                <a:latin typeface="Cambria"/>
                <a:cs typeface="Cambria"/>
              </a:rPr>
              <a:t> </a:t>
            </a:r>
            <a:r>
              <a:rPr sz="1600" spc="-10" dirty="0">
                <a:solidFill>
                  <a:srgbClr val="404040"/>
                </a:solidFill>
                <a:latin typeface="Cambria"/>
                <a:cs typeface="Cambria"/>
              </a:rPr>
              <a:t>joint</a:t>
            </a:r>
            <a:r>
              <a:rPr sz="1600" spc="10" dirty="0">
                <a:solidFill>
                  <a:srgbClr val="404040"/>
                </a:solidFill>
                <a:latin typeface="Cambria"/>
                <a:cs typeface="Cambria"/>
              </a:rPr>
              <a:t> </a:t>
            </a:r>
            <a:r>
              <a:rPr sz="1600" spc="-15" dirty="0">
                <a:solidFill>
                  <a:srgbClr val="404040"/>
                </a:solidFill>
                <a:latin typeface="Cambria"/>
                <a:cs typeface="Cambria"/>
              </a:rPr>
              <a:t>venture</a:t>
            </a:r>
            <a:r>
              <a:rPr sz="1600" spc="10" dirty="0">
                <a:solidFill>
                  <a:srgbClr val="404040"/>
                </a:solidFill>
                <a:latin typeface="Cambria"/>
                <a:cs typeface="Cambria"/>
              </a:rPr>
              <a:t> </a:t>
            </a:r>
            <a:r>
              <a:rPr sz="1600" spc="-10" dirty="0">
                <a:solidFill>
                  <a:srgbClr val="404040"/>
                </a:solidFill>
                <a:latin typeface="Cambria"/>
                <a:cs typeface="Cambria"/>
              </a:rPr>
              <a:t>with</a:t>
            </a:r>
            <a:r>
              <a:rPr sz="1600" spc="10" dirty="0">
                <a:solidFill>
                  <a:srgbClr val="404040"/>
                </a:solidFill>
                <a:latin typeface="Cambria"/>
                <a:cs typeface="Cambria"/>
              </a:rPr>
              <a:t> </a:t>
            </a:r>
            <a:r>
              <a:rPr sz="1600" spc="-10" dirty="0">
                <a:solidFill>
                  <a:srgbClr val="404040"/>
                </a:solidFill>
                <a:latin typeface="Cambria"/>
                <a:cs typeface="Cambria"/>
              </a:rPr>
              <a:t>British</a:t>
            </a:r>
            <a:r>
              <a:rPr sz="1600" spc="30" dirty="0">
                <a:solidFill>
                  <a:srgbClr val="404040"/>
                </a:solidFill>
                <a:latin typeface="Cambria"/>
                <a:cs typeface="Cambria"/>
              </a:rPr>
              <a:t> </a:t>
            </a:r>
            <a:r>
              <a:rPr sz="1600" spc="-25" dirty="0">
                <a:solidFill>
                  <a:srgbClr val="404040"/>
                </a:solidFill>
                <a:latin typeface="Cambria"/>
                <a:cs typeface="Cambria"/>
              </a:rPr>
              <a:t>Telecom</a:t>
            </a:r>
            <a:r>
              <a:rPr sz="1600" spc="15" dirty="0">
                <a:solidFill>
                  <a:srgbClr val="404040"/>
                </a:solidFill>
                <a:latin typeface="Cambria"/>
                <a:cs typeface="Cambria"/>
              </a:rPr>
              <a:t> </a:t>
            </a:r>
            <a:r>
              <a:rPr sz="1600" spc="-5" dirty="0">
                <a:solidFill>
                  <a:srgbClr val="404040"/>
                </a:solidFill>
                <a:latin typeface="Cambria"/>
                <a:cs typeface="Cambria"/>
              </a:rPr>
              <a:t>in</a:t>
            </a:r>
            <a:r>
              <a:rPr sz="1600" spc="5" dirty="0">
                <a:solidFill>
                  <a:srgbClr val="404040"/>
                </a:solidFill>
                <a:latin typeface="Cambria"/>
                <a:cs typeface="Cambria"/>
              </a:rPr>
              <a:t> </a:t>
            </a:r>
            <a:r>
              <a:rPr sz="1600" spc="-5" dirty="0">
                <a:solidFill>
                  <a:srgbClr val="404040"/>
                </a:solidFill>
                <a:latin typeface="Cambria"/>
                <a:cs typeface="Cambria"/>
              </a:rPr>
              <a:t>1986</a:t>
            </a:r>
            <a:r>
              <a:rPr sz="1600" spc="15" dirty="0">
                <a:solidFill>
                  <a:srgbClr val="404040"/>
                </a:solidFill>
                <a:latin typeface="Cambria"/>
                <a:cs typeface="Cambria"/>
              </a:rPr>
              <a:t> </a:t>
            </a:r>
            <a:r>
              <a:rPr sz="1600" spc="-5" dirty="0">
                <a:solidFill>
                  <a:srgbClr val="404040"/>
                </a:solidFill>
                <a:latin typeface="Cambria"/>
                <a:cs typeface="Cambria"/>
              </a:rPr>
              <a:t>as</a:t>
            </a:r>
            <a:r>
              <a:rPr sz="1600" dirty="0">
                <a:solidFill>
                  <a:srgbClr val="404040"/>
                </a:solidFill>
                <a:latin typeface="Cambria"/>
                <a:cs typeface="Cambria"/>
              </a:rPr>
              <a:t> </a:t>
            </a:r>
            <a:r>
              <a:rPr sz="1600" spc="-5" dirty="0">
                <a:solidFill>
                  <a:srgbClr val="404040"/>
                </a:solidFill>
                <a:latin typeface="Cambria"/>
                <a:cs typeface="Cambria"/>
              </a:rPr>
              <a:t>a</a:t>
            </a:r>
            <a:r>
              <a:rPr sz="1600" spc="10" dirty="0">
                <a:solidFill>
                  <a:srgbClr val="404040"/>
                </a:solidFill>
                <a:latin typeface="Cambria"/>
                <a:cs typeface="Cambria"/>
              </a:rPr>
              <a:t> </a:t>
            </a:r>
            <a:r>
              <a:rPr sz="1600" spc="-10" dirty="0">
                <a:solidFill>
                  <a:srgbClr val="404040"/>
                </a:solidFill>
                <a:latin typeface="Cambria"/>
                <a:cs typeface="Cambria"/>
              </a:rPr>
              <a:t>technology</a:t>
            </a:r>
            <a:endParaRPr sz="1600">
              <a:latin typeface="Cambria"/>
              <a:cs typeface="Cambria"/>
            </a:endParaRPr>
          </a:p>
        </p:txBody>
      </p:sp>
      <p:sp>
        <p:nvSpPr>
          <p:cNvPr id="12" name="object 12"/>
          <p:cNvSpPr txBox="1"/>
          <p:nvPr/>
        </p:nvSpPr>
        <p:spPr>
          <a:xfrm>
            <a:off x="1176324" y="2332100"/>
            <a:ext cx="9525635" cy="488315"/>
          </a:xfrm>
          <a:prstGeom prst="rect">
            <a:avLst/>
          </a:prstGeom>
        </p:spPr>
        <p:txBody>
          <a:bodyPr vert="horz" wrap="square" lIns="0" tIns="12065" rIns="0" bIns="0" rtlCol="0">
            <a:spAutoFit/>
          </a:bodyPr>
          <a:lstStyle/>
          <a:p>
            <a:pPr marL="12700">
              <a:lnSpc>
                <a:spcPts val="1825"/>
              </a:lnSpc>
              <a:spcBef>
                <a:spcPts val="95"/>
              </a:spcBef>
            </a:pPr>
            <a:r>
              <a:rPr sz="1600" spc="-5" dirty="0">
                <a:solidFill>
                  <a:srgbClr val="404040"/>
                </a:solidFill>
                <a:latin typeface="Cambria"/>
                <a:cs typeface="Cambria"/>
              </a:rPr>
              <a:t>outsourcing</a:t>
            </a:r>
            <a:r>
              <a:rPr sz="1600" spc="15" dirty="0">
                <a:solidFill>
                  <a:srgbClr val="404040"/>
                </a:solidFill>
                <a:latin typeface="Cambria"/>
                <a:cs typeface="Cambria"/>
              </a:rPr>
              <a:t> </a:t>
            </a:r>
            <a:r>
              <a:rPr sz="1600" spc="-5" dirty="0">
                <a:solidFill>
                  <a:srgbClr val="404040"/>
                </a:solidFill>
                <a:latin typeface="Cambria"/>
                <a:cs typeface="Cambria"/>
              </a:rPr>
              <a:t>firm</a:t>
            </a:r>
            <a:r>
              <a:rPr sz="1600" spc="25" dirty="0">
                <a:solidFill>
                  <a:srgbClr val="404040"/>
                </a:solidFill>
                <a:latin typeface="Cambria"/>
                <a:cs typeface="Cambria"/>
              </a:rPr>
              <a:t> </a:t>
            </a:r>
            <a:r>
              <a:rPr sz="1600" spc="-5" dirty="0">
                <a:solidFill>
                  <a:srgbClr val="404040"/>
                </a:solidFill>
                <a:latin typeface="Cambria"/>
                <a:cs typeface="Cambria"/>
              </a:rPr>
              <a:t>.</a:t>
            </a:r>
            <a:r>
              <a:rPr sz="1600" spc="10" dirty="0">
                <a:solidFill>
                  <a:srgbClr val="404040"/>
                </a:solidFill>
                <a:latin typeface="Cambria"/>
                <a:cs typeface="Cambria"/>
              </a:rPr>
              <a:t> </a:t>
            </a:r>
            <a:r>
              <a:rPr sz="1600" spc="-15" dirty="0">
                <a:solidFill>
                  <a:srgbClr val="404040"/>
                </a:solidFill>
                <a:latin typeface="Cambria"/>
                <a:cs typeface="Cambria"/>
              </a:rPr>
              <a:t>At</a:t>
            </a:r>
            <a:r>
              <a:rPr sz="1600" dirty="0">
                <a:solidFill>
                  <a:srgbClr val="404040"/>
                </a:solidFill>
                <a:latin typeface="Cambria"/>
                <a:cs typeface="Cambria"/>
              </a:rPr>
              <a:t> </a:t>
            </a:r>
            <a:r>
              <a:rPr sz="1600" spc="-10" dirty="0">
                <a:solidFill>
                  <a:srgbClr val="404040"/>
                </a:solidFill>
                <a:latin typeface="Cambria"/>
                <a:cs typeface="Cambria"/>
              </a:rPr>
              <a:t>that</a:t>
            </a:r>
            <a:r>
              <a:rPr sz="1600" spc="15" dirty="0">
                <a:solidFill>
                  <a:srgbClr val="404040"/>
                </a:solidFill>
                <a:latin typeface="Cambria"/>
                <a:cs typeface="Cambria"/>
              </a:rPr>
              <a:t> </a:t>
            </a:r>
            <a:r>
              <a:rPr sz="1600" spc="-5" dirty="0">
                <a:solidFill>
                  <a:srgbClr val="404040"/>
                </a:solidFill>
                <a:latin typeface="Cambria"/>
                <a:cs typeface="Cambria"/>
              </a:rPr>
              <a:t>point</a:t>
            </a:r>
            <a:r>
              <a:rPr sz="1600" spc="10" dirty="0">
                <a:solidFill>
                  <a:srgbClr val="404040"/>
                </a:solidFill>
                <a:latin typeface="Cambria"/>
                <a:cs typeface="Cambria"/>
              </a:rPr>
              <a:t> </a:t>
            </a:r>
            <a:r>
              <a:rPr sz="1600" spc="-5" dirty="0">
                <a:solidFill>
                  <a:srgbClr val="404040"/>
                </a:solidFill>
                <a:latin typeface="Cambria"/>
                <a:cs typeface="Cambria"/>
              </a:rPr>
              <a:t>in time</a:t>
            </a:r>
            <a:r>
              <a:rPr sz="1600" spc="15" dirty="0">
                <a:solidFill>
                  <a:srgbClr val="404040"/>
                </a:solidFill>
                <a:latin typeface="Cambria"/>
                <a:cs typeface="Cambria"/>
              </a:rPr>
              <a:t> </a:t>
            </a:r>
            <a:r>
              <a:rPr sz="1600" spc="-10" dirty="0">
                <a:solidFill>
                  <a:srgbClr val="404040"/>
                </a:solidFill>
                <a:latin typeface="Cambria"/>
                <a:cs typeface="Cambria"/>
              </a:rPr>
              <a:t>the</a:t>
            </a:r>
            <a:r>
              <a:rPr sz="1600" spc="-5" dirty="0">
                <a:solidFill>
                  <a:srgbClr val="404040"/>
                </a:solidFill>
                <a:latin typeface="Cambria"/>
                <a:cs typeface="Cambria"/>
              </a:rPr>
              <a:t> </a:t>
            </a:r>
            <a:r>
              <a:rPr sz="1600" spc="-10" dirty="0">
                <a:solidFill>
                  <a:srgbClr val="404040"/>
                </a:solidFill>
                <a:latin typeface="Cambria"/>
                <a:cs typeface="Cambria"/>
              </a:rPr>
              <a:t>company</a:t>
            </a:r>
            <a:r>
              <a:rPr sz="1600" spc="25" dirty="0">
                <a:solidFill>
                  <a:srgbClr val="404040"/>
                </a:solidFill>
                <a:latin typeface="Cambria"/>
                <a:cs typeface="Cambria"/>
              </a:rPr>
              <a:t> </a:t>
            </a:r>
            <a:r>
              <a:rPr sz="1600" spc="-15" dirty="0">
                <a:solidFill>
                  <a:srgbClr val="404040"/>
                </a:solidFill>
                <a:latin typeface="Cambria"/>
                <a:cs typeface="Cambria"/>
              </a:rPr>
              <a:t>was</a:t>
            </a:r>
            <a:r>
              <a:rPr sz="1600" spc="5" dirty="0">
                <a:solidFill>
                  <a:srgbClr val="404040"/>
                </a:solidFill>
                <a:latin typeface="Cambria"/>
                <a:cs typeface="Cambria"/>
              </a:rPr>
              <a:t> </a:t>
            </a:r>
            <a:r>
              <a:rPr sz="1600" spc="-10" dirty="0">
                <a:solidFill>
                  <a:srgbClr val="404040"/>
                </a:solidFill>
                <a:latin typeface="Cambria"/>
                <a:cs typeface="Cambria"/>
              </a:rPr>
              <a:t>named</a:t>
            </a:r>
            <a:r>
              <a:rPr sz="1600" spc="20" dirty="0">
                <a:solidFill>
                  <a:srgbClr val="404040"/>
                </a:solidFill>
                <a:latin typeface="Cambria"/>
                <a:cs typeface="Cambria"/>
              </a:rPr>
              <a:t> </a:t>
            </a:r>
            <a:r>
              <a:rPr sz="1600" spc="-10" dirty="0">
                <a:solidFill>
                  <a:srgbClr val="404040"/>
                </a:solidFill>
                <a:latin typeface="Cambria"/>
                <a:cs typeface="Cambria"/>
              </a:rPr>
              <a:t>Mahindra</a:t>
            </a:r>
            <a:r>
              <a:rPr sz="1600" spc="30" dirty="0">
                <a:solidFill>
                  <a:srgbClr val="404040"/>
                </a:solidFill>
                <a:latin typeface="Cambria"/>
                <a:cs typeface="Cambria"/>
              </a:rPr>
              <a:t> </a:t>
            </a:r>
            <a:r>
              <a:rPr sz="1600" spc="-10" dirty="0">
                <a:solidFill>
                  <a:srgbClr val="404040"/>
                </a:solidFill>
                <a:latin typeface="Cambria"/>
                <a:cs typeface="Cambria"/>
              </a:rPr>
              <a:t>British</a:t>
            </a:r>
            <a:r>
              <a:rPr sz="1600" spc="35" dirty="0">
                <a:solidFill>
                  <a:srgbClr val="404040"/>
                </a:solidFill>
                <a:latin typeface="Cambria"/>
                <a:cs typeface="Cambria"/>
              </a:rPr>
              <a:t> </a:t>
            </a:r>
            <a:r>
              <a:rPr sz="1600" spc="-25" dirty="0">
                <a:solidFill>
                  <a:srgbClr val="404040"/>
                </a:solidFill>
                <a:latin typeface="Cambria"/>
                <a:cs typeface="Cambria"/>
              </a:rPr>
              <a:t>Telecom</a:t>
            </a:r>
            <a:r>
              <a:rPr sz="1600" spc="15" dirty="0">
                <a:solidFill>
                  <a:srgbClr val="404040"/>
                </a:solidFill>
                <a:latin typeface="Cambria"/>
                <a:cs typeface="Cambria"/>
              </a:rPr>
              <a:t> </a:t>
            </a:r>
            <a:r>
              <a:rPr sz="1600" spc="-10" dirty="0">
                <a:solidFill>
                  <a:srgbClr val="404040"/>
                </a:solidFill>
                <a:latin typeface="Cambria"/>
                <a:cs typeface="Cambria"/>
              </a:rPr>
              <a:t>(MBT).</a:t>
            </a:r>
            <a:r>
              <a:rPr sz="1600" spc="10" dirty="0">
                <a:solidFill>
                  <a:srgbClr val="404040"/>
                </a:solidFill>
                <a:latin typeface="Cambria"/>
                <a:cs typeface="Cambria"/>
              </a:rPr>
              <a:t> </a:t>
            </a:r>
            <a:r>
              <a:rPr sz="1600" spc="-10" dirty="0">
                <a:solidFill>
                  <a:srgbClr val="404040"/>
                </a:solidFill>
                <a:latin typeface="Cambria"/>
                <a:cs typeface="Cambria"/>
              </a:rPr>
              <a:t>Later</a:t>
            </a:r>
            <a:r>
              <a:rPr sz="1600" spc="15" dirty="0">
                <a:solidFill>
                  <a:srgbClr val="404040"/>
                </a:solidFill>
                <a:latin typeface="Cambria"/>
                <a:cs typeface="Cambria"/>
              </a:rPr>
              <a:t> </a:t>
            </a:r>
            <a:r>
              <a:rPr sz="1600" spc="-5" dirty="0">
                <a:solidFill>
                  <a:srgbClr val="404040"/>
                </a:solidFill>
                <a:latin typeface="Cambria"/>
                <a:cs typeface="Cambria"/>
              </a:rPr>
              <a:t>it</a:t>
            </a:r>
            <a:r>
              <a:rPr sz="1600" spc="5" dirty="0">
                <a:solidFill>
                  <a:srgbClr val="404040"/>
                </a:solidFill>
                <a:latin typeface="Cambria"/>
                <a:cs typeface="Cambria"/>
              </a:rPr>
              <a:t> </a:t>
            </a:r>
            <a:r>
              <a:rPr sz="1600" spc="-20" dirty="0">
                <a:solidFill>
                  <a:srgbClr val="404040"/>
                </a:solidFill>
                <a:latin typeface="Cambria"/>
                <a:cs typeface="Cambria"/>
              </a:rPr>
              <a:t>was</a:t>
            </a:r>
            <a:endParaRPr sz="1600">
              <a:latin typeface="Cambria"/>
              <a:cs typeface="Cambria"/>
            </a:endParaRPr>
          </a:p>
          <a:p>
            <a:pPr marL="12700">
              <a:lnSpc>
                <a:spcPts val="1825"/>
              </a:lnSpc>
            </a:pPr>
            <a:r>
              <a:rPr sz="1600" spc="-5" dirty="0">
                <a:solidFill>
                  <a:srgbClr val="404040"/>
                </a:solidFill>
                <a:latin typeface="Cambria"/>
                <a:cs typeface="Cambria"/>
              </a:rPr>
              <a:t>renamed</a:t>
            </a:r>
            <a:r>
              <a:rPr sz="1600" spc="-10" dirty="0">
                <a:solidFill>
                  <a:srgbClr val="404040"/>
                </a:solidFill>
                <a:latin typeface="Cambria"/>
                <a:cs typeface="Cambria"/>
              </a:rPr>
              <a:t> </a:t>
            </a:r>
            <a:r>
              <a:rPr sz="1600" spc="-5" dirty="0">
                <a:solidFill>
                  <a:srgbClr val="404040"/>
                </a:solidFill>
                <a:latin typeface="Cambria"/>
                <a:cs typeface="Cambria"/>
              </a:rPr>
              <a:t>as</a:t>
            </a:r>
            <a:r>
              <a:rPr sz="1600" spc="-10" dirty="0">
                <a:solidFill>
                  <a:srgbClr val="404040"/>
                </a:solidFill>
                <a:latin typeface="Cambria"/>
                <a:cs typeface="Cambria"/>
              </a:rPr>
              <a:t> </a:t>
            </a:r>
            <a:r>
              <a:rPr sz="1600" spc="-35" dirty="0">
                <a:solidFill>
                  <a:srgbClr val="404040"/>
                </a:solidFill>
                <a:latin typeface="Cambria"/>
                <a:cs typeface="Cambria"/>
              </a:rPr>
              <a:t>Tech</a:t>
            </a:r>
            <a:r>
              <a:rPr sz="1600" spc="-25" dirty="0">
                <a:solidFill>
                  <a:srgbClr val="404040"/>
                </a:solidFill>
                <a:latin typeface="Cambria"/>
                <a:cs typeface="Cambria"/>
              </a:rPr>
              <a:t> </a:t>
            </a:r>
            <a:r>
              <a:rPr sz="1600" spc="-10" dirty="0">
                <a:solidFill>
                  <a:srgbClr val="404040"/>
                </a:solidFill>
                <a:latin typeface="Cambria"/>
                <a:cs typeface="Cambria"/>
              </a:rPr>
              <a:t>Mahindra</a:t>
            </a:r>
            <a:r>
              <a:rPr sz="1600" spc="15" dirty="0">
                <a:solidFill>
                  <a:srgbClr val="404040"/>
                </a:solidFill>
                <a:latin typeface="Cambria"/>
                <a:cs typeface="Cambria"/>
              </a:rPr>
              <a:t> </a:t>
            </a:r>
            <a:r>
              <a:rPr sz="1600" spc="-5" dirty="0">
                <a:solidFill>
                  <a:srgbClr val="404040"/>
                </a:solidFill>
                <a:latin typeface="Cambria"/>
                <a:cs typeface="Cambria"/>
              </a:rPr>
              <a:t>.</a:t>
            </a:r>
            <a:endParaRPr sz="1600">
              <a:latin typeface="Cambria"/>
              <a:cs typeface="Cambria"/>
            </a:endParaRPr>
          </a:p>
        </p:txBody>
      </p:sp>
      <p:sp>
        <p:nvSpPr>
          <p:cNvPr id="13" name="object 13"/>
          <p:cNvSpPr txBox="1"/>
          <p:nvPr/>
        </p:nvSpPr>
        <p:spPr>
          <a:xfrm>
            <a:off x="1188719" y="2970783"/>
            <a:ext cx="1529080" cy="239395"/>
          </a:xfrm>
          <a:prstGeom prst="rect">
            <a:avLst/>
          </a:prstGeom>
          <a:solidFill>
            <a:srgbClr val="FFFF00"/>
          </a:solidFill>
        </p:spPr>
        <p:txBody>
          <a:bodyPr vert="horz" wrap="square" lIns="0" tIns="0" rIns="0" bIns="0" rtlCol="0">
            <a:spAutoFit/>
          </a:bodyPr>
          <a:lstStyle/>
          <a:p>
            <a:pPr>
              <a:lnSpc>
                <a:spcPts val="1839"/>
              </a:lnSpc>
            </a:pPr>
            <a:r>
              <a:rPr sz="1600" spc="-10" dirty="0">
                <a:solidFill>
                  <a:srgbClr val="404040"/>
                </a:solidFill>
                <a:latin typeface="Cambria"/>
                <a:cs typeface="Cambria"/>
              </a:rPr>
              <a:t>MISSION</a:t>
            </a:r>
            <a:r>
              <a:rPr sz="1600" dirty="0">
                <a:solidFill>
                  <a:srgbClr val="404040"/>
                </a:solidFill>
                <a:latin typeface="Cambria"/>
                <a:cs typeface="Cambria"/>
              </a:rPr>
              <a:t> </a:t>
            </a:r>
            <a:r>
              <a:rPr sz="1600" spc="-50" dirty="0">
                <a:solidFill>
                  <a:srgbClr val="404040"/>
                </a:solidFill>
                <a:latin typeface="Cambria"/>
                <a:cs typeface="Cambria"/>
              </a:rPr>
              <a:t>VALVES</a:t>
            </a:r>
            <a:endParaRPr sz="1600">
              <a:latin typeface="Cambria"/>
              <a:cs typeface="Cambria"/>
            </a:endParaRPr>
          </a:p>
        </p:txBody>
      </p:sp>
      <p:sp>
        <p:nvSpPr>
          <p:cNvPr id="14" name="object 14"/>
          <p:cNvSpPr txBox="1"/>
          <p:nvPr/>
        </p:nvSpPr>
        <p:spPr>
          <a:xfrm>
            <a:off x="2704845" y="2948177"/>
            <a:ext cx="79629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040"/>
                </a:solidFill>
                <a:latin typeface="Cambria"/>
                <a:cs typeface="Cambria"/>
              </a:rPr>
              <a:t>:</a:t>
            </a:r>
            <a:r>
              <a:rPr sz="1600" dirty="0">
                <a:solidFill>
                  <a:srgbClr val="404040"/>
                </a:solidFill>
                <a:latin typeface="Cambria"/>
                <a:cs typeface="Cambria"/>
              </a:rPr>
              <a:t> </a:t>
            </a:r>
            <a:r>
              <a:rPr sz="1600" spc="-40" dirty="0">
                <a:solidFill>
                  <a:srgbClr val="404040"/>
                </a:solidFill>
                <a:latin typeface="Cambria"/>
                <a:cs typeface="Cambria"/>
              </a:rPr>
              <a:t>Tech</a:t>
            </a:r>
            <a:r>
              <a:rPr sz="1600" spc="10" dirty="0">
                <a:solidFill>
                  <a:srgbClr val="404040"/>
                </a:solidFill>
                <a:latin typeface="Cambria"/>
                <a:cs typeface="Cambria"/>
              </a:rPr>
              <a:t> </a:t>
            </a:r>
            <a:r>
              <a:rPr sz="1600" spc="-15" dirty="0">
                <a:solidFill>
                  <a:srgbClr val="404040"/>
                </a:solidFill>
                <a:latin typeface="Cambria"/>
                <a:cs typeface="Cambria"/>
              </a:rPr>
              <a:t>Mahindra’s</a:t>
            </a:r>
            <a:r>
              <a:rPr sz="1600" spc="30" dirty="0">
                <a:solidFill>
                  <a:srgbClr val="404040"/>
                </a:solidFill>
                <a:latin typeface="Cambria"/>
                <a:cs typeface="Cambria"/>
              </a:rPr>
              <a:t> </a:t>
            </a:r>
            <a:r>
              <a:rPr sz="1600" spc="-10" dirty="0">
                <a:solidFill>
                  <a:srgbClr val="404040"/>
                </a:solidFill>
                <a:latin typeface="Cambria"/>
                <a:cs typeface="Cambria"/>
              </a:rPr>
              <a:t>mission</a:t>
            </a:r>
            <a:r>
              <a:rPr sz="1600" spc="25" dirty="0">
                <a:solidFill>
                  <a:srgbClr val="404040"/>
                </a:solidFill>
                <a:latin typeface="Cambria"/>
                <a:cs typeface="Cambria"/>
              </a:rPr>
              <a:t> </a:t>
            </a:r>
            <a:r>
              <a:rPr sz="1600" spc="-25" dirty="0">
                <a:solidFill>
                  <a:srgbClr val="404040"/>
                </a:solidFill>
                <a:latin typeface="Cambria"/>
                <a:cs typeface="Cambria"/>
              </a:rPr>
              <a:t>valves</a:t>
            </a:r>
            <a:r>
              <a:rPr sz="1600" spc="50" dirty="0">
                <a:solidFill>
                  <a:srgbClr val="404040"/>
                </a:solidFill>
                <a:latin typeface="Cambria"/>
                <a:cs typeface="Cambria"/>
              </a:rPr>
              <a:t> </a:t>
            </a:r>
            <a:r>
              <a:rPr sz="1600" spc="-5" dirty="0">
                <a:solidFill>
                  <a:srgbClr val="404040"/>
                </a:solidFill>
                <a:latin typeface="Cambria"/>
                <a:cs typeface="Cambria"/>
              </a:rPr>
              <a:t>often</a:t>
            </a:r>
            <a:r>
              <a:rPr sz="1600" spc="-10" dirty="0">
                <a:solidFill>
                  <a:srgbClr val="404040"/>
                </a:solidFill>
                <a:latin typeface="Cambria"/>
                <a:cs typeface="Cambria"/>
              </a:rPr>
              <a:t> focus</a:t>
            </a:r>
            <a:r>
              <a:rPr sz="1600" spc="25" dirty="0">
                <a:solidFill>
                  <a:srgbClr val="404040"/>
                </a:solidFill>
                <a:latin typeface="Cambria"/>
                <a:cs typeface="Cambria"/>
              </a:rPr>
              <a:t> </a:t>
            </a:r>
            <a:r>
              <a:rPr sz="1600" spc="-5" dirty="0">
                <a:solidFill>
                  <a:srgbClr val="404040"/>
                </a:solidFill>
                <a:latin typeface="Cambria"/>
                <a:cs typeface="Cambria"/>
              </a:rPr>
              <a:t>on</a:t>
            </a:r>
            <a:r>
              <a:rPr sz="1600" spc="5" dirty="0">
                <a:solidFill>
                  <a:srgbClr val="404040"/>
                </a:solidFill>
                <a:latin typeface="Cambria"/>
                <a:cs typeface="Cambria"/>
              </a:rPr>
              <a:t> </a:t>
            </a:r>
            <a:r>
              <a:rPr sz="1600" spc="-15" dirty="0">
                <a:solidFill>
                  <a:srgbClr val="404040"/>
                </a:solidFill>
                <a:latin typeface="Cambria"/>
                <a:cs typeface="Cambria"/>
              </a:rPr>
              <a:t>innovation</a:t>
            </a:r>
            <a:r>
              <a:rPr sz="1600" spc="20" dirty="0">
                <a:solidFill>
                  <a:srgbClr val="404040"/>
                </a:solidFill>
                <a:latin typeface="Cambria"/>
                <a:cs typeface="Cambria"/>
              </a:rPr>
              <a:t> </a:t>
            </a:r>
            <a:r>
              <a:rPr sz="1600" spc="-5" dirty="0">
                <a:solidFill>
                  <a:srgbClr val="404040"/>
                </a:solidFill>
                <a:latin typeface="Cambria"/>
                <a:cs typeface="Cambria"/>
              </a:rPr>
              <a:t>, </a:t>
            </a:r>
            <a:r>
              <a:rPr sz="1600" spc="-15" dirty="0">
                <a:solidFill>
                  <a:srgbClr val="404040"/>
                </a:solidFill>
                <a:latin typeface="Cambria"/>
                <a:cs typeface="Cambria"/>
              </a:rPr>
              <a:t>excellence</a:t>
            </a:r>
            <a:r>
              <a:rPr sz="1600" spc="360" dirty="0">
                <a:solidFill>
                  <a:srgbClr val="404040"/>
                </a:solidFill>
                <a:latin typeface="Cambria"/>
                <a:cs typeface="Cambria"/>
              </a:rPr>
              <a:t> </a:t>
            </a:r>
            <a:r>
              <a:rPr sz="1600" spc="-20" dirty="0">
                <a:solidFill>
                  <a:srgbClr val="404040"/>
                </a:solidFill>
                <a:latin typeface="Cambria"/>
                <a:cs typeface="Cambria"/>
              </a:rPr>
              <a:t>integrity,</a:t>
            </a:r>
            <a:r>
              <a:rPr sz="1600" dirty="0">
                <a:solidFill>
                  <a:srgbClr val="404040"/>
                </a:solidFill>
                <a:latin typeface="Cambria"/>
                <a:cs typeface="Cambria"/>
              </a:rPr>
              <a:t> </a:t>
            </a:r>
            <a:r>
              <a:rPr sz="1600" spc="-5" dirty="0">
                <a:solidFill>
                  <a:srgbClr val="404040"/>
                </a:solidFill>
                <a:latin typeface="Cambria"/>
                <a:cs typeface="Cambria"/>
              </a:rPr>
              <a:t>customer</a:t>
            </a:r>
            <a:r>
              <a:rPr sz="1600" spc="50" dirty="0">
                <a:solidFill>
                  <a:srgbClr val="404040"/>
                </a:solidFill>
                <a:latin typeface="Cambria"/>
                <a:cs typeface="Cambria"/>
              </a:rPr>
              <a:t> </a:t>
            </a:r>
            <a:r>
              <a:rPr sz="1600" spc="-5" dirty="0">
                <a:solidFill>
                  <a:srgbClr val="404040"/>
                </a:solidFill>
                <a:latin typeface="Cambria"/>
                <a:cs typeface="Cambria"/>
              </a:rPr>
              <a:t>–</a:t>
            </a:r>
            <a:endParaRPr sz="1600">
              <a:latin typeface="Cambria"/>
              <a:cs typeface="Cambria"/>
            </a:endParaRPr>
          </a:p>
        </p:txBody>
      </p:sp>
      <p:sp>
        <p:nvSpPr>
          <p:cNvPr id="15" name="object 15"/>
          <p:cNvSpPr txBox="1"/>
          <p:nvPr/>
        </p:nvSpPr>
        <p:spPr>
          <a:xfrm>
            <a:off x="1176324" y="3167633"/>
            <a:ext cx="9750425" cy="488315"/>
          </a:xfrm>
          <a:prstGeom prst="rect">
            <a:avLst/>
          </a:prstGeom>
        </p:spPr>
        <p:txBody>
          <a:bodyPr vert="horz" wrap="square" lIns="0" tIns="39370" rIns="0" bIns="0" rtlCol="0">
            <a:spAutoFit/>
          </a:bodyPr>
          <a:lstStyle/>
          <a:p>
            <a:pPr marL="12700" marR="5080">
              <a:lnSpc>
                <a:spcPts val="1730"/>
              </a:lnSpc>
              <a:spcBef>
                <a:spcPts val="310"/>
              </a:spcBef>
            </a:pPr>
            <a:r>
              <a:rPr sz="1600" spc="-10" dirty="0">
                <a:solidFill>
                  <a:srgbClr val="404040"/>
                </a:solidFill>
                <a:latin typeface="Cambria"/>
                <a:cs typeface="Cambria"/>
              </a:rPr>
              <a:t>centricity</a:t>
            </a:r>
            <a:r>
              <a:rPr sz="1600" spc="5" dirty="0">
                <a:solidFill>
                  <a:srgbClr val="404040"/>
                </a:solidFill>
                <a:latin typeface="Cambria"/>
                <a:cs typeface="Cambria"/>
              </a:rPr>
              <a:t> </a:t>
            </a:r>
            <a:r>
              <a:rPr sz="1600" spc="-10" dirty="0">
                <a:solidFill>
                  <a:srgbClr val="404040"/>
                </a:solidFill>
                <a:latin typeface="Cambria"/>
                <a:cs typeface="Cambria"/>
              </a:rPr>
              <a:t>,team</a:t>
            </a:r>
            <a:r>
              <a:rPr sz="1600" spc="15" dirty="0">
                <a:solidFill>
                  <a:srgbClr val="404040"/>
                </a:solidFill>
                <a:latin typeface="Cambria"/>
                <a:cs typeface="Cambria"/>
              </a:rPr>
              <a:t> </a:t>
            </a:r>
            <a:r>
              <a:rPr sz="1600" spc="-15" dirty="0">
                <a:solidFill>
                  <a:srgbClr val="404040"/>
                </a:solidFill>
                <a:latin typeface="Cambria"/>
                <a:cs typeface="Cambria"/>
              </a:rPr>
              <a:t>work,</a:t>
            </a:r>
            <a:r>
              <a:rPr sz="1600" spc="15" dirty="0">
                <a:solidFill>
                  <a:srgbClr val="404040"/>
                </a:solidFill>
                <a:latin typeface="Cambria"/>
                <a:cs typeface="Cambria"/>
              </a:rPr>
              <a:t> </a:t>
            </a:r>
            <a:r>
              <a:rPr sz="1600" spc="-10" dirty="0">
                <a:solidFill>
                  <a:srgbClr val="404040"/>
                </a:solidFill>
                <a:latin typeface="Cambria"/>
                <a:cs typeface="Cambria"/>
              </a:rPr>
              <a:t>and</a:t>
            </a:r>
            <a:r>
              <a:rPr sz="1600" spc="20" dirty="0">
                <a:solidFill>
                  <a:srgbClr val="404040"/>
                </a:solidFill>
                <a:latin typeface="Cambria"/>
                <a:cs typeface="Cambria"/>
              </a:rPr>
              <a:t> </a:t>
            </a:r>
            <a:r>
              <a:rPr sz="1600" spc="-5" dirty="0">
                <a:solidFill>
                  <a:srgbClr val="404040"/>
                </a:solidFill>
                <a:latin typeface="Cambria"/>
                <a:cs typeface="Cambria"/>
              </a:rPr>
              <a:t>social</a:t>
            </a:r>
            <a:r>
              <a:rPr sz="1600" spc="15" dirty="0">
                <a:solidFill>
                  <a:srgbClr val="404040"/>
                </a:solidFill>
                <a:latin typeface="Cambria"/>
                <a:cs typeface="Cambria"/>
              </a:rPr>
              <a:t> </a:t>
            </a:r>
            <a:r>
              <a:rPr sz="1600" spc="-15" dirty="0">
                <a:solidFill>
                  <a:srgbClr val="404040"/>
                </a:solidFill>
                <a:latin typeface="Cambria"/>
                <a:cs typeface="Cambria"/>
              </a:rPr>
              <a:t>responsibility.</a:t>
            </a:r>
            <a:r>
              <a:rPr sz="1600" spc="40" dirty="0">
                <a:solidFill>
                  <a:srgbClr val="404040"/>
                </a:solidFill>
                <a:latin typeface="Cambria"/>
                <a:cs typeface="Cambria"/>
              </a:rPr>
              <a:t> </a:t>
            </a:r>
            <a:r>
              <a:rPr sz="1600" spc="-10" dirty="0">
                <a:solidFill>
                  <a:srgbClr val="404040"/>
                </a:solidFill>
                <a:latin typeface="Cambria"/>
                <a:cs typeface="Cambria"/>
              </a:rPr>
              <a:t>They</a:t>
            </a:r>
            <a:r>
              <a:rPr sz="1600" spc="20" dirty="0">
                <a:solidFill>
                  <a:srgbClr val="404040"/>
                </a:solidFill>
                <a:latin typeface="Cambria"/>
                <a:cs typeface="Cambria"/>
              </a:rPr>
              <a:t> </a:t>
            </a:r>
            <a:r>
              <a:rPr sz="1600" spc="-15" dirty="0">
                <a:solidFill>
                  <a:srgbClr val="404040"/>
                </a:solidFill>
                <a:latin typeface="Cambria"/>
                <a:cs typeface="Cambria"/>
              </a:rPr>
              <a:t>strive</a:t>
            </a:r>
            <a:r>
              <a:rPr sz="1600" spc="35" dirty="0">
                <a:solidFill>
                  <a:srgbClr val="404040"/>
                </a:solidFill>
                <a:latin typeface="Cambria"/>
                <a:cs typeface="Cambria"/>
              </a:rPr>
              <a:t> </a:t>
            </a:r>
            <a:r>
              <a:rPr sz="1600" spc="-10" dirty="0">
                <a:solidFill>
                  <a:srgbClr val="404040"/>
                </a:solidFill>
                <a:latin typeface="Cambria"/>
                <a:cs typeface="Cambria"/>
              </a:rPr>
              <a:t>to</a:t>
            </a:r>
            <a:r>
              <a:rPr sz="1600" spc="5" dirty="0">
                <a:solidFill>
                  <a:srgbClr val="404040"/>
                </a:solidFill>
                <a:latin typeface="Cambria"/>
                <a:cs typeface="Cambria"/>
              </a:rPr>
              <a:t> </a:t>
            </a:r>
            <a:r>
              <a:rPr sz="1600" spc="-15" dirty="0">
                <a:solidFill>
                  <a:srgbClr val="404040"/>
                </a:solidFill>
                <a:latin typeface="Cambria"/>
                <a:cs typeface="Cambria"/>
              </a:rPr>
              <a:t>leverage</a:t>
            </a:r>
            <a:r>
              <a:rPr sz="1600" spc="15" dirty="0">
                <a:solidFill>
                  <a:srgbClr val="404040"/>
                </a:solidFill>
                <a:latin typeface="Cambria"/>
                <a:cs typeface="Cambria"/>
              </a:rPr>
              <a:t> </a:t>
            </a:r>
            <a:r>
              <a:rPr sz="1600" spc="-10" dirty="0">
                <a:solidFill>
                  <a:srgbClr val="404040"/>
                </a:solidFill>
                <a:latin typeface="Cambria"/>
                <a:cs typeface="Cambria"/>
              </a:rPr>
              <a:t>technology</a:t>
            </a:r>
            <a:r>
              <a:rPr sz="1600" spc="35" dirty="0">
                <a:solidFill>
                  <a:srgbClr val="404040"/>
                </a:solidFill>
                <a:latin typeface="Cambria"/>
                <a:cs typeface="Cambria"/>
              </a:rPr>
              <a:t> </a:t>
            </a:r>
            <a:r>
              <a:rPr sz="1600" spc="-10" dirty="0">
                <a:solidFill>
                  <a:srgbClr val="404040"/>
                </a:solidFill>
                <a:latin typeface="Cambria"/>
                <a:cs typeface="Cambria"/>
              </a:rPr>
              <a:t>to</a:t>
            </a:r>
            <a:r>
              <a:rPr sz="1600" spc="5" dirty="0">
                <a:solidFill>
                  <a:srgbClr val="404040"/>
                </a:solidFill>
                <a:latin typeface="Cambria"/>
                <a:cs typeface="Cambria"/>
              </a:rPr>
              <a:t> </a:t>
            </a:r>
            <a:r>
              <a:rPr sz="1600" spc="-20" dirty="0">
                <a:solidFill>
                  <a:srgbClr val="404040"/>
                </a:solidFill>
                <a:latin typeface="Cambria"/>
                <a:cs typeface="Cambria"/>
              </a:rPr>
              <a:t>drive</a:t>
            </a:r>
            <a:r>
              <a:rPr sz="1600" spc="35" dirty="0">
                <a:solidFill>
                  <a:srgbClr val="404040"/>
                </a:solidFill>
                <a:latin typeface="Cambria"/>
                <a:cs typeface="Cambria"/>
              </a:rPr>
              <a:t> </a:t>
            </a:r>
            <a:r>
              <a:rPr sz="1600" spc="-15" dirty="0">
                <a:solidFill>
                  <a:srgbClr val="404040"/>
                </a:solidFill>
                <a:latin typeface="Cambria"/>
                <a:cs typeface="Cambria"/>
              </a:rPr>
              <a:t>positive</a:t>
            </a:r>
            <a:r>
              <a:rPr sz="1600" spc="35" dirty="0">
                <a:solidFill>
                  <a:srgbClr val="404040"/>
                </a:solidFill>
                <a:latin typeface="Cambria"/>
                <a:cs typeface="Cambria"/>
              </a:rPr>
              <a:t> </a:t>
            </a:r>
            <a:r>
              <a:rPr sz="1600" spc="-5" dirty="0">
                <a:solidFill>
                  <a:srgbClr val="404040"/>
                </a:solidFill>
                <a:latin typeface="Cambria"/>
                <a:cs typeface="Cambria"/>
              </a:rPr>
              <a:t>change</a:t>
            </a:r>
            <a:r>
              <a:rPr sz="1600" spc="5" dirty="0">
                <a:solidFill>
                  <a:srgbClr val="404040"/>
                </a:solidFill>
                <a:latin typeface="Cambria"/>
                <a:cs typeface="Cambria"/>
              </a:rPr>
              <a:t> </a:t>
            </a:r>
            <a:r>
              <a:rPr sz="1600" spc="-10" dirty="0">
                <a:solidFill>
                  <a:srgbClr val="404040"/>
                </a:solidFill>
                <a:latin typeface="Cambria"/>
                <a:cs typeface="Cambria"/>
              </a:rPr>
              <a:t>while </a:t>
            </a:r>
            <a:r>
              <a:rPr sz="1600" spc="-340" dirty="0">
                <a:solidFill>
                  <a:srgbClr val="404040"/>
                </a:solidFill>
                <a:latin typeface="Cambria"/>
                <a:cs typeface="Cambria"/>
              </a:rPr>
              <a:t> </a:t>
            </a:r>
            <a:r>
              <a:rPr sz="1600" spc="-5" dirty="0">
                <a:solidFill>
                  <a:srgbClr val="404040"/>
                </a:solidFill>
                <a:latin typeface="Cambria"/>
                <a:cs typeface="Cambria"/>
              </a:rPr>
              <a:t>maintaining</a:t>
            </a:r>
            <a:r>
              <a:rPr sz="1600" spc="30" dirty="0">
                <a:solidFill>
                  <a:srgbClr val="404040"/>
                </a:solidFill>
                <a:latin typeface="Cambria"/>
                <a:cs typeface="Cambria"/>
              </a:rPr>
              <a:t> </a:t>
            </a:r>
            <a:r>
              <a:rPr sz="1600" spc="-10" dirty="0">
                <a:solidFill>
                  <a:srgbClr val="404040"/>
                </a:solidFill>
                <a:latin typeface="Cambria"/>
                <a:cs typeface="Cambria"/>
              </a:rPr>
              <a:t>high</a:t>
            </a:r>
            <a:r>
              <a:rPr sz="1600" spc="10" dirty="0">
                <a:solidFill>
                  <a:srgbClr val="404040"/>
                </a:solidFill>
                <a:latin typeface="Cambria"/>
                <a:cs typeface="Cambria"/>
              </a:rPr>
              <a:t> </a:t>
            </a:r>
            <a:r>
              <a:rPr sz="1600" spc="-5" dirty="0">
                <a:solidFill>
                  <a:srgbClr val="404040"/>
                </a:solidFill>
                <a:latin typeface="Cambria"/>
                <a:cs typeface="Cambria"/>
              </a:rPr>
              <a:t>ethical</a:t>
            </a:r>
            <a:r>
              <a:rPr sz="1600" spc="5" dirty="0">
                <a:solidFill>
                  <a:srgbClr val="404040"/>
                </a:solidFill>
                <a:latin typeface="Cambria"/>
                <a:cs typeface="Cambria"/>
              </a:rPr>
              <a:t> </a:t>
            </a:r>
            <a:r>
              <a:rPr sz="1600" spc="-5" dirty="0">
                <a:solidFill>
                  <a:srgbClr val="404040"/>
                </a:solidFill>
                <a:latin typeface="Cambria"/>
                <a:cs typeface="Cambria"/>
              </a:rPr>
              <a:t>standards</a:t>
            </a:r>
            <a:r>
              <a:rPr sz="1600" spc="15"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a:t>
            </a:r>
            <a:r>
              <a:rPr sz="1600" spc="-5" dirty="0">
                <a:solidFill>
                  <a:srgbClr val="404040"/>
                </a:solidFill>
                <a:latin typeface="Cambria"/>
                <a:cs typeface="Cambria"/>
              </a:rPr>
              <a:t>a</a:t>
            </a:r>
            <a:r>
              <a:rPr sz="1600" spc="10" dirty="0">
                <a:solidFill>
                  <a:srgbClr val="404040"/>
                </a:solidFill>
                <a:latin typeface="Cambria"/>
                <a:cs typeface="Cambria"/>
              </a:rPr>
              <a:t> </a:t>
            </a:r>
            <a:r>
              <a:rPr sz="1600" spc="-5" dirty="0">
                <a:solidFill>
                  <a:srgbClr val="404040"/>
                </a:solidFill>
                <a:latin typeface="Cambria"/>
                <a:cs typeface="Cambria"/>
              </a:rPr>
              <a:t>commitment </a:t>
            </a:r>
            <a:r>
              <a:rPr sz="1600" spc="-15" dirty="0">
                <a:solidFill>
                  <a:srgbClr val="404040"/>
                </a:solidFill>
                <a:latin typeface="Cambria"/>
                <a:cs typeface="Cambria"/>
              </a:rPr>
              <a:t>to</a:t>
            </a:r>
            <a:r>
              <a:rPr sz="1600" spc="-5" dirty="0">
                <a:solidFill>
                  <a:srgbClr val="404040"/>
                </a:solidFill>
                <a:latin typeface="Cambria"/>
                <a:cs typeface="Cambria"/>
              </a:rPr>
              <a:t> customer </a:t>
            </a:r>
            <a:r>
              <a:rPr sz="1600" spc="-10" dirty="0">
                <a:solidFill>
                  <a:srgbClr val="404040"/>
                </a:solidFill>
                <a:latin typeface="Cambria"/>
                <a:cs typeface="Cambria"/>
              </a:rPr>
              <a:t>satisfaction.</a:t>
            </a:r>
            <a:endParaRPr sz="1600">
              <a:latin typeface="Cambria"/>
              <a:cs typeface="Cambria"/>
            </a:endParaRPr>
          </a:p>
        </p:txBody>
      </p:sp>
      <p:sp>
        <p:nvSpPr>
          <p:cNvPr id="16" name="object 16"/>
          <p:cNvSpPr txBox="1"/>
          <p:nvPr/>
        </p:nvSpPr>
        <p:spPr>
          <a:xfrm>
            <a:off x="1188719" y="3807459"/>
            <a:ext cx="347980" cy="239395"/>
          </a:xfrm>
          <a:prstGeom prst="rect">
            <a:avLst/>
          </a:prstGeom>
          <a:solidFill>
            <a:srgbClr val="FFFF00"/>
          </a:solidFill>
        </p:spPr>
        <p:txBody>
          <a:bodyPr vert="horz" wrap="square" lIns="0" tIns="0" rIns="0" bIns="0" rtlCol="0">
            <a:spAutoFit/>
          </a:bodyPr>
          <a:lstStyle/>
          <a:p>
            <a:pPr>
              <a:lnSpc>
                <a:spcPts val="1839"/>
              </a:lnSpc>
            </a:pPr>
            <a:r>
              <a:rPr sz="1600" spc="-5" dirty="0">
                <a:solidFill>
                  <a:srgbClr val="404040"/>
                </a:solidFill>
                <a:latin typeface="Cambria"/>
                <a:cs typeface="Cambria"/>
              </a:rPr>
              <a:t>USP</a:t>
            </a:r>
            <a:endParaRPr sz="1600">
              <a:latin typeface="Cambria"/>
              <a:cs typeface="Cambria"/>
            </a:endParaRPr>
          </a:p>
        </p:txBody>
      </p:sp>
      <p:sp>
        <p:nvSpPr>
          <p:cNvPr id="17" name="object 17"/>
          <p:cNvSpPr txBox="1"/>
          <p:nvPr/>
        </p:nvSpPr>
        <p:spPr>
          <a:xfrm>
            <a:off x="1569466" y="3784853"/>
            <a:ext cx="95383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040"/>
                </a:solidFill>
                <a:latin typeface="Cambria"/>
                <a:cs typeface="Cambria"/>
              </a:rPr>
              <a:t>:</a:t>
            </a:r>
            <a:r>
              <a:rPr sz="1600" spc="370"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5" dirty="0">
                <a:solidFill>
                  <a:srgbClr val="404040"/>
                </a:solidFill>
                <a:latin typeface="Cambria"/>
                <a:cs typeface="Cambria"/>
              </a:rPr>
              <a:t>Mahindra’s</a:t>
            </a:r>
            <a:r>
              <a:rPr sz="1600" spc="45" dirty="0">
                <a:solidFill>
                  <a:srgbClr val="404040"/>
                </a:solidFill>
                <a:latin typeface="Cambria"/>
                <a:cs typeface="Cambria"/>
              </a:rPr>
              <a:t> </a:t>
            </a:r>
            <a:r>
              <a:rPr sz="1600" spc="-10" dirty="0">
                <a:solidFill>
                  <a:srgbClr val="404040"/>
                </a:solidFill>
                <a:latin typeface="Cambria"/>
                <a:cs typeface="Cambria"/>
              </a:rPr>
              <a:t>unique</a:t>
            </a:r>
            <a:r>
              <a:rPr sz="1600" spc="15" dirty="0">
                <a:solidFill>
                  <a:srgbClr val="404040"/>
                </a:solidFill>
                <a:latin typeface="Cambria"/>
                <a:cs typeface="Cambria"/>
              </a:rPr>
              <a:t> </a:t>
            </a:r>
            <a:r>
              <a:rPr sz="1600" spc="-5" dirty="0">
                <a:solidFill>
                  <a:srgbClr val="404040"/>
                </a:solidFill>
                <a:latin typeface="Cambria"/>
                <a:cs typeface="Cambria"/>
              </a:rPr>
              <a:t>spelling</a:t>
            </a:r>
            <a:r>
              <a:rPr sz="1600" spc="15" dirty="0">
                <a:solidFill>
                  <a:srgbClr val="404040"/>
                </a:solidFill>
                <a:latin typeface="Cambria"/>
                <a:cs typeface="Cambria"/>
              </a:rPr>
              <a:t> </a:t>
            </a:r>
            <a:r>
              <a:rPr sz="1600" spc="-5" dirty="0">
                <a:solidFill>
                  <a:srgbClr val="404040"/>
                </a:solidFill>
                <a:latin typeface="Cambria"/>
                <a:cs typeface="Cambria"/>
              </a:rPr>
              <a:t>proposition</a:t>
            </a:r>
            <a:r>
              <a:rPr sz="1600" spc="5" dirty="0">
                <a:solidFill>
                  <a:srgbClr val="404040"/>
                </a:solidFill>
                <a:latin typeface="Cambria"/>
                <a:cs typeface="Cambria"/>
              </a:rPr>
              <a:t> </a:t>
            </a:r>
            <a:r>
              <a:rPr sz="1600" spc="-5" dirty="0">
                <a:solidFill>
                  <a:srgbClr val="404040"/>
                </a:solidFill>
                <a:latin typeface="Cambria"/>
                <a:cs typeface="Cambria"/>
              </a:rPr>
              <a:t>(USP)</a:t>
            </a:r>
            <a:r>
              <a:rPr sz="1600" spc="15" dirty="0">
                <a:solidFill>
                  <a:srgbClr val="404040"/>
                </a:solidFill>
                <a:latin typeface="Cambria"/>
                <a:cs typeface="Cambria"/>
              </a:rPr>
              <a:t> </a:t>
            </a:r>
            <a:r>
              <a:rPr sz="1600" spc="-10" dirty="0">
                <a:solidFill>
                  <a:srgbClr val="404040"/>
                </a:solidFill>
                <a:latin typeface="Cambria"/>
                <a:cs typeface="Cambria"/>
              </a:rPr>
              <a:t>lies</a:t>
            </a:r>
            <a:r>
              <a:rPr sz="1600" spc="5" dirty="0">
                <a:solidFill>
                  <a:srgbClr val="404040"/>
                </a:solidFill>
                <a:latin typeface="Cambria"/>
                <a:cs typeface="Cambria"/>
              </a:rPr>
              <a:t> </a:t>
            </a:r>
            <a:r>
              <a:rPr sz="1600" spc="-5" dirty="0">
                <a:solidFill>
                  <a:srgbClr val="404040"/>
                </a:solidFill>
                <a:latin typeface="Cambria"/>
                <a:cs typeface="Cambria"/>
              </a:rPr>
              <a:t>in</a:t>
            </a:r>
            <a:r>
              <a:rPr sz="1600" spc="10" dirty="0">
                <a:solidFill>
                  <a:srgbClr val="404040"/>
                </a:solidFill>
                <a:latin typeface="Cambria"/>
                <a:cs typeface="Cambria"/>
              </a:rPr>
              <a:t> </a:t>
            </a:r>
            <a:r>
              <a:rPr sz="1600" spc="-5" dirty="0">
                <a:solidFill>
                  <a:srgbClr val="404040"/>
                </a:solidFill>
                <a:latin typeface="Cambria"/>
                <a:cs typeface="Cambria"/>
              </a:rPr>
              <a:t>its</a:t>
            </a:r>
            <a:r>
              <a:rPr sz="1600" spc="10" dirty="0">
                <a:solidFill>
                  <a:srgbClr val="404040"/>
                </a:solidFill>
                <a:latin typeface="Cambria"/>
                <a:cs typeface="Cambria"/>
              </a:rPr>
              <a:t> </a:t>
            </a:r>
            <a:r>
              <a:rPr sz="1600" spc="-10" dirty="0">
                <a:solidFill>
                  <a:srgbClr val="404040"/>
                </a:solidFill>
                <a:latin typeface="Cambria"/>
                <a:cs typeface="Cambria"/>
              </a:rPr>
              <a:t>expertise</a:t>
            </a:r>
            <a:r>
              <a:rPr sz="1600" dirty="0">
                <a:solidFill>
                  <a:srgbClr val="404040"/>
                </a:solidFill>
                <a:latin typeface="Cambria"/>
                <a:cs typeface="Cambria"/>
              </a:rPr>
              <a:t> </a:t>
            </a:r>
            <a:r>
              <a:rPr sz="1600" spc="-5" dirty="0">
                <a:solidFill>
                  <a:srgbClr val="404040"/>
                </a:solidFill>
                <a:latin typeface="Cambria"/>
                <a:cs typeface="Cambria"/>
              </a:rPr>
              <a:t>in</a:t>
            </a:r>
            <a:r>
              <a:rPr sz="1600" spc="5" dirty="0">
                <a:solidFill>
                  <a:srgbClr val="404040"/>
                </a:solidFill>
                <a:latin typeface="Cambria"/>
                <a:cs typeface="Cambria"/>
              </a:rPr>
              <a:t> </a:t>
            </a:r>
            <a:r>
              <a:rPr sz="1600" spc="-5" dirty="0">
                <a:solidFill>
                  <a:srgbClr val="404040"/>
                </a:solidFill>
                <a:latin typeface="Cambria"/>
                <a:cs typeface="Cambria"/>
              </a:rPr>
              <a:t>digital</a:t>
            </a:r>
            <a:r>
              <a:rPr sz="1600" spc="30" dirty="0">
                <a:solidFill>
                  <a:srgbClr val="404040"/>
                </a:solidFill>
                <a:latin typeface="Cambria"/>
                <a:cs typeface="Cambria"/>
              </a:rPr>
              <a:t> </a:t>
            </a:r>
            <a:r>
              <a:rPr sz="1600" spc="-10" dirty="0">
                <a:solidFill>
                  <a:srgbClr val="404040"/>
                </a:solidFill>
                <a:latin typeface="Cambria"/>
                <a:cs typeface="Cambria"/>
              </a:rPr>
              <a:t>transformation</a:t>
            </a:r>
            <a:r>
              <a:rPr sz="1600" spc="30" dirty="0">
                <a:solidFill>
                  <a:srgbClr val="404040"/>
                </a:solidFill>
                <a:latin typeface="Cambria"/>
                <a:cs typeface="Cambria"/>
              </a:rPr>
              <a:t> </a:t>
            </a:r>
            <a:r>
              <a:rPr sz="1600" spc="-5" dirty="0">
                <a:solidFill>
                  <a:srgbClr val="404040"/>
                </a:solidFill>
                <a:latin typeface="Cambria"/>
                <a:cs typeface="Cambria"/>
              </a:rPr>
              <a:t>, </a:t>
            </a:r>
            <a:r>
              <a:rPr sz="1600" spc="-10" dirty="0">
                <a:solidFill>
                  <a:srgbClr val="404040"/>
                </a:solidFill>
                <a:latin typeface="Cambria"/>
                <a:cs typeface="Cambria"/>
              </a:rPr>
              <a:t>innovation</a:t>
            </a:r>
            <a:r>
              <a:rPr sz="1600" spc="20" dirty="0">
                <a:solidFill>
                  <a:srgbClr val="404040"/>
                </a:solidFill>
                <a:latin typeface="Cambria"/>
                <a:cs typeface="Cambria"/>
              </a:rPr>
              <a:t> </a:t>
            </a:r>
            <a:r>
              <a:rPr sz="1600" spc="-5" dirty="0">
                <a:solidFill>
                  <a:srgbClr val="404040"/>
                </a:solidFill>
                <a:latin typeface="Cambria"/>
                <a:cs typeface="Cambria"/>
              </a:rPr>
              <a:t>,</a:t>
            </a:r>
            <a:endParaRPr sz="1600">
              <a:latin typeface="Cambria"/>
              <a:cs typeface="Cambria"/>
            </a:endParaRPr>
          </a:p>
        </p:txBody>
      </p:sp>
      <p:sp>
        <p:nvSpPr>
          <p:cNvPr id="18" name="object 18"/>
          <p:cNvSpPr txBox="1"/>
          <p:nvPr/>
        </p:nvSpPr>
        <p:spPr>
          <a:xfrm>
            <a:off x="1176324" y="4004005"/>
            <a:ext cx="9300210" cy="488950"/>
          </a:xfrm>
          <a:prstGeom prst="rect">
            <a:avLst/>
          </a:prstGeom>
        </p:spPr>
        <p:txBody>
          <a:bodyPr vert="horz" wrap="square" lIns="0" tIns="12065" rIns="0" bIns="0" rtlCol="0">
            <a:spAutoFit/>
          </a:bodyPr>
          <a:lstStyle/>
          <a:p>
            <a:pPr marL="12700">
              <a:lnSpc>
                <a:spcPts val="1825"/>
              </a:lnSpc>
              <a:spcBef>
                <a:spcPts val="95"/>
              </a:spcBef>
            </a:pPr>
            <a:r>
              <a:rPr sz="1600" spc="-5" dirty="0">
                <a:solidFill>
                  <a:srgbClr val="404040"/>
                </a:solidFill>
                <a:latin typeface="Cambria"/>
                <a:cs typeface="Cambria"/>
              </a:rPr>
              <a:t>and</a:t>
            </a:r>
            <a:r>
              <a:rPr sz="1600" spc="5" dirty="0">
                <a:solidFill>
                  <a:srgbClr val="404040"/>
                </a:solidFill>
                <a:latin typeface="Cambria"/>
                <a:cs typeface="Cambria"/>
              </a:rPr>
              <a:t> </a:t>
            </a:r>
            <a:r>
              <a:rPr sz="1600" spc="-5" dirty="0">
                <a:solidFill>
                  <a:srgbClr val="404040"/>
                </a:solidFill>
                <a:latin typeface="Cambria"/>
                <a:cs typeface="Cambria"/>
              </a:rPr>
              <a:t>industry-specific</a:t>
            </a:r>
            <a:r>
              <a:rPr sz="1600" spc="35" dirty="0">
                <a:solidFill>
                  <a:srgbClr val="404040"/>
                </a:solidFill>
                <a:latin typeface="Cambria"/>
                <a:cs typeface="Cambria"/>
              </a:rPr>
              <a:t> </a:t>
            </a:r>
            <a:r>
              <a:rPr sz="1600" spc="-5" dirty="0">
                <a:solidFill>
                  <a:srgbClr val="404040"/>
                </a:solidFill>
                <a:latin typeface="Cambria"/>
                <a:cs typeface="Cambria"/>
              </a:rPr>
              <a:t>solutions.</a:t>
            </a:r>
            <a:r>
              <a:rPr sz="1600" spc="10" dirty="0">
                <a:solidFill>
                  <a:srgbClr val="404040"/>
                </a:solidFill>
                <a:latin typeface="Cambria"/>
                <a:cs typeface="Cambria"/>
              </a:rPr>
              <a:t> </a:t>
            </a:r>
            <a:r>
              <a:rPr sz="1600" spc="-10" dirty="0">
                <a:solidFill>
                  <a:srgbClr val="404040"/>
                </a:solidFill>
                <a:latin typeface="Cambria"/>
                <a:cs typeface="Cambria"/>
              </a:rPr>
              <a:t>They</a:t>
            </a:r>
            <a:r>
              <a:rPr sz="1600" spc="20" dirty="0">
                <a:solidFill>
                  <a:srgbClr val="404040"/>
                </a:solidFill>
                <a:latin typeface="Cambria"/>
                <a:cs typeface="Cambria"/>
              </a:rPr>
              <a:t> </a:t>
            </a:r>
            <a:r>
              <a:rPr sz="1600" spc="-5" dirty="0">
                <a:solidFill>
                  <a:srgbClr val="404040"/>
                </a:solidFill>
                <a:latin typeface="Cambria"/>
                <a:cs typeface="Cambria"/>
              </a:rPr>
              <a:t>emphasize</a:t>
            </a:r>
            <a:r>
              <a:rPr sz="1600" spc="20" dirty="0">
                <a:solidFill>
                  <a:srgbClr val="404040"/>
                </a:solidFill>
                <a:latin typeface="Cambria"/>
                <a:cs typeface="Cambria"/>
              </a:rPr>
              <a:t> </a:t>
            </a:r>
            <a:r>
              <a:rPr sz="1600" spc="-5" dirty="0">
                <a:solidFill>
                  <a:srgbClr val="404040"/>
                </a:solidFill>
                <a:latin typeface="Cambria"/>
                <a:cs typeface="Cambria"/>
              </a:rPr>
              <a:t>their</a:t>
            </a:r>
            <a:r>
              <a:rPr sz="1600" spc="5" dirty="0">
                <a:solidFill>
                  <a:srgbClr val="404040"/>
                </a:solidFill>
                <a:latin typeface="Cambria"/>
                <a:cs typeface="Cambria"/>
              </a:rPr>
              <a:t> </a:t>
            </a:r>
            <a:r>
              <a:rPr sz="1600" spc="-5" dirty="0">
                <a:solidFill>
                  <a:srgbClr val="404040"/>
                </a:solidFill>
                <a:latin typeface="Cambria"/>
                <a:cs typeface="Cambria"/>
              </a:rPr>
              <a:t>ability</a:t>
            </a:r>
            <a:r>
              <a:rPr sz="1600" spc="30" dirty="0">
                <a:solidFill>
                  <a:srgbClr val="404040"/>
                </a:solidFill>
                <a:latin typeface="Cambria"/>
                <a:cs typeface="Cambria"/>
              </a:rPr>
              <a:t> </a:t>
            </a:r>
            <a:r>
              <a:rPr sz="1600" spc="-10" dirty="0">
                <a:solidFill>
                  <a:srgbClr val="404040"/>
                </a:solidFill>
                <a:latin typeface="Cambria"/>
                <a:cs typeface="Cambria"/>
              </a:rPr>
              <a:t>to</a:t>
            </a:r>
            <a:r>
              <a:rPr sz="1600" spc="5" dirty="0">
                <a:solidFill>
                  <a:srgbClr val="404040"/>
                </a:solidFill>
                <a:latin typeface="Cambria"/>
                <a:cs typeface="Cambria"/>
              </a:rPr>
              <a:t> </a:t>
            </a:r>
            <a:r>
              <a:rPr sz="1600" spc="-5" dirty="0">
                <a:solidFill>
                  <a:srgbClr val="404040"/>
                </a:solidFill>
                <a:latin typeface="Cambria"/>
                <a:cs typeface="Cambria"/>
              </a:rPr>
              <a:t>combine</a:t>
            </a:r>
            <a:r>
              <a:rPr sz="1600" spc="-10" dirty="0">
                <a:solidFill>
                  <a:srgbClr val="404040"/>
                </a:solidFill>
                <a:latin typeface="Cambria"/>
                <a:cs typeface="Cambria"/>
              </a:rPr>
              <a:t> </a:t>
            </a:r>
            <a:r>
              <a:rPr sz="1600" spc="-5" dirty="0">
                <a:solidFill>
                  <a:srgbClr val="404040"/>
                </a:solidFill>
                <a:latin typeface="Cambria"/>
                <a:cs typeface="Cambria"/>
              </a:rPr>
              <a:t>cutting-edge</a:t>
            </a:r>
            <a:r>
              <a:rPr sz="1600" spc="5" dirty="0">
                <a:solidFill>
                  <a:srgbClr val="404040"/>
                </a:solidFill>
                <a:latin typeface="Cambria"/>
                <a:cs typeface="Cambria"/>
              </a:rPr>
              <a:t> </a:t>
            </a:r>
            <a:r>
              <a:rPr sz="1600" spc="-5" dirty="0">
                <a:solidFill>
                  <a:srgbClr val="404040"/>
                </a:solidFill>
                <a:latin typeface="Cambria"/>
                <a:cs typeface="Cambria"/>
              </a:rPr>
              <a:t>technology</a:t>
            </a:r>
            <a:r>
              <a:rPr sz="1600" dirty="0">
                <a:solidFill>
                  <a:srgbClr val="404040"/>
                </a:solidFill>
                <a:latin typeface="Cambria"/>
                <a:cs typeface="Cambria"/>
              </a:rPr>
              <a:t> </a:t>
            </a:r>
            <a:r>
              <a:rPr sz="1600" spc="-5" dirty="0">
                <a:solidFill>
                  <a:srgbClr val="404040"/>
                </a:solidFill>
                <a:latin typeface="Cambria"/>
                <a:cs typeface="Cambria"/>
              </a:rPr>
              <a:t>with</a:t>
            </a:r>
            <a:r>
              <a:rPr sz="1600" spc="15" dirty="0">
                <a:solidFill>
                  <a:srgbClr val="404040"/>
                </a:solidFill>
                <a:latin typeface="Cambria"/>
                <a:cs typeface="Cambria"/>
              </a:rPr>
              <a:t> </a:t>
            </a:r>
            <a:r>
              <a:rPr sz="1600" dirty="0">
                <a:solidFill>
                  <a:srgbClr val="404040"/>
                </a:solidFill>
                <a:latin typeface="Cambria"/>
                <a:cs typeface="Cambria"/>
              </a:rPr>
              <a:t>deep</a:t>
            </a:r>
            <a:endParaRPr sz="1600">
              <a:latin typeface="Cambria"/>
              <a:cs typeface="Cambria"/>
            </a:endParaRPr>
          </a:p>
          <a:p>
            <a:pPr marL="12700">
              <a:lnSpc>
                <a:spcPts val="1825"/>
              </a:lnSpc>
            </a:pPr>
            <a:r>
              <a:rPr sz="1600" spc="-5" dirty="0">
                <a:solidFill>
                  <a:srgbClr val="404040"/>
                </a:solidFill>
                <a:latin typeface="Cambria"/>
                <a:cs typeface="Cambria"/>
              </a:rPr>
              <a:t>industry</a:t>
            </a:r>
            <a:r>
              <a:rPr sz="1600" dirty="0">
                <a:solidFill>
                  <a:srgbClr val="404040"/>
                </a:solidFill>
                <a:latin typeface="Cambria"/>
                <a:cs typeface="Cambria"/>
              </a:rPr>
              <a:t> </a:t>
            </a:r>
            <a:r>
              <a:rPr sz="1600" spc="-10" dirty="0">
                <a:solidFill>
                  <a:srgbClr val="404040"/>
                </a:solidFill>
                <a:latin typeface="Cambria"/>
                <a:cs typeface="Cambria"/>
              </a:rPr>
              <a:t>knowledge.</a:t>
            </a:r>
            <a:endParaRPr sz="1600">
              <a:latin typeface="Cambria"/>
              <a:cs typeface="Cambria"/>
            </a:endParaRPr>
          </a:p>
        </p:txBody>
      </p:sp>
      <p:sp>
        <p:nvSpPr>
          <p:cNvPr id="19" name="object 19"/>
          <p:cNvSpPr txBox="1"/>
          <p:nvPr/>
        </p:nvSpPr>
        <p:spPr>
          <a:xfrm>
            <a:off x="1188719" y="4644135"/>
            <a:ext cx="3481070" cy="239395"/>
          </a:xfrm>
          <a:prstGeom prst="rect">
            <a:avLst/>
          </a:prstGeom>
          <a:solidFill>
            <a:srgbClr val="FFFF00"/>
          </a:solidFill>
        </p:spPr>
        <p:txBody>
          <a:bodyPr vert="horz" wrap="square" lIns="0" tIns="0" rIns="0" bIns="0" rtlCol="0">
            <a:spAutoFit/>
          </a:bodyPr>
          <a:lstStyle/>
          <a:p>
            <a:pPr>
              <a:lnSpc>
                <a:spcPts val="1839"/>
              </a:lnSpc>
            </a:pPr>
            <a:r>
              <a:rPr sz="1600" spc="-35" dirty="0">
                <a:solidFill>
                  <a:srgbClr val="404040"/>
                </a:solidFill>
                <a:latin typeface="Cambria"/>
                <a:cs typeface="Cambria"/>
              </a:rPr>
              <a:t>ANALYZE</a:t>
            </a:r>
            <a:r>
              <a:rPr sz="1600" spc="5" dirty="0">
                <a:solidFill>
                  <a:srgbClr val="404040"/>
                </a:solidFill>
                <a:latin typeface="Cambria"/>
                <a:cs typeface="Cambria"/>
              </a:rPr>
              <a:t> </a:t>
            </a:r>
            <a:r>
              <a:rPr sz="1600" spc="-5" dirty="0">
                <a:solidFill>
                  <a:srgbClr val="404040"/>
                </a:solidFill>
                <a:latin typeface="Cambria"/>
                <a:cs typeface="Cambria"/>
              </a:rPr>
              <a:t>BRAND</a:t>
            </a:r>
            <a:r>
              <a:rPr sz="1600" spc="-10" dirty="0">
                <a:solidFill>
                  <a:srgbClr val="404040"/>
                </a:solidFill>
                <a:latin typeface="Cambria"/>
                <a:cs typeface="Cambria"/>
              </a:rPr>
              <a:t> TONE</a:t>
            </a:r>
            <a:r>
              <a:rPr sz="1600" dirty="0">
                <a:solidFill>
                  <a:srgbClr val="404040"/>
                </a:solidFill>
                <a:latin typeface="Cambria"/>
                <a:cs typeface="Cambria"/>
              </a:rPr>
              <a:t> </a:t>
            </a:r>
            <a:r>
              <a:rPr sz="1600" spc="-5" dirty="0">
                <a:solidFill>
                  <a:srgbClr val="404040"/>
                </a:solidFill>
                <a:latin typeface="Cambria"/>
                <a:cs typeface="Cambria"/>
              </a:rPr>
              <a:t>AND</a:t>
            </a:r>
            <a:r>
              <a:rPr sz="1600" spc="-10" dirty="0">
                <a:solidFill>
                  <a:srgbClr val="404040"/>
                </a:solidFill>
                <a:latin typeface="Cambria"/>
                <a:cs typeface="Cambria"/>
              </a:rPr>
              <a:t> </a:t>
            </a:r>
            <a:r>
              <a:rPr sz="1600" spc="-5" dirty="0">
                <a:solidFill>
                  <a:srgbClr val="404040"/>
                </a:solidFill>
                <a:latin typeface="Cambria"/>
                <a:cs typeface="Cambria"/>
              </a:rPr>
              <a:t>IDENTITY</a:t>
            </a:r>
            <a:endParaRPr sz="1600">
              <a:latin typeface="Cambria"/>
              <a:cs typeface="Cambria"/>
            </a:endParaRPr>
          </a:p>
        </p:txBody>
      </p:sp>
      <p:sp>
        <p:nvSpPr>
          <p:cNvPr id="20" name="object 20"/>
          <p:cNvSpPr txBox="1"/>
          <p:nvPr/>
        </p:nvSpPr>
        <p:spPr>
          <a:xfrm>
            <a:off x="4657471" y="4621784"/>
            <a:ext cx="616394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040"/>
                </a:solidFill>
                <a:latin typeface="Cambria"/>
                <a:cs typeface="Cambria"/>
              </a:rPr>
              <a:t>:</a:t>
            </a:r>
            <a:r>
              <a:rPr sz="1600" spc="365" dirty="0">
                <a:solidFill>
                  <a:srgbClr val="404040"/>
                </a:solidFill>
                <a:latin typeface="Cambria"/>
                <a:cs typeface="Cambria"/>
              </a:rPr>
              <a:t> </a:t>
            </a:r>
            <a:r>
              <a:rPr sz="1600" spc="-40"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r>
              <a:rPr sz="1600" spc="385" dirty="0">
                <a:solidFill>
                  <a:srgbClr val="404040"/>
                </a:solidFill>
                <a:latin typeface="Cambria"/>
                <a:cs typeface="Cambria"/>
              </a:rPr>
              <a:t> </a:t>
            </a:r>
            <a:r>
              <a:rPr sz="1600" spc="-5" dirty="0">
                <a:solidFill>
                  <a:srgbClr val="404040"/>
                </a:solidFill>
                <a:latin typeface="Cambria"/>
                <a:cs typeface="Cambria"/>
              </a:rPr>
              <a:t>identity</a:t>
            </a:r>
            <a:r>
              <a:rPr sz="1600" spc="10" dirty="0">
                <a:solidFill>
                  <a:srgbClr val="404040"/>
                </a:solidFill>
                <a:latin typeface="Cambria"/>
                <a:cs typeface="Cambria"/>
              </a:rPr>
              <a:t> </a:t>
            </a:r>
            <a:r>
              <a:rPr sz="1600" spc="-5" dirty="0">
                <a:solidFill>
                  <a:srgbClr val="404040"/>
                </a:solidFill>
                <a:latin typeface="Cambria"/>
                <a:cs typeface="Cambria"/>
              </a:rPr>
              <a:t>is</a:t>
            </a:r>
            <a:r>
              <a:rPr sz="1600" spc="5" dirty="0">
                <a:solidFill>
                  <a:srgbClr val="404040"/>
                </a:solidFill>
                <a:latin typeface="Cambria"/>
                <a:cs typeface="Cambria"/>
              </a:rPr>
              <a:t> </a:t>
            </a:r>
            <a:r>
              <a:rPr sz="1600" spc="-10" dirty="0">
                <a:solidFill>
                  <a:srgbClr val="404040"/>
                </a:solidFill>
                <a:latin typeface="Cambria"/>
                <a:cs typeface="Cambria"/>
              </a:rPr>
              <a:t>deeply</a:t>
            </a:r>
            <a:r>
              <a:rPr sz="1600" spc="10" dirty="0">
                <a:solidFill>
                  <a:srgbClr val="404040"/>
                </a:solidFill>
                <a:latin typeface="Cambria"/>
                <a:cs typeface="Cambria"/>
              </a:rPr>
              <a:t> </a:t>
            </a:r>
            <a:r>
              <a:rPr sz="1600" spc="-10" dirty="0">
                <a:solidFill>
                  <a:srgbClr val="404040"/>
                </a:solidFill>
                <a:latin typeface="Cambria"/>
                <a:cs typeface="Cambria"/>
              </a:rPr>
              <a:t>rooted </a:t>
            </a:r>
            <a:r>
              <a:rPr sz="1600" spc="-5" dirty="0">
                <a:solidFill>
                  <a:srgbClr val="404040"/>
                </a:solidFill>
                <a:latin typeface="Cambria"/>
                <a:cs typeface="Cambria"/>
              </a:rPr>
              <a:t>in</a:t>
            </a:r>
            <a:r>
              <a:rPr sz="1600" spc="5" dirty="0">
                <a:solidFill>
                  <a:srgbClr val="404040"/>
                </a:solidFill>
                <a:latin typeface="Cambria"/>
                <a:cs typeface="Cambria"/>
              </a:rPr>
              <a:t> </a:t>
            </a:r>
            <a:r>
              <a:rPr sz="1600" spc="-5" dirty="0">
                <a:solidFill>
                  <a:srgbClr val="404040"/>
                </a:solidFill>
                <a:latin typeface="Cambria"/>
                <a:cs typeface="Cambria"/>
              </a:rPr>
              <a:t>its</a:t>
            </a:r>
            <a:r>
              <a:rPr sz="1600" spc="10" dirty="0">
                <a:solidFill>
                  <a:srgbClr val="404040"/>
                </a:solidFill>
                <a:latin typeface="Cambria"/>
                <a:cs typeface="Cambria"/>
              </a:rPr>
              <a:t> </a:t>
            </a:r>
            <a:r>
              <a:rPr sz="1600" spc="-5" dirty="0">
                <a:solidFill>
                  <a:srgbClr val="404040"/>
                </a:solidFill>
                <a:latin typeface="Cambria"/>
                <a:cs typeface="Cambria"/>
              </a:rPr>
              <a:t>commitment</a:t>
            </a:r>
            <a:r>
              <a:rPr sz="1600" dirty="0">
                <a:solidFill>
                  <a:srgbClr val="404040"/>
                </a:solidFill>
                <a:latin typeface="Cambria"/>
                <a:cs typeface="Cambria"/>
              </a:rPr>
              <a:t> </a:t>
            </a:r>
            <a:r>
              <a:rPr sz="1600" spc="-15" dirty="0">
                <a:solidFill>
                  <a:srgbClr val="404040"/>
                </a:solidFill>
                <a:latin typeface="Cambria"/>
                <a:cs typeface="Cambria"/>
              </a:rPr>
              <a:t>to</a:t>
            </a:r>
            <a:r>
              <a:rPr sz="1600" dirty="0">
                <a:solidFill>
                  <a:srgbClr val="404040"/>
                </a:solidFill>
                <a:latin typeface="Cambria"/>
                <a:cs typeface="Cambria"/>
              </a:rPr>
              <a:t> </a:t>
            </a:r>
            <a:r>
              <a:rPr sz="1600" spc="-10" dirty="0">
                <a:solidFill>
                  <a:srgbClr val="404040"/>
                </a:solidFill>
                <a:latin typeface="Cambria"/>
                <a:cs typeface="Cambria"/>
              </a:rPr>
              <a:t>driving</a:t>
            </a:r>
            <a:endParaRPr sz="1600">
              <a:latin typeface="Cambria"/>
              <a:cs typeface="Cambria"/>
            </a:endParaRPr>
          </a:p>
        </p:txBody>
      </p:sp>
      <p:sp>
        <p:nvSpPr>
          <p:cNvPr id="21" name="object 21"/>
          <p:cNvSpPr txBox="1"/>
          <p:nvPr/>
        </p:nvSpPr>
        <p:spPr>
          <a:xfrm>
            <a:off x="1176324" y="4841240"/>
            <a:ext cx="977582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040"/>
                </a:solidFill>
                <a:latin typeface="Cambria"/>
                <a:cs typeface="Cambria"/>
              </a:rPr>
              <a:t>digital</a:t>
            </a:r>
            <a:r>
              <a:rPr sz="1600" spc="30" dirty="0">
                <a:solidFill>
                  <a:srgbClr val="404040"/>
                </a:solidFill>
                <a:latin typeface="Cambria"/>
                <a:cs typeface="Cambria"/>
              </a:rPr>
              <a:t> </a:t>
            </a:r>
            <a:r>
              <a:rPr sz="1600" spc="-10" dirty="0">
                <a:solidFill>
                  <a:srgbClr val="404040"/>
                </a:solidFill>
                <a:latin typeface="Cambria"/>
                <a:cs typeface="Cambria"/>
              </a:rPr>
              <a:t>transformation</a:t>
            </a:r>
            <a:r>
              <a:rPr sz="1600" spc="40"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a:t>
            </a:r>
            <a:r>
              <a:rPr sz="1600" spc="-15" dirty="0">
                <a:solidFill>
                  <a:srgbClr val="404040"/>
                </a:solidFill>
                <a:latin typeface="Cambria"/>
                <a:cs typeface="Cambria"/>
              </a:rPr>
              <a:t>innovation</a:t>
            </a:r>
            <a:r>
              <a:rPr sz="1600" spc="25" dirty="0">
                <a:solidFill>
                  <a:srgbClr val="404040"/>
                </a:solidFill>
                <a:latin typeface="Cambria"/>
                <a:cs typeface="Cambria"/>
              </a:rPr>
              <a:t> </a:t>
            </a:r>
            <a:r>
              <a:rPr sz="1600" spc="-10" dirty="0">
                <a:solidFill>
                  <a:srgbClr val="404040"/>
                </a:solidFill>
                <a:latin typeface="Cambria"/>
                <a:cs typeface="Cambria"/>
              </a:rPr>
              <a:t>while</a:t>
            </a:r>
            <a:r>
              <a:rPr sz="1600" spc="35" dirty="0">
                <a:solidFill>
                  <a:srgbClr val="404040"/>
                </a:solidFill>
                <a:latin typeface="Cambria"/>
                <a:cs typeface="Cambria"/>
              </a:rPr>
              <a:t> </a:t>
            </a:r>
            <a:r>
              <a:rPr sz="1600" spc="-10" dirty="0">
                <a:solidFill>
                  <a:srgbClr val="404040"/>
                </a:solidFill>
                <a:latin typeface="Cambria"/>
                <a:cs typeface="Cambria"/>
              </a:rPr>
              <a:t>up</a:t>
            </a:r>
            <a:r>
              <a:rPr sz="1600" spc="15" dirty="0">
                <a:solidFill>
                  <a:srgbClr val="404040"/>
                </a:solidFill>
                <a:latin typeface="Cambria"/>
                <a:cs typeface="Cambria"/>
              </a:rPr>
              <a:t> </a:t>
            </a:r>
            <a:r>
              <a:rPr sz="1600" spc="-5" dirty="0">
                <a:solidFill>
                  <a:srgbClr val="404040"/>
                </a:solidFill>
                <a:latin typeface="Cambria"/>
                <a:cs typeface="Cambria"/>
              </a:rPr>
              <a:t>holding</a:t>
            </a:r>
            <a:r>
              <a:rPr sz="1600" spc="20" dirty="0">
                <a:solidFill>
                  <a:srgbClr val="404040"/>
                </a:solidFill>
                <a:latin typeface="Cambria"/>
                <a:cs typeface="Cambria"/>
              </a:rPr>
              <a:t> </a:t>
            </a:r>
            <a:r>
              <a:rPr sz="1600" spc="-10" dirty="0">
                <a:solidFill>
                  <a:srgbClr val="404040"/>
                </a:solidFill>
                <a:latin typeface="Cambria"/>
                <a:cs typeface="Cambria"/>
              </a:rPr>
              <a:t>core</a:t>
            </a:r>
            <a:r>
              <a:rPr sz="1600" spc="5" dirty="0">
                <a:solidFill>
                  <a:srgbClr val="404040"/>
                </a:solidFill>
                <a:latin typeface="Cambria"/>
                <a:cs typeface="Cambria"/>
              </a:rPr>
              <a:t> </a:t>
            </a:r>
            <a:r>
              <a:rPr sz="1600" spc="-25" dirty="0">
                <a:solidFill>
                  <a:srgbClr val="404040"/>
                </a:solidFill>
                <a:latin typeface="Cambria"/>
                <a:cs typeface="Cambria"/>
              </a:rPr>
              <a:t>valves</a:t>
            </a:r>
            <a:r>
              <a:rPr sz="1600" spc="40" dirty="0">
                <a:solidFill>
                  <a:srgbClr val="404040"/>
                </a:solidFill>
                <a:latin typeface="Cambria"/>
                <a:cs typeface="Cambria"/>
              </a:rPr>
              <a:t> </a:t>
            </a:r>
            <a:r>
              <a:rPr sz="1600" spc="-5" dirty="0">
                <a:solidFill>
                  <a:srgbClr val="404040"/>
                </a:solidFill>
                <a:latin typeface="Cambria"/>
                <a:cs typeface="Cambria"/>
              </a:rPr>
              <a:t>such</a:t>
            </a:r>
            <a:r>
              <a:rPr sz="1600" spc="30" dirty="0">
                <a:solidFill>
                  <a:srgbClr val="404040"/>
                </a:solidFill>
                <a:latin typeface="Cambria"/>
                <a:cs typeface="Cambria"/>
              </a:rPr>
              <a:t> </a:t>
            </a:r>
            <a:r>
              <a:rPr sz="1600" spc="-5" dirty="0">
                <a:solidFill>
                  <a:srgbClr val="404040"/>
                </a:solidFill>
                <a:latin typeface="Cambria"/>
                <a:cs typeface="Cambria"/>
              </a:rPr>
              <a:t>as</a:t>
            </a:r>
            <a:r>
              <a:rPr sz="1600" spc="10" dirty="0">
                <a:solidFill>
                  <a:srgbClr val="404040"/>
                </a:solidFill>
                <a:latin typeface="Cambria"/>
                <a:cs typeface="Cambria"/>
              </a:rPr>
              <a:t> </a:t>
            </a:r>
            <a:r>
              <a:rPr sz="1600" spc="-5" dirty="0">
                <a:solidFill>
                  <a:srgbClr val="404040"/>
                </a:solidFill>
                <a:latin typeface="Cambria"/>
                <a:cs typeface="Cambria"/>
              </a:rPr>
              <a:t>integrity</a:t>
            </a:r>
            <a:r>
              <a:rPr sz="1600" spc="10" dirty="0">
                <a:solidFill>
                  <a:srgbClr val="404040"/>
                </a:solidFill>
                <a:latin typeface="Cambria"/>
                <a:cs typeface="Cambria"/>
              </a:rPr>
              <a:t> </a:t>
            </a:r>
            <a:r>
              <a:rPr sz="1600" spc="-5" dirty="0">
                <a:solidFill>
                  <a:srgbClr val="404040"/>
                </a:solidFill>
                <a:latin typeface="Cambria"/>
                <a:cs typeface="Cambria"/>
              </a:rPr>
              <a:t>,</a:t>
            </a:r>
            <a:r>
              <a:rPr sz="1600" spc="10" dirty="0">
                <a:solidFill>
                  <a:srgbClr val="404040"/>
                </a:solidFill>
                <a:latin typeface="Cambria"/>
                <a:cs typeface="Cambria"/>
              </a:rPr>
              <a:t> </a:t>
            </a:r>
            <a:r>
              <a:rPr sz="1600" spc="-25" dirty="0">
                <a:solidFill>
                  <a:srgbClr val="404040"/>
                </a:solidFill>
                <a:latin typeface="Cambria"/>
                <a:cs typeface="Cambria"/>
              </a:rPr>
              <a:t>diversity,</a:t>
            </a:r>
            <a:r>
              <a:rPr sz="1600" spc="40"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a:t>
            </a:r>
            <a:r>
              <a:rPr sz="1600" spc="-15" dirty="0">
                <a:solidFill>
                  <a:srgbClr val="404040"/>
                </a:solidFill>
                <a:latin typeface="Cambria"/>
                <a:cs typeface="Cambria"/>
              </a:rPr>
              <a:t>sustainability.</a:t>
            </a:r>
            <a:endParaRPr sz="1600">
              <a:latin typeface="Cambria"/>
              <a:cs typeface="Cambria"/>
            </a:endParaRPr>
          </a:p>
        </p:txBody>
      </p:sp>
      <p:sp>
        <p:nvSpPr>
          <p:cNvPr id="22" name="object 22"/>
          <p:cNvSpPr txBox="1"/>
          <p:nvPr/>
        </p:nvSpPr>
        <p:spPr>
          <a:xfrm>
            <a:off x="1188719" y="5259832"/>
            <a:ext cx="4234180" cy="239395"/>
          </a:xfrm>
          <a:prstGeom prst="rect">
            <a:avLst/>
          </a:prstGeom>
          <a:solidFill>
            <a:srgbClr val="FFFF00"/>
          </a:solidFill>
        </p:spPr>
        <p:txBody>
          <a:bodyPr vert="horz" wrap="square" lIns="0" tIns="0" rIns="0" bIns="0" rtlCol="0">
            <a:spAutoFit/>
          </a:bodyPr>
          <a:lstStyle/>
          <a:p>
            <a:pPr>
              <a:lnSpc>
                <a:spcPts val="1839"/>
              </a:lnSpc>
            </a:pPr>
            <a:r>
              <a:rPr sz="1600" spc="-20" dirty="0">
                <a:solidFill>
                  <a:srgbClr val="404040"/>
                </a:solidFill>
                <a:latin typeface="Cambria"/>
                <a:cs typeface="Cambria"/>
              </a:rPr>
              <a:t>SMART</a:t>
            </a:r>
            <a:r>
              <a:rPr sz="1600" spc="15" dirty="0">
                <a:solidFill>
                  <a:srgbClr val="404040"/>
                </a:solidFill>
                <a:latin typeface="Cambria"/>
                <a:cs typeface="Cambria"/>
              </a:rPr>
              <a:t> </a:t>
            </a:r>
            <a:r>
              <a:rPr sz="1600" spc="-20" dirty="0">
                <a:solidFill>
                  <a:srgbClr val="404040"/>
                </a:solidFill>
                <a:latin typeface="Cambria"/>
                <a:cs typeface="Cambria"/>
              </a:rPr>
              <a:t>GOALS</a:t>
            </a:r>
            <a:r>
              <a:rPr sz="1600" spc="30" dirty="0">
                <a:solidFill>
                  <a:srgbClr val="404040"/>
                </a:solidFill>
                <a:latin typeface="Cambria"/>
                <a:cs typeface="Cambria"/>
              </a:rPr>
              <a:t> </a:t>
            </a:r>
            <a:r>
              <a:rPr sz="1600" spc="-5" dirty="0">
                <a:solidFill>
                  <a:srgbClr val="404040"/>
                </a:solidFill>
                <a:latin typeface="Cambria"/>
                <a:cs typeface="Cambria"/>
              </a:rPr>
              <a:t>AND</a:t>
            </a:r>
            <a:r>
              <a:rPr sz="1600" dirty="0">
                <a:solidFill>
                  <a:srgbClr val="404040"/>
                </a:solidFill>
                <a:latin typeface="Cambria"/>
                <a:cs typeface="Cambria"/>
              </a:rPr>
              <a:t> </a:t>
            </a:r>
            <a:r>
              <a:rPr sz="1600" spc="-5" dirty="0">
                <a:solidFill>
                  <a:srgbClr val="404040"/>
                </a:solidFill>
                <a:latin typeface="Cambria"/>
                <a:cs typeface="Cambria"/>
              </a:rPr>
              <a:t>KPIS</a:t>
            </a:r>
            <a:r>
              <a:rPr sz="1600" spc="15" dirty="0">
                <a:solidFill>
                  <a:srgbClr val="404040"/>
                </a:solidFill>
                <a:latin typeface="Cambria"/>
                <a:cs typeface="Cambria"/>
              </a:rPr>
              <a:t> </a:t>
            </a:r>
            <a:r>
              <a:rPr sz="1600" spc="-15" dirty="0">
                <a:solidFill>
                  <a:srgbClr val="404040"/>
                </a:solidFill>
                <a:latin typeface="Cambria"/>
                <a:cs typeface="Cambria"/>
              </a:rPr>
              <a:t>FOR</a:t>
            </a:r>
            <a:r>
              <a:rPr sz="1600" spc="20" dirty="0">
                <a:solidFill>
                  <a:srgbClr val="404040"/>
                </a:solidFill>
                <a:latin typeface="Cambria"/>
                <a:cs typeface="Cambria"/>
              </a:rPr>
              <a:t> </a:t>
            </a:r>
            <a:r>
              <a:rPr sz="1600" spc="-5" dirty="0">
                <a:solidFill>
                  <a:srgbClr val="404040"/>
                </a:solidFill>
                <a:latin typeface="Cambria"/>
                <a:cs typeface="Cambria"/>
              </a:rPr>
              <a:t>TECH</a:t>
            </a:r>
            <a:r>
              <a:rPr sz="1600" spc="5" dirty="0">
                <a:solidFill>
                  <a:srgbClr val="404040"/>
                </a:solidFill>
                <a:latin typeface="Cambria"/>
                <a:cs typeface="Cambria"/>
              </a:rPr>
              <a:t> </a:t>
            </a:r>
            <a:r>
              <a:rPr sz="1600" spc="-10" dirty="0">
                <a:solidFill>
                  <a:srgbClr val="404040"/>
                </a:solidFill>
                <a:latin typeface="Cambria"/>
                <a:cs typeface="Cambria"/>
              </a:rPr>
              <a:t>MAHINDRA</a:t>
            </a:r>
            <a:endParaRPr sz="1600">
              <a:latin typeface="Cambria"/>
              <a:cs typeface="Cambria"/>
            </a:endParaRPr>
          </a:p>
        </p:txBody>
      </p:sp>
      <p:sp>
        <p:nvSpPr>
          <p:cNvPr id="23" name="object 23"/>
          <p:cNvSpPr txBox="1"/>
          <p:nvPr/>
        </p:nvSpPr>
        <p:spPr>
          <a:xfrm>
            <a:off x="5410327" y="5237479"/>
            <a:ext cx="5517515" cy="269240"/>
          </a:xfrm>
          <a:prstGeom prst="rect">
            <a:avLst/>
          </a:prstGeom>
        </p:spPr>
        <p:txBody>
          <a:bodyPr vert="horz" wrap="square" lIns="0" tIns="12065" rIns="0" bIns="0" rtlCol="0">
            <a:spAutoFit/>
          </a:bodyPr>
          <a:lstStyle/>
          <a:p>
            <a:pPr marL="12700">
              <a:lnSpc>
                <a:spcPct val="100000"/>
              </a:lnSpc>
              <a:spcBef>
                <a:spcPts val="95"/>
              </a:spcBef>
              <a:tabLst>
                <a:tab pos="243840" algn="l"/>
              </a:tabLst>
            </a:pPr>
            <a:r>
              <a:rPr sz="1600" spc="-5" dirty="0">
                <a:solidFill>
                  <a:srgbClr val="404040"/>
                </a:solidFill>
                <a:latin typeface="Cambria"/>
                <a:cs typeface="Cambria"/>
              </a:rPr>
              <a:t>:	Smart</a:t>
            </a:r>
            <a:r>
              <a:rPr sz="1600" spc="15" dirty="0">
                <a:solidFill>
                  <a:srgbClr val="404040"/>
                </a:solidFill>
                <a:latin typeface="Cambria"/>
                <a:cs typeface="Cambria"/>
              </a:rPr>
              <a:t> </a:t>
            </a:r>
            <a:r>
              <a:rPr sz="1600" spc="-5" dirty="0">
                <a:solidFill>
                  <a:srgbClr val="404040"/>
                </a:solidFill>
                <a:latin typeface="Cambria"/>
                <a:cs typeface="Cambria"/>
              </a:rPr>
              <a:t>goals</a:t>
            </a:r>
            <a:r>
              <a:rPr sz="1600" dirty="0">
                <a:solidFill>
                  <a:srgbClr val="404040"/>
                </a:solidFill>
                <a:latin typeface="Cambria"/>
                <a:cs typeface="Cambria"/>
              </a:rPr>
              <a:t> </a:t>
            </a:r>
            <a:r>
              <a:rPr sz="1600" spc="-5" dirty="0">
                <a:solidFill>
                  <a:srgbClr val="404040"/>
                </a:solidFill>
                <a:latin typeface="Cambria"/>
                <a:cs typeface="Cambria"/>
              </a:rPr>
              <a:t>(</a:t>
            </a:r>
            <a:r>
              <a:rPr sz="1600" dirty="0">
                <a:solidFill>
                  <a:srgbClr val="404040"/>
                </a:solidFill>
                <a:latin typeface="Cambria"/>
                <a:cs typeface="Cambria"/>
              </a:rPr>
              <a:t> </a:t>
            </a:r>
            <a:r>
              <a:rPr sz="1600" spc="-5" dirty="0">
                <a:solidFill>
                  <a:srgbClr val="404040"/>
                </a:solidFill>
                <a:latin typeface="Cambria"/>
                <a:cs typeface="Cambria"/>
              </a:rPr>
              <a:t>specific, </a:t>
            </a:r>
            <a:r>
              <a:rPr sz="1600" spc="-10" dirty="0">
                <a:solidFill>
                  <a:srgbClr val="404040"/>
                </a:solidFill>
                <a:latin typeface="Cambria"/>
                <a:cs typeface="Cambria"/>
              </a:rPr>
              <a:t>measurable,</a:t>
            </a:r>
            <a:r>
              <a:rPr sz="1600" spc="35" dirty="0">
                <a:solidFill>
                  <a:srgbClr val="404040"/>
                </a:solidFill>
                <a:latin typeface="Cambria"/>
                <a:cs typeface="Cambria"/>
              </a:rPr>
              <a:t> </a:t>
            </a:r>
            <a:r>
              <a:rPr sz="1600" spc="-10" dirty="0">
                <a:solidFill>
                  <a:srgbClr val="404040"/>
                </a:solidFill>
                <a:latin typeface="Cambria"/>
                <a:cs typeface="Cambria"/>
              </a:rPr>
              <a:t>achievable,</a:t>
            </a:r>
            <a:r>
              <a:rPr sz="1600" spc="15" dirty="0">
                <a:solidFill>
                  <a:srgbClr val="404040"/>
                </a:solidFill>
                <a:latin typeface="Cambria"/>
                <a:cs typeface="Cambria"/>
              </a:rPr>
              <a:t> </a:t>
            </a:r>
            <a:r>
              <a:rPr sz="1600" spc="-15" dirty="0">
                <a:solidFill>
                  <a:srgbClr val="404040"/>
                </a:solidFill>
                <a:latin typeface="Cambria"/>
                <a:cs typeface="Cambria"/>
              </a:rPr>
              <a:t>relevant</a:t>
            </a:r>
            <a:r>
              <a:rPr sz="1600" dirty="0">
                <a:solidFill>
                  <a:srgbClr val="404040"/>
                </a:solidFill>
                <a:latin typeface="Cambria"/>
                <a:cs typeface="Cambria"/>
              </a:rPr>
              <a:t> </a:t>
            </a:r>
            <a:r>
              <a:rPr sz="1600" spc="-5" dirty="0">
                <a:solidFill>
                  <a:srgbClr val="404040"/>
                </a:solidFill>
                <a:latin typeface="Cambria"/>
                <a:cs typeface="Cambria"/>
              </a:rPr>
              <a:t>, time</a:t>
            </a:r>
            <a:endParaRPr sz="1600">
              <a:latin typeface="Cambria"/>
              <a:cs typeface="Cambria"/>
            </a:endParaRPr>
          </a:p>
        </p:txBody>
      </p:sp>
      <p:sp>
        <p:nvSpPr>
          <p:cNvPr id="24" name="object 24"/>
          <p:cNvSpPr txBox="1"/>
          <p:nvPr/>
        </p:nvSpPr>
        <p:spPr>
          <a:xfrm>
            <a:off x="1176324" y="5456935"/>
            <a:ext cx="4019550"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404040"/>
                </a:solidFill>
                <a:latin typeface="Cambria"/>
                <a:cs typeface="Cambria"/>
              </a:rPr>
              <a:t>bound</a:t>
            </a:r>
            <a:r>
              <a:rPr sz="1600" dirty="0">
                <a:solidFill>
                  <a:srgbClr val="404040"/>
                </a:solidFill>
                <a:latin typeface="Cambria"/>
                <a:cs typeface="Cambria"/>
              </a:rPr>
              <a:t> </a:t>
            </a:r>
            <a:r>
              <a:rPr sz="1600" spc="-5"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a:t>
            </a:r>
            <a:r>
              <a:rPr sz="1600" spc="-5" dirty="0">
                <a:solidFill>
                  <a:srgbClr val="404040"/>
                </a:solidFill>
                <a:latin typeface="Cambria"/>
                <a:cs typeface="Cambria"/>
              </a:rPr>
              <a:t>corresponding</a:t>
            </a:r>
            <a:r>
              <a:rPr sz="1600" spc="340" dirty="0">
                <a:solidFill>
                  <a:srgbClr val="404040"/>
                </a:solidFill>
                <a:latin typeface="Cambria"/>
                <a:cs typeface="Cambria"/>
              </a:rPr>
              <a:t> </a:t>
            </a:r>
            <a:r>
              <a:rPr sz="1600" spc="-20" dirty="0">
                <a:solidFill>
                  <a:srgbClr val="404040"/>
                </a:solidFill>
                <a:latin typeface="Cambria"/>
                <a:cs typeface="Cambria"/>
              </a:rPr>
              <a:t>key</a:t>
            </a:r>
            <a:r>
              <a:rPr sz="1600" spc="-5" dirty="0">
                <a:solidFill>
                  <a:srgbClr val="404040"/>
                </a:solidFill>
                <a:latin typeface="Cambria"/>
                <a:cs typeface="Cambria"/>
              </a:rPr>
              <a:t> </a:t>
            </a:r>
            <a:r>
              <a:rPr sz="1600" spc="-10" dirty="0">
                <a:solidFill>
                  <a:srgbClr val="404040"/>
                </a:solidFill>
                <a:latin typeface="Cambria"/>
                <a:cs typeface="Cambria"/>
              </a:rPr>
              <a:t>performance</a:t>
            </a:r>
            <a:r>
              <a:rPr sz="1600" spc="5" dirty="0">
                <a:solidFill>
                  <a:srgbClr val="404040"/>
                </a:solidFill>
                <a:latin typeface="Cambria"/>
                <a:cs typeface="Cambria"/>
              </a:rPr>
              <a:t> </a:t>
            </a:r>
            <a:r>
              <a:rPr sz="1600" spc="-5" dirty="0">
                <a:solidFill>
                  <a:srgbClr val="404040"/>
                </a:solidFill>
                <a:latin typeface="Cambria"/>
                <a:cs typeface="Cambria"/>
              </a:rPr>
              <a:t>.</a:t>
            </a:r>
            <a:endParaRPr sz="1600">
              <a:latin typeface="Cambria"/>
              <a:cs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156716"/>
            <a:ext cx="7460615" cy="536575"/>
          </a:xfrm>
          <a:prstGeom prst="rect">
            <a:avLst/>
          </a:prstGeom>
          <a:solidFill>
            <a:srgbClr val="FFFF00"/>
          </a:solidFill>
        </p:spPr>
        <p:txBody>
          <a:bodyPr vert="horz" wrap="square" lIns="0" tIns="0" rIns="0" bIns="0" rtlCol="0">
            <a:spAutoFit/>
          </a:bodyPr>
          <a:lstStyle/>
          <a:p>
            <a:pPr>
              <a:lnSpc>
                <a:spcPts val="4120"/>
              </a:lnSpc>
            </a:pPr>
            <a:r>
              <a:rPr sz="3600" spc="-195" dirty="0"/>
              <a:t>F</a:t>
            </a:r>
            <a:r>
              <a:rPr sz="3600" spc="-50" dirty="0"/>
              <a:t>or</a:t>
            </a:r>
            <a:r>
              <a:rPr sz="3600" spc="-45" dirty="0"/>
              <a:t>m</a:t>
            </a:r>
            <a:r>
              <a:rPr sz="3600" spc="-55" dirty="0"/>
              <a:t>a</a:t>
            </a:r>
            <a:r>
              <a:rPr sz="3600" dirty="0"/>
              <a:t>t</a:t>
            </a:r>
            <a:r>
              <a:rPr sz="3600" spc="-105" dirty="0"/>
              <a:t> </a:t>
            </a:r>
            <a:r>
              <a:rPr sz="3600" dirty="0"/>
              <a:t>1</a:t>
            </a:r>
            <a:r>
              <a:rPr sz="3600" spc="-114" dirty="0"/>
              <a:t> </a:t>
            </a:r>
            <a:r>
              <a:rPr sz="3600" dirty="0"/>
              <a:t>:</a:t>
            </a:r>
            <a:r>
              <a:rPr sz="3600" spc="-100" dirty="0"/>
              <a:t> </a:t>
            </a:r>
            <a:r>
              <a:rPr sz="3600" spc="-50" dirty="0"/>
              <a:t>s</a:t>
            </a:r>
            <a:r>
              <a:rPr sz="3600" spc="-45" dirty="0"/>
              <a:t>t</a:t>
            </a:r>
            <a:r>
              <a:rPr sz="3600" spc="-55" dirty="0"/>
              <a:t>a</a:t>
            </a:r>
            <a:r>
              <a:rPr sz="3600" spc="-45" dirty="0"/>
              <a:t>t</a:t>
            </a:r>
            <a:r>
              <a:rPr sz="3600" spc="-55" dirty="0"/>
              <a:t>i</a:t>
            </a:r>
            <a:r>
              <a:rPr sz="3600" dirty="0"/>
              <a:t>c</a:t>
            </a:r>
            <a:r>
              <a:rPr sz="3600" spc="-125" dirty="0"/>
              <a:t> </a:t>
            </a:r>
            <a:r>
              <a:rPr sz="3600" spc="-50" dirty="0"/>
              <a:t>pos</a:t>
            </a:r>
            <a:r>
              <a:rPr sz="3600" dirty="0"/>
              <a:t>t</a:t>
            </a:r>
            <a:r>
              <a:rPr sz="3600" spc="-114" dirty="0"/>
              <a:t> </a:t>
            </a:r>
            <a:r>
              <a:rPr sz="3600" spc="-50" dirty="0"/>
              <a:t>o</a:t>
            </a:r>
            <a:r>
              <a:rPr sz="3600" dirty="0"/>
              <a:t>n</a:t>
            </a:r>
            <a:r>
              <a:rPr sz="3600" spc="-105" dirty="0"/>
              <a:t> </a:t>
            </a:r>
            <a:r>
              <a:rPr sz="3600" spc="-335" dirty="0"/>
              <a:t>T</a:t>
            </a:r>
            <a:r>
              <a:rPr sz="3600" spc="-55" dirty="0"/>
              <a:t>ec</a:t>
            </a:r>
            <a:r>
              <a:rPr sz="3600" dirty="0"/>
              <a:t>h</a:t>
            </a:r>
            <a:r>
              <a:rPr sz="3600" spc="-105" dirty="0"/>
              <a:t> </a:t>
            </a:r>
            <a:r>
              <a:rPr sz="3600" spc="-45" dirty="0"/>
              <a:t>M</a:t>
            </a:r>
            <a:r>
              <a:rPr sz="3600" spc="-55" dirty="0"/>
              <a:t>a</a:t>
            </a:r>
            <a:r>
              <a:rPr sz="3600" spc="-45" dirty="0"/>
              <a:t>h</a:t>
            </a:r>
            <a:r>
              <a:rPr sz="3600" spc="-50" dirty="0"/>
              <a:t>i</a:t>
            </a:r>
            <a:r>
              <a:rPr sz="3600" spc="-55" dirty="0"/>
              <a:t>n</a:t>
            </a:r>
            <a:r>
              <a:rPr sz="3600" spc="-50" dirty="0"/>
              <a:t>d</a:t>
            </a:r>
            <a:r>
              <a:rPr sz="3600" spc="-114" dirty="0"/>
              <a:t>r</a:t>
            </a:r>
            <a:r>
              <a:rPr sz="3600" dirty="0"/>
              <a:t>a</a:t>
            </a:r>
            <a:endParaRPr sz="3600"/>
          </a:p>
        </p:txBody>
      </p:sp>
      <p:sp>
        <p:nvSpPr>
          <p:cNvPr id="3" name="object 3"/>
          <p:cNvSpPr txBox="1"/>
          <p:nvPr/>
        </p:nvSpPr>
        <p:spPr>
          <a:xfrm>
            <a:off x="1084580" y="2123338"/>
            <a:ext cx="4639310" cy="2929255"/>
          </a:xfrm>
          <a:prstGeom prst="rect">
            <a:avLst/>
          </a:prstGeom>
        </p:spPr>
        <p:txBody>
          <a:bodyPr vert="horz" wrap="square" lIns="0" tIns="12700" rIns="0" bIns="0" rtlCol="0">
            <a:spAutoFit/>
          </a:bodyPr>
          <a:lstStyle/>
          <a:p>
            <a:pPr marL="104139" marR="363855" indent="-92075">
              <a:lnSpc>
                <a:spcPct val="110000"/>
              </a:lnSpc>
              <a:spcBef>
                <a:spcPts val="100"/>
              </a:spcBef>
              <a:buClr>
                <a:srgbClr val="9BA8B7"/>
              </a:buClr>
              <a:buSzPct val="94736"/>
              <a:buFont typeface="Arial MT"/>
              <a:buChar char="•"/>
              <a:tabLst>
                <a:tab pos="104775" algn="l"/>
                <a:tab pos="1529715" algn="l"/>
              </a:tabLst>
            </a:pPr>
            <a:r>
              <a:rPr sz="1900" spc="-40" dirty="0">
                <a:solidFill>
                  <a:srgbClr val="404040"/>
                </a:solidFill>
                <a:latin typeface="Franklin Gothic Medium"/>
                <a:cs typeface="Franklin Gothic Medium"/>
              </a:rPr>
              <a:t>CAPTION</a:t>
            </a:r>
            <a:r>
              <a:rPr sz="190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a:t>
            </a:r>
            <a:r>
              <a:rPr sz="1900" spc="-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‘Unlocking</a:t>
            </a:r>
            <a:r>
              <a:rPr sz="1900"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innovation,</a:t>
            </a:r>
            <a:r>
              <a:rPr sz="1900" spc="-2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shaping </a:t>
            </a:r>
            <a:r>
              <a:rPr sz="1900" spc="-459"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the</a:t>
            </a:r>
            <a:r>
              <a:rPr sz="1900" spc="49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future.	</a:t>
            </a:r>
            <a:r>
              <a:rPr sz="1900" spc="-35" dirty="0">
                <a:solidFill>
                  <a:srgbClr val="404040"/>
                </a:solidFill>
                <a:latin typeface="Franklin Gothic Medium"/>
                <a:cs typeface="Franklin Gothic Medium"/>
              </a:rPr>
              <a:t>Proud</a:t>
            </a:r>
            <a:r>
              <a:rPr sz="1900" spc="10"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to</a:t>
            </a:r>
            <a:r>
              <a:rPr sz="1900" spc="-15" dirty="0">
                <a:solidFill>
                  <a:srgbClr val="404040"/>
                </a:solidFill>
                <a:latin typeface="Franklin Gothic Medium"/>
                <a:cs typeface="Franklin Gothic Medium"/>
              </a:rPr>
              <a:t> </a:t>
            </a:r>
            <a:r>
              <a:rPr sz="1900" spc="-10" dirty="0">
                <a:solidFill>
                  <a:srgbClr val="404040"/>
                </a:solidFill>
                <a:latin typeface="Franklin Gothic Medium"/>
                <a:cs typeface="Franklin Gothic Medium"/>
              </a:rPr>
              <a:t>be</a:t>
            </a:r>
            <a:r>
              <a:rPr sz="1900" spc="5" dirty="0">
                <a:solidFill>
                  <a:srgbClr val="404040"/>
                </a:solidFill>
                <a:latin typeface="Franklin Gothic Medium"/>
                <a:cs typeface="Franklin Gothic Medium"/>
              </a:rPr>
              <a:t> </a:t>
            </a:r>
            <a:r>
              <a:rPr sz="1900" spc="-25" dirty="0">
                <a:solidFill>
                  <a:srgbClr val="404040"/>
                </a:solidFill>
                <a:latin typeface="Franklin Gothic Medium"/>
                <a:cs typeface="Franklin Gothic Medium"/>
              </a:rPr>
              <a:t>a</a:t>
            </a:r>
            <a:r>
              <a:rPr sz="1900" spc="-10" dirty="0">
                <a:solidFill>
                  <a:srgbClr val="404040"/>
                </a:solidFill>
                <a:latin typeface="Franklin Gothic Medium"/>
                <a:cs typeface="Franklin Gothic Medium"/>
              </a:rPr>
              <a:t> part</a:t>
            </a:r>
            <a:r>
              <a:rPr sz="1900" spc="-5" dirty="0">
                <a:solidFill>
                  <a:srgbClr val="404040"/>
                </a:solidFill>
                <a:latin typeface="Franklin Gothic Medium"/>
                <a:cs typeface="Franklin Gothic Medium"/>
              </a:rPr>
              <a:t> </a:t>
            </a:r>
            <a:r>
              <a:rPr sz="1900" spc="-30" dirty="0">
                <a:solidFill>
                  <a:srgbClr val="404040"/>
                </a:solidFill>
                <a:latin typeface="Franklin Gothic Medium"/>
                <a:cs typeface="Franklin Gothic Medium"/>
              </a:rPr>
              <a:t>of</a:t>
            </a:r>
            <a:r>
              <a:rPr sz="1900" dirty="0">
                <a:solidFill>
                  <a:srgbClr val="404040"/>
                </a:solidFill>
                <a:latin typeface="Franklin Gothic Medium"/>
                <a:cs typeface="Franklin Gothic Medium"/>
              </a:rPr>
              <a:t> </a:t>
            </a:r>
            <a:r>
              <a:rPr sz="1900" spc="-35" dirty="0">
                <a:solidFill>
                  <a:srgbClr val="404040"/>
                </a:solidFill>
                <a:latin typeface="Franklin Gothic Medium"/>
                <a:cs typeface="Franklin Gothic Medium"/>
              </a:rPr>
              <a:t>Tech </a:t>
            </a:r>
            <a:r>
              <a:rPr sz="1900" spc="-3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Mahindra</a:t>
            </a:r>
            <a:r>
              <a:rPr sz="1900" spc="-10" dirty="0">
                <a:solidFill>
                  <a:srgbClr val="404040"/>
                </a:solidFill>
                <a:latin typeface="Franklin Gothic Medium"/>
                <a:cs typeface="Franklin Gothic Medium"/>
              </a:rPr>
              <a:t> </a:t>
            </a:r>
            <a:r>
              <a:rPr sz="1900" spc="-40" dirty="0">
                <a:solidFill>
                  <a:srgbClr val="404040"/>
                </a:solidFill>
                <a:latin typeface="Franklin Gothic Medium"/>
                <a:cs typeface="Franklin Gothic Medium"/>
              </a:rPr>
              <a:t>family!.</a:t>
            </a:r>
            <a:endParaRPr sz="1900">
              <a:latin typeface="Franklin Gothic Medium"/>
              <a:cs typeface="Franklin Gothic Medium"/>
            </a:endParaRPr>
          </a:p>
          <a:p>
            <a:pPr marL="104139" marR="5080" indent="-92075">
              <a:lnSpc>
                <a:spcPct val="110000"/>
              </a:lnSpc>
              <a:spcBef>
                <a:spcPts val="1395"/>
              </a:spcBef>
              <a:buClr>
                <a:srgbClr val="9BA8B7"/>
              </a:buClr>
              <a:buSzPct val="94736"/>
              <a:buFont typeface="Arial MT"/>
              <a:buChar char="•"/>
              <a:tabLst>
                <a:tab pos="104775" algn="l"/>
              </a:tabLst>
            </a:pPr>
            <a:r>
              <a:rPr sz="1900" spc="-35" dirty="0">
                <a:solidFill>
                  <a:srgbClr val="404040"/>
                </a:solidFill>
                <a:latin typeface="Franklin Gothic Medium"/>
                <a:cs typeface="Franklin Gothic Medium"/>
              </a:rPr>
              <a:t>Link</a:t>
            </a:r>
            <a:r>
              <a:rPr sz="190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 </a:t>
            </a:r>
            <a:r>
              <a:rPr sz="1900" spc="-30" dirty="0">
                <a:solidFill>
                  <a:srgbClr val="00AFEF"/>
                </a:solidFill>
                <a:latin typeface="Franklin Gothic Medium"/>
                <a:cs typeface="Franklin Gothic Medium"/>
              </a:rPr>
              <a:t>https://</a:t>
            </a:r>
            <a:r>
              <a:rPr sz="1900" spc="-30" dirty="0">
                <a:solidFill>
                  <a:srgbClr val="00AFEF"/>
                </a:solidFill>
                <a:latin typeface="Franklin Gothic Medium"/>
                <a:cs typeface="Franklin Gothic Medium"/>
                <a:hlinkClick r:id="rId2"/>
              </a:rPr>
              <a:t>www.Instagram.com/p/C6LCo_2SUk </a:t>
            </a:r>
            <a:r>
              <a:rPr sz="1900" spc="-459" dirty="0">
                <a:solidFill>
                  <a:srgbClr val="00AFEF"/>
                </a:solidFill>
                <a:latin typeface="Franklin Gothic Medium"/>
                <a:cs typeface="Franklin Gothic Medium"/>
              </a:rPr>
              <a:t> </a:t>
            </a:r>
            <a:r>
              <a:rPr sz="1900" spc="-25" dirty="0">
                <a:solidFill>
                  <a:srgbClr val="00AFEF"/>
                </a:solidFill>
                <a:latin typeface="Franklin Gothic Medium"/>
                <a:cs typeface="Franklin Gothic Medium"/>
              </a:rPr>
              <a:t>3/?igsh=MTQwcnBjd3l1M3cxYg==</a:t>
            </a:r>
            <a:endParaRPr sz="1900">
              <a:latin typeface="Franklin Gothic Medium"/>
              <a:cs typeface="Franklin Gothic Medium"/>
            </a:endParaRPr>
          </a:p>
          <a:p>
            <a:pPr marL="104139" marR="727710" indent="-92075">
              <a:lnSpc>
                <a:spcPct val="110100"/>
              </a:lnSpc>
              <a:spcBef>
                <a:spcPts val="1400"/>
              </a:spcBef>
              <a:buClr>
                <a:srgbClr val="9BA8B7"/>
              </a:buClr>
              <a:buSzPct val="94736"/>
              <a:buFont typeface="Arial MT"/>
              <a:buChar char="•"/>
              <a:tabLst>
                <a:tab pos="104775" algn="l"/>
                <a:tab pos="1441450" algn="l"/>
              </a:tabLst>
            </a:pPr>
            <a:r>
              <a:rPr sz="1900" spc="-45" dirty="0">
                <a:solidFill>
                  <a:srgbClr val="404040"/>
                </a:solidFill>
                <a:latin typeface="Franklin Gothic Medium"/>
                <a:cs typeface="Franklin Gothic Medium"/>
              </a:rPr>
              <a:t>HASHTAGS:	</a:t>
            </a:r>
            <a:r>
              <a:rPr sz="1900" spc="-30" dirty="0">
                <a:solidFill>
                  <a:srgbClr val="404040"/>
                </a:solidFill>
                <a:latin typeface="Franklin Gothic Medium"/>
                <a:cs typeface="Franklin Gothic Medium"/>
              </a:rPr>
              <a:t>#Tech</a:t>
            </a:r>
            <a:r>
              <a:rPr sz="1900" spc="-2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Mahindra#</a:t>
            </a:r>
            <a:r>
              <a:rPr sz="1900" spc="-20" dirty="0">
                <a:solidFill>
                  <a:srgbClr val="404040"/>
                </a:solidFill>
                <a:latin typeface="Franklin Gothic Medium"/>
                <a:cs typeface="Franklin Gothic Medium"/>
              </a:rPr>
              <a:t> </a:t>
            </a:r>
            <a:r>
              <a:rPr sz="1900" spc="-15" dirty="0">
                <a:solidFill>
                  <a:srgbClr val="404040"/>
                </a:solidFill>
                <a:latin typeface="Franklin Gothic Medium"/>
                <a:cs typeface="Franklin Gothic Medium"/>
              </a:rPr>
              <a:t>future </a:t>
            </a:r>
            <a:r>
              <a:rPr sz="1900" spc="-459" dirty="0">
                <a:solidFill>
                  <a:srgbClr val="404040"/>
                </a:solidFill>
                <a:latin typeface="Franklin Gothic Medium"/>
                <a:cs typeface="Franklin Gothic Medium"/>
              </a:rPr>
              <a:t> </a:t>
            </a:r>
            <a:r>
              <a:rPr sz="1900" spc="-20" dirty="0">
                <a:solidFill>
                  <a:srgbClr val="404040"/>
                </a:solidFill>
                <a:latin typeface="Franklin Gothic Medium"/>
                <a:cs typeface="Franklin Gothic Medium"/>
              </a:rPr>
              <a:t>ready#</a:t>
            </a:r>
            <a:endParaRPr sz="1900">
              <a:latin typeface="Franklin Gothic Medium"/>
              <a:cs typeface="Franklin Gothic Medium"/>
            </a:endParaRPr>
          </a:p>
        </p:txBody>
      </p:sp>
      <p:pic>
        <p:nvPicPr>
          <p:cNvPr id="4" name="object 4"/>
          <p:cNvPicPr/>
          <p:nvPr/>
        </p:nvPicPr>
        <p:blipFill>
          <a:blip r:embed="rId3" cstate="print"/>
          <a:stretch>
            <a:fillRect/>
          </a:stretch>
        </p:blipFill>
        <p:spPr>
          <a:xfrm>
            <a:off x="5942076" y="2290572"/>
            <a:ext cx="5213604" cy="30708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992124"/>
            <a:ext cx="4963160" cy="699770"/>
          </a:xfrm>
          <a:prstGeom prst="rect">
            <a:avLst/>
          </a:prstGeom>
          <a:solidFill>
            <a:srgbClr val="FFFF00"/>
          </a:solidFill>
        </p:spPr>
        <p:txBody>
          <a:bodyPr vert="horz" wrap="square" lIns="0" tIns="0" rIns="0" bIns="0" rtlCol="0">
            <a:spAutoFit/>
          </a:bodyPr>
          <a:lstStyle/>
          <a:p>
            <a:pPr>
              <a:lnSpc>
                <a:spcPts val="5380"/>
              </a:lnSpc>
              <a:tabLst>
                <a:tab pos="3868420" algn="l"/>
              </a:tabLst>
            </a:pPr>
            <a:r>
              <a:rPr sz="4700" spc="-235" dirty="0"/>
              <a:t>F</a:t>
            </a:r>
            <a:r>
              <a:rPr sz="4700" spc="-55" dirty="0"/>
              <a:t>o</a:t>
            </a:r>
            <a:r>
              <a:rPr sz="4700" spc="-50" dirty="0"/>
              <a:t>r</a:t>
            </a:r>
            <a:r>
              <a:rPr sz="4700" spc="-55" dirty="0"/>
              <a:t>ma</a:t>
            </a:r>
            <a:r>
              <a:rPr sz="4700" dirty="0"/>
              <a:t>t</a:t>
            </a:r>
            <a:r>
              <a:rPr sz="4700" spc="-100" dirty="0"/>
              <a:t> </a:t>
            </a:r>
            <a:r>
              <a:rPr sz="4700" dirty="0"/>
              <a:t>2</a:t>
            </a:r>
            <a:r>
              <a:rPr sz="4700" spc="-105" dirty="0"/>
              <a:t> </a:t>
            </a:r>
            <a:r>
              <a:rPr sz="4700" spc="-55" dirty="0"/>
              <a:t>:</a:t>
            </a:r>
            <a:r>
              <a:rPr sz="4700" spc="-140" dirty="0"/>
              <a:t>R</a:t>
            </a:r>
            <a:r>
              <a:rPr sz="4700" spc="-55" dirty="0"/>
              <a:t>ee</a:t>
            </a:r>
            <a:r>
              <a:rPr sz="4700" dirty="0"/>
              <a:t>l	</a:t>
            </a:r>
            <a:r>
              <a:rPr sz="4700" spc="-130" dirty="0"/>
              <a:t>P</a:t>
            </a:r>
            <a:r>
              <a:rPr sz="4700" spc="-55" dirty="0"/>
              <a:t>os</a:t>
            </a:r>
            <a:r>
              <a:rPr sz="4700" dirty="0"/>
              <a:t>t</a:t>
            </a:r>
            <a:endParaRPr sz="4700"/>
          </a:p>
        </p:txBody>
      </p:sp>
      <p:sp>
        <p:nvSpPr>
          <p:cNvPr id="3" name="object 3"/>
          <p:cNvSpPr txBox="1"/>
          <p:nvPr/>
        </p:nvSpPr>
        <p:spPr>
          <a:xfrm>
            <a:off x="1176324" y="2001392"/>
            <a:ext cx="3925570" cy="299720"/>
          </a:xfrm>
          <a:prstGeom prst="rect">
            <a:avLst/>
          </a:prstGeom>
        </p:spPr>
        <p:txBody>
          <a:bodyPr vert="horz" wrap="square" lIns="0" tIns="12700" rIns="0" bIns="0" rtlCol="0">
            <a:spAutoFit/>
          </a:bodyPr>
          <a:lstStyle/>
          <a:p>
            <a:pPr marL="12700">
              <a:lnSpc>
                <a:spcPct val="100000"/>
              </a:lnSpc>
              <a:spcBef>
                <a:spcPts val="100"/>
              </a:spcBef>
              <a:tabLst>
                <a:tab pos="1242060" algn="l"/>
              </a:tabLst>
            </a:pPr>
            <a:r>
              <a:rPr sz="1800" spc="-5" dirty="0">
                <a:solidFill>
                  <a:srgbClr val="404040"/>
                </a:solidFill>
                <a:latin typeface="Cambria"/>
                <a:cs typeface="Cambria"/>
              </a:rPr>
              <a:t>CAPTION</a:t>
            </a:r>
            <a:r>
              <a:rPr sz="1800" spc="15" dirty="0">
                <a:solidFill>
                  <a:srgbClr val="404040"/>
                </a:solidFill>
                <a:latin typeface="Cambria"/>
                <a:cs typeface="Cambria"/>
              </a:rPr>
              <a:t> </a:t>
            </a:r>
            <a:r>
              <a:rPr sz="1800" dirty="0">
                <a:solidFill>
                  <a:srgbClr val="404040"/>
                </a:solidFill>
                <a:latin typeface="Cambria"/>
                <a:cs typeface="Cambria"/>
              </a:rPr>
              <a:t>:	‘</a:t>
            </a:r>
            <a:r>
              <a:rPr sz="1800" spc="-10" dirty="0">
                <a:solidFill>
                  <a:srgbClr val="404040"/>
                </a:solidFill>
                <a:latin typeface="Cambria"/>
                <a:cs typeface="Cambria"/>
              </a:rPr>
              <a:t> </a:t>
            </a:r>
            <a:r>
              <a:rPr sz="1800" dirty="0">
                <a:solidFill>
                  <a:srgbClr val="404040"/>
                </a:solidFill>
                <a:latin typeface="Cambria"/>
                <a:cs typeface="Cambria"/>
              </a:rPr>
              <a:t>Unlocking</a:t>
            </a:r>
            <a:r>
              <a:rPr sz="1800" spc="-50" dirty="0">
                <a:solidFill>
                  <a:srgbClr val="404040"/>
                </a:solidFill>
                <a:latin typeface="Cambria"/>
                <a:cs typeface="Cambria"/>
              </a:rPr>
              <a:t> </a:t>
            </a:r>
            <a:r>
              <a:rPr sz="1800" spc="-5" dirty="0">
                <a:solidFill>
                  <a:srgbClr val="404040"/>
                </a:solidFill>
                <a:latin typeface="Cambria"/>
                <a:cs typeface="Cambria"/>
              </a:rPr>
              <a:t>the</a:t>
            </a:r>
            <a:r>
              <a:rPr sz="1800" spc="-10" dirty="0">
                <a:solidFill>
                  <a:srgbClr val="404040"/>
                </a:solidFill>
                <a:latin typeface="Cambria"/>
                <a:cs typeface="Cambria"/>
              </a:rPr>
              <a:t> future</a:t>
            </a:r>
            <a:r>
              <a:rPr sz="1800" spc="5" dirty="0">
                <a:solidFill>
                  <a:srgbClr val="404040"/>
                </a:solidFill>
                <a:latin typeface="Cambria"/>
                <a:cs typeface="Cambria"/>
              </a:rPr>
              <a:t> </a:t>
            </a:r>
            <a:r>
              <a:rPr sz="1800" spc="-30" dirty="0">
                <a:solidFill>
                  <a:srgbClr val="404040"/>
                </a:solidFill>
                <a:latin typeface="Cambria"/>
                <a:cs typeface="Cambria"/>
              </a:rPr>
              <a:t>;Tech</a:t>
            </a:r>
            <a:endParaRPr sz="1800">
              <a:latin typeface="Cambria"/>
              <a:cs typeface="Cambria"/>
            </a:endParaRPr>
          </a:p>
        </p:txBody>
      </p:sp>
      <p:sp>
        <p:nvSpPr>
          <p:cNvPr id="4" name="object 4"/>
          <p:cNvSpPr txBox="1"/>
          <p:nvPr/>
        </p:nvSpPr>
        <p:spPr>
          <a:xfrm>
            <a:off x="1176324" y="2097023"/>
            <a:ext cx="2710180" cy="1547495"/>
          </a:xfrm>
          <a:prstGeom prst="rect">
            <a:avLst/>
          </a:prstGeom>
        </p:spPr>
        <p:txBody>
          <a:bodyPr vert="horz" wrap="square" lIns="0" tIns="163830" rIns="0" bIns="0" rtlCol="0">
            <a:spAutoFit/>
          </a:bodyPr>
          <a:lstStyle/>
          <a:p>
            <a:pPr marL="12700">
              <a:lnSpc>
                <a:spcPct val="100000"/>
              </a:lnSpc>
              <a:spcBef>
                <a:spcPts val="1290"/>
              </a:spcBef>
            </a:pPr>
            <a:r>
              <a:rPr sz="1800" spc="-15" dirty="0">
                <a:solidFill>
                  <a:srgbClr val="404040"/>
                </a:solidFill>
                <a:latin typeface="Cambria"/>
                <a:cs typeface="Cambria"/>
              </a:rPr>
              <a:t>Mahindra’s</a:t>
            </a:r>
            <a:r>
              <a:rPr sz="1800" spc="-25" dirty="0">
                <a:solidFill>
                  <a:srgbClr val="404040"/>
                </a:solidFill>
                <a:latin typeface="Cambria"/>
                <a:cs typeface="Cambria"/>
              </a:rPr>
              <a:t> </a:t>
            </a:r>
            <a:r>
              <a:rPr sz="1800" spc="-10" dirty="0">
                <a:solidFill>
                  <a:srgbClr val="404040"/>
                </a:solidFill>
                <a:latin typeface="Cambria"/>
                <a:cs typeface="Cambria"/>
              </a:rPr>
              <a:t>innovation</a:t>
            </a:r>
            <a:r>
              <a:rPr sz="1800" spc="-25" dirty="0">
                <a:solidFill>
                  <a:srgbClr val="404040"/>
                </a:solidFill>
                <a:latin typeface="Cambria"/>
                <a:cs typeface="Cambria"/>
              </a:rPr>
              <a:t> </a:t>
            </a:r>
            <a:r>
              <a:rPr sz="1800" spc="-40" dirty="0">
                <a:solidFill>
                  <a:srgbClr val="404040"/>
                </a:solidFill>
                <a:latin typeface="Cambria"/>
                <a:cs typeface="Cambria"/>
              </a:rPr>
              <a:t>reel’.</a:t>
            </a:r>
            <a:endParaRPr sz="1800">
              <a:latin typeface="Cambria"/>
              <a:cs typeface="Cambria"/>
            </a:endParaRPr>
          </a:p>
          <a:p>
            <a:pPr marL="161290" indent="-149225">
              <a:lnSpc>
                <a:spcPts val="2050"/>
              </a:lnSpc>
              <a:spcBef>
                <a:spcPts val="1190"/>
              </a:spcBef>
              <a:buChar char="*"/>
              <a:tabLst>
                <a:tab pos="161925" algn="l"/>
              </a:tabLst>
            </a:pPr>
            <a:r>
              <a:rPr sz="1800" spc="-5" dirty="0">
                <a:solidFill>
                  <a:srgbClr val="404040"/>
                </a:solidFill>
                <a:latin typeface="Cambria"/>
                <a:cs typeface="Cambria"/>
              </a:rPr>
              <a:t>Higher</a:t>
            </a:r>
            <a:r>
              <a:rPr sz="1800" spc="-10" dirty="0">
                <a:solidFill>
                  <a:srgbClr val="404040"/>
                </a:solidFill>
                <a:latin typeface="Cambria"/>
                <a:cs typeface="Cambria"/>
              </a:rPr>
              <a:t> </a:t>
            </a:r>
            <a:r>
              <a:rPr sz="1800" spc="-5" dirty="0">
                <a:solidFill>
                  <a:srgbClr val="404040"/>
                </a:solidFill>
                <a:latin typeface="Cambria"/>
                <a:cs typeface="Cambria"/>
              </a:rPr>
              <a:t>opportunities.</a:t>
            </a:r>
            <a:endParaRPr sz="1800">
              <a:latin typeface="Cambria"/>
              <a:cs typeface="Cambria"/>
            </a:endParaRPr>
          </a:p>
          <a:p>
            <a:pPr marL="161290" indent="-149225">
              <a:lnSpc>
                <a:spcPts val="2050"/>
              </a:lnSpc>
              <a:buChar char="*"/>
              <a:tabLst>
                <a:tab pos="161925" algn="l"/>
              </a:tabLst>
            </a:pPr>
            <a:r>
              <a:rPr sz="1800" dirty="0">
                <a:solidFill>
                  <a:srgbClr val="404040"/>
                </a:solidFill>
                <a:latin typeface="Cambria"/>
                <a:cs typeface="Cambria"/>
              </a:rPr>
              <a:t>Good</a:t>
            </a:r>
            <a:r>
              <a:rPr sz="1800" spc="-50" dirty="0">
                <a:solidFill>
                  <a:srgbClr val="404040"/>
                </a:solidFill>
                <a:latin typeface="Cambria"/>
                <a:cs typeface="Cambria"/>
              </a:rPr>
              <a:t> </a:t>
            </a:r>
            <a:r>
              <a:rPr sz="1800" spc="-5" dirty="0">
                <a:solidFill>
                  <a:srgbClr val="404040"/>
                </a:solidFill>
                <a:latin typeface="Cambria"/>
                <a:cs typeface="Cambria"/>
              </a:rPr>
              <a:t>placements.</a:t>
            </a:r>
            <a:endParaRPr sz="1800">
              <a:latin typeface="Cambria"/>
              <a:cs typeface="Cambria"/>
            </a:endParaRPr>
          </a:p>
          <a:p>
            <a:pPr marL="12700">
              <a:lnSpc>
                <a:spcPct val="100000"/>
              </a:lnSpc>
              <a:spcBef>
                <a:spcPts val="1175"/>
              </a:spcBef>
            </a:pPr>
            <a:r>
              <a:rPr sz="1800" spc="-5" dirty="0">
                <a:solidFill>
                  <a:srgbClr val="404040"/>
                </a:solidFill>
                <a:latin typeface="Cambria"/>
                <a:cs typeface="Cambria"/>
              </a:rPr>
              <a:t>*Industry experience.</a:t>
            </a:r>
            <a:endParaRPr sz="1800">
              <a:latin typeface="Cambria"/>
              <a:cs typeface="Cambria"/>
            </a:endParaRPr>
          </a:p>
        </p:txBody>
      </p:sp>
      <p:sp>
        <p:nvSpPr>
          <p:cNvPr id="5" name="object 5"/>
          <p:cNvSpPr txBox="1"/>
          <p:nvPr/>
        </p:nvSpPr>
        <p:spPr>
          <a:xfrm>
            <a:off x="1176324" y="3618484"/>
            <a:ext cx="4552315" cy="1793875"/>
          </a:xfrm>
          <a:prstGeom prst="rect">
            <a:avLst/>
          </a:prstGeom>
        </p:spPr>
        <p:txBody>
          <a:bodyPr vert="horz" wrap="square" lIns="0" tIns="12700" rIns="0" bIns="0" rtlCol="0">
            <a:spAutoFit/>
          </a:bodyPr>
          <a:lstStyle/>
          <a:p>
            <a:pPr marL="12700" marR="1210310" indent="50165">
              <a:lnSpc>
                <a:spcPct val="155100"/>
              </a:lnSpc>
              <a:spcBef>
                <a:spcPts val="100"/>
              </a:spcBef>
            </a:pPr>
            <a:r>
              <a:rPr sz="1800" spc="-5" dirty="0">
                <a:solidFill>
                  <a:srgbClr val="404040"/>
                </a:solidFill>
                <a:latin typeface="Cambria"/>
                <a:cs typeface="Cambria"/>
              </a:rPr>
              <a:t>*Digital </a:t>
            </a:r>
            <a:r>
              <a:rPr sz="1800" spc="-10" dirty="0">
                <a:solidFill>
                  <a:srgbClr val="404040"/>
                </a:solidFill>
                <a:latin typeface="Cambria"/>
                <a:cs typeface="Cambria"/>
              </a:rPr>
              <a:t>transformation </a:t>
            </a:r>
            <a:r>
              <a:rPr sz="1800" spc="-5" dirty="0">
                <a:solidFill>
                  <a:srgbClr val="404040"/>
                </a:solidFill>
                <a:latin typeface="Cambria"/>
                <a:cs typeface="Cambria"/>
              </a:rPr>
              <a:t>expertise. </a:t>
            </a:r>
            <a:r>
              <a:rPr sz="1800" spc="-385" dirty="0">
                <a:solidFill>
                  <a:srgbClr val="404040"/>
                </a:solidFill>
                <a:latin typeface="Cambria"/>
                <a:cs typeface="Cambria"/>
              </a:rPr>
              <a:t> </a:t>
            </a:r>
            <a:r>
              <a:rPr sz="1800" dirty="0">
                <a:solidFill>
                  <a:srgbClr val="404040"/>
                </a:solidFill>
                <a:latin typeface="Cambria"/>
                <a:cs typeface="Cambria"/>
              </a:rPr>
              <a:t>Link</a:t>
            </a:r>
            <a:r>
              <a:rPr sz="1800" spc="-15" dirty="0">
                <a:solidFill>
                  <a:srgbClr val="404040"/>
                </a:solidFill>
                <a:latin typeface="Cambria"/>
                <a:cs typeface="Cambria"/>
              </a:rPr>
              <a:t> </a:t>
            </a:r>
            <a:r>
              <a:rPr sz="1800" dirty="0">
                <a:solidFill>
                  <a:srgbClr val="404040"/>
                </a:solidFill>
                <a:latin typeface="Cambria"/>
                <a:cs typeface="Cambria"/>
              </a:rPr>
              <a:t>:</a:t>
            </a:r>
            <a:endParaRPr sz="1800">
              <a:latin typeface="Cambria"/>
              <a:cs typeface="Cambria"/>
            </a:endParaRPr>
          </a:p>
          <a:p>
            <a:pPr marL="12700">
              <a:lnSpc>
                <a:spcPts val="1835"/>
              </a:lnSpc>
            </a:pPr>
            <a:r>
              <a:rPr sz="1800" spc="-10" dirty="0">
                <a:solidFill>
                  <a:srgbClr val="00AFEF"/>
                </a:solidFill>
                <a:latin typeface="Cambria"/>
                <a:cs typeface="Cambria"/>
              </a:rPr>
              <a:t>https://</a:t>
            </a:r>
            <a:r>
              <a:rPr sz="1800" spc="-10" dirty="0">
                <a:solidFill>
                  <a:srgbClr val="00AFEF"/>
                </a:solidFill>
                <a:latin typeface="Cambria"/>
                <a:cs typeface="Cambria"/>
                <a:hlinkClick r:id="rId2"/>
              </a:rPr>
              <a:t>www.Instagram.com/p/C6LCo_2SUK3</a:t>
            </a:r>
            <a:endParaRPr sz="1800">
              <a:latin typeface="Cambria"/>
              <a:cs typeface="Cambria"/>
            </a:endParaRPr>
          </a:p>
          <a:p>
            <a:pPr marL="12700">
              <a:lnSpc>
                <a:spcPts val="2050"/>
              </a:lnSpc>
            </a:pPr>
            <a:r>
              <a:rPr sz="1800" spc="-15" dirty="0">
                <a:solidFill>
                  <a:srgbClr val="00AFEF"/>
                </a:solidFill>
                <a:latin typeface="Cambria"/>
                <a:cs typeface="Cambria"/>
              </a:rPr>
              <a:t>/?gsh=MTQwcnBjd3l1M3cxYg==</a:t>
            </a:r>
            <a:endParaRPr sz="1800">
              <a:latin typeface="Cambria"/>
              <a:cs typeface="Cambria"/>
            </a:endParaRPr>
          </a:p>
          <a:p>
            <a:pPr marL="123825">
              <a:lnSpc>
                <a:spcPct val="100000"/>
              </a:lnSpc>
              <a:spcBef>
                <a:spcPts val="1175"/>
              </a:spcBef>
              <a:tabLst>
                <a:tab pos="1410970" algn="l"/>
              </a:tabLst>
            </a:pPr>
            <a:r>
              <a:rPr sz="1800" spc="-25" dirty="0">
                <a:solidFill>
                  <a:srgbClr val="404040"/>
                </a:solidFill>
                <a:latin typeface="Cambria"/>
                <a:cs typeface="Cambria"/>
              </a:rPr>
              <a:t>HASHTAGS:	</a:t>
            </a:r>
            <a:r>
              <a:rPr sz="1800" spc="-30" dirty="0">
                <a:solidFill>
                  <a:srgbClr val="404040"/>
                </a:solidFill>
                <a:latin typeface="Cambria"/>
                <a:cs typeface="Cambria"/>
              </a:rPr>
              <a:t>#Tech</a:t>
            </a:r>
            <a:r>
              <a:rPr sz="1800" spc="-35" dirty="0">
                <a:solidFill>
                  <a:srgbClr val="404040"/>
                </a:solidFill>
                <a:latin typeface="Cambria"/>
                <a:cs typeface="Cambria"/>
              </a:rPr>
              <a:t> </a:t>
            </a:r>
            <a:r>
              <a:rPr sz="1800" spc="-10" dirty="0">
                <a:solidFill>
                  <a:srgbClr val="404040"/>
                </a:solidFill>
                <a:latin typeface="Cambria"/>
                <a:cs typeface="Cambria"/>
              </a:rPr>
              <a:t>Mahindra#</a:t>
            </a:r>
            <a:r>
              <a:rPr sz="1800" spc="-30" dirty="0">
                <a:solidFill>
                  <a:srgbClr val="404040"/>
                </a:solidFill>
                <a:latin typeface="Cambria"/>
                <a:cs typeface="Cambria"/>
              </a:rPr>
              <a:t> </a:t>
            </a:r>
            <a:r>
              <a:rPr sz="1800" spc="-5" dirty="0">
                <a:solidFill>
                  <a:srgbClr val="404040"/>
                </a:solidFill>
                <a:latin typeface="Cambria"/>
                <a:cs typeface="Cambria"/>
              </a:rPr>
              <a:t>future</a:t>
            </a:r>
            <a:r>
              <a:rPr sz="1800" spc="5" dirty="0">
                <a:solidFill>
                  <a:srgbClr val="404040"/>
                </a:solidFill>
                <a:latin typeface="Cambria"/>
                <a:cs typeface="Cambria"/>
              </a:rPr>
              <a:t> </a:t>
            </a:r>
            <a:r>
              <a:rPr sz="1800" spc="-15" dirty="0">
                <a:solidFill>
                  <a:srgbClr val="404040"/>
                </a:solidFill>
                <a:latin typeface="Cambria"/>
                <a:cs typeface="Cambria"/>
              </a:rPr>
              <a:t>ready#</a:t>
            </a:r>
            <a:endParaRPr sz="1800">
              <a:latin typeface="Cambria"/>
              <a:cs typeface="Cambria"/>
            </a:endParaRPr>
          </a:p>
        </p:txBody>
      </p:sp>
      <p:pic>
        <p:nvPicPr>
          <p:cNvPr id="6" name="object 6"/>
          <p:cNvPicPr/>
          <p:nvPr/>
        </p:nvPicPr>
        <p:blipFill>
          <a:blip r:embed="rId3" cstate="print"/>
          <a:stretch>
            <a:fillRect/>
          </a:stretch>
        </p:blipFill>
        <p:spPr>
          <a:xfrm>
            <a:off x="5964935" y="2441448"/>
            <a:ext cx="5128260" cy="267919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935482"/>
            <a:ext cx="7153909" cy="742315"/>
          </a:xfrm>
          <a:prstGeom prst="rect">
            <a:avLst/>
          </a:prstGeom>
        </p:spPr>
        <p:txBody>
          <a:bodyPr vert="horz" wrap="square" lIns="0" tIns="13335" rIns="0" bIns="0" rtlCol="0">
            <a:spAutoFit/>
          </a:bodyPr>
          <a:lstStyle/>
          <a:p>
            <a:pPr marL="12700">
              <a:lnSpc>
                <a:spcPct val="100000"/>
              </a:lnSpc>
              <a:spcBef>
                <a:spcPts val="105"/>
              </a:spcBef>
            </a:pPr>
            <a:r>
              <a:rPr sz="4700" spc="270" dirty="0"/>
              <a:t>Format</a:t>
            </a:r>
            <a:r>
              <a:rPr sz="4700" spc="330" dirty="0"/>
              <a:t> </a:t>
            </a:r>
            <a:r>
              <a:rPr sz="4700" spc="310" dirty="0"/>
              <a:t>3</a:t>
            </a:r>
            <a:r>
              <a:rPr sz="4700" spc="355" dirty="0"/>
              <a:t> </a:t>
            </a:r>
            <a:r>
              <a:rPr sz="4700" spc="265" dirty="0"/>
              <a:t>:</a:t>
            </a:r>
            <a:r>
              <a:rPr sz="4700" spc="335" dirty="0"/>
              <a:t> </a:t>
            </a:r>
            <a:r>
              <a:rPr sz="4700" spc="310" dirty="0"/>
              <a:t>Carousel</a:t>
            </a:r>
            <a:r>
              <a:rPr sz="4700" spc="340" dirty="0"/>
              <a:t> </a:t>
            </a:r>
            <a:r>
              <a:rPr sz="4700" spc="229" dirty="0"/>
              <a:t>post</a:t>
            </a:r>
            <a:endParaRPr sz="4700"/>
          </a:p>
        </p:txBody>
      </p:sp>
      <p:pic>
        <p:nvPicPr>
          <p:cNvPr id="3" name="object 3"/>
          <p:cNvPicPr/>
          <p:nvPr/>
        </p:nvPicPr>
        <p:blipFill>
          <a:blip r:embed="rId2" cstate="print"/>
          <a:stretch>
            <a:fillRect/>
          </a:stretch>
        </p:blipFill>
        <p:spPr>
          <a:xfrm>
            <a:off x="1181100" y="2461260"/>
            <a:ext cx="4622912" cy="2520696"/>
          </a:xfrm>
          <a:prstGeom prst="rect">
            <a:avLst/>
          </a:prstGeom>
        </p:spPr>
      </p:pic>
      <p:sp>
        <p:nvSpPr>
          <p:cNvPr id="4" name="object 4"/>
          <p:cNvSpPr txBox="1"/>
          <p:nvPr/>
        </p:nvSpPr>
        <p:spPr>
          <a:xfrm>
            <a:off x="6504178" y="2148331"/>
            <a:ext cx="4618990" cy="3632835"/>
          </a:xfrm>
          <a:prstGeom prst="rect">
            <a:avLst/>
          </a:prstGeom>
        </p:spPr>
        <p:txBody>
          <a:bodyPr vert="horz" wrap="square" lIns="0" tIns="12065" rIns="0" bIns="0" rtlCol="0">
            <a:spAutoFit/>
          </a:bodyPr>
          <a:lstStyle/>
          <a:p>
            <a:pPr marL="104139" marR="185420">
              <a:lnSpc>
                <a:spcPct val="100000"/>
              </a:lnSpc>
              <a:spcBef>
                <a:spcPts val="95"/>
              </a:spcBef>
              <a:tabLst>
                <a:tab pos="1355725" algn="l"/>
              </a:tabLst>
            </a:pPr>
            <a:r>
              <a:rPr sz="1900" spc="-15" dirty="0">
                <a:solidFill>
                  <a:srgbClr val="404040"/>
                </a:solidFill>
                <a:latin typeface="Cambria"/>
                <a:cs typeface="Cambria"/>
              </a:rPr>
              <a:t>CAOTION:	</a:t>
            </a:r>
            <a:r>
              <a:rPr sz="1900" spc="-5" dirty="0">
                <a:solidFill>
                  <a:srgbClr val="404040"/>
                </a:solidFill>
                <a:latin typeface="Cambria"/>
                <a:cs typeface="Cambria"/>
              </a:rPr>
              <a:t>Brief</a:t>
            </a:r>
            <a:r>
              <a:rPr sz="1900" spc="-20" dirty="0">
                <a:solidFill>
                  <a:srgbClr val="404040"/>
                </a:solidFill>
                <a:latin typeface="Cambria"/>
                <a:cs typeface="Cambria"/>
              </a:rPr>
              <a:t> </a:t>
            </a:r>
            <a:r>
              <a:rPr sz="1900" spc="-15" dirty="0">
                <a:solidFill>
                  <a:srgbClr val="404040"/>
                </a:solidFill>
                <a:latin typeface="Cambria"/>
                <a:cs typeface="Cambria"/>
              </a:rPr>
              <a:t>overview</a:t>
            </a:r>
            <a:r>
              <a:rPr sz="1900" spc="10" dirty="0">
                <a:solidFill>
                  <a:srgbClr val="404040"/>
                </a:solidFill>
                <a:latin typeface="Cambria"/>
                <a:cs typeface="Cambria"/>
              </a:rPr>
              <a:t> </a:t>
            </a:r>
            <a:r>
              <a:rPr sz="1900" spc="-5" dirty="0">
                <a:solidFill>
                  <a:srgbClr val="404040"/>
                </a:solidFill>
                <a:latin typeface="Cambria"/>
                <a:cs typeface="Cambria"/>
              </a:rPr>
              <a:t>of</a:t>
            </a:r>
            <a:r>
              <a:rPr sz="1900" spc="-10" dirty="0">
                <a:solidFill>
                  <a:srgbClr val="404040"/>
                </a:solidFill>
                <a:latin typeface="Cambria"/>
                <a:cs typeface="Cambria"/>
              </a:rPr>
              <a:t> </a:t>
            </a:r>
            <a:r>
              <a:rPr sz="1900" spc="-40" dirty="0">
                <a:solidFill>
                  <a:srgbClr val="404040"/>
                </a:solidFill>
                <a:latin typeface="Cambria"/>
                <a:cs typeface="Cambria"/>
              </a:rPr>
              <a:t>Tech </a:t>
            </a:r>
            <a:r>
              <a:rPr sz="1900" spc="-35" dirty="0">
                <a:solidFill>
                  <a:srgbClr val="404040"/>
                </a:solidFill>
                <a:latin typeface="Cambria"/>
                <a:cs typeface="Cambria"/>
              </a:rPr>
              <a:t> </a:t>
            </a:r>
            <a:r>
              <a:rPr sz="1900" spc="-15" dirty="0">
                <a:solidFill>
                  <a:srgbClr val="404040"/>
                </a:solidFill>
                <a:latin typeface="Cambria"/>
                <a:cs typeface="Cambria"/>
              </a:rPr>
              <a:t>Mahindra</a:t>
            </a:r>
            <a:r>
              <a:rPr sz="1900" spc="25" dirty="0">
                <a:solidFill>
                  <a:srgbClr val="404040"/>
                </a:solidFill>
                <a:latin typeface="Cambria"/>
                <a:cs typeface="Cambria"/>
              </a:rPr>
              <a:t> </a:t>
            </a:r>
            <a:r>
              <a:rPr sz="1900" spc="-5" dirty="0">
                <a:solidFill>
                  <a:srgbClr val="404040"/>
                </a:solidFill>
                <a:latin typeface="Cambria"/>
                <a:cs typeface="Cambria"/>
              </a:rPr>
              <a:t>service </a:t>
            </a:r>
            <a:r>
              <a:rPr sz="1900" spc="-10" dirty="0">
                <a:solidFill>
                  <a:srgbClr val="404040"/>
                </a:solidFill>
                <a:latin typeface="Cambria"/>
                <a:cs typeface="Cambria"/>
              </a:rPr>
              <a:t>and</a:t>
            </a:r>
            <a:r>
              <a:rPr sz="1900" spc="-5" dirty="0">
                <a:solidFill>
                  <a:srgbClr val="404040"/>
                </a:solidFill>
                <a:latin typeface="Cambria"/>
                <a:cs typeface="Cambria"/>
              </a:rPr>
              <a:t> </a:t>
            </a:r>
            <a:r>
              <a:rPr sz="1900" spc="-10" dirty="0">
                <a:solidFill>
                  <a:srgbClr val="404040"/>
                </a:solidFill>
                <a:latin typeface="Cambria"/>
                <a:cs typeface="Cambria"/>
              </a:rPr>
              <a:t>expertise.</a:t>
            </a:r>
            <a:r>
              <a:rPr sz="1900" dirty="0">
                <a:solidFill>
                  <a:srgbClr val="404040"/>
                </a:solidFill>
                <a:latin typeface="Cambria"/>
                <a:cs typeface="Cambria"/>
              </a:rPr>
              <a:t> </a:t>
            </a:r>
            <a:r>
              <a:rPr sz="1900" spc="-10" dirty="0">
                <a:solidFill>
                  <a:srgbClr val="404040"/>
                </a:solidFill>
                <a:latin typeface="Cambria"/>
                <a:cs typeface="Cambria"/>
              </a:rPr>
              <a:t>Highlight </a:t>
            </a:r>
            <a:r>
              <a:rPr sz="1900" spc="-405" dirty="0">
                <a:solidFill>
                  <a:srgbClr val="404040"/>
                </a:solidFill>
                <a:latin typeface="Cambria"/>
                <a:cs typeface="Cambria"/>
              </a:rPr>
              <a:t> </a:t>
            </a:r>
            <a:r>
              <a:rPr sz="1900" spc="-10" dirty="0">
                <a:solidFill>
                  <a:srgbClr val="404040"/>
                </a:solidFill>
                <a:latin typeface="Cambria"/>
                <a:cs typeface="Cambria"/>
              </a:rPr>
              <a:t>recent</a:t>
            </a:r>
            <a:r>
              <a:rPr sz="1900" dirty="0">
                <a:solidFill>
                  <a:srgbClr val="404040"/>
                </a:solidFill>
                <a:latin typeface="Cambria"/>
                <a:cs typeface="Cambria"/>
              </a:rPr>
              <a:t> </a:t>
            </a:r>
            <a:r>
              <a:rPr sz="1900" spc="-5" dirty="0">
                <a:solidFill>
                  <a:srgbClr val="404040"/>
                </a:solidFill>
                <a:latin typeface="Cambria"/>
                <a:cs typeface="Cambria"/>
              </a:rPr>
              <a:t>technological</a:t>
            </a:r>
            <a:r>
              <a:rPr sz="1900" spc="405" dirty="0">
                <a:solidFill>
                  <a:srgbClr val="404040"/>
                </a:solidFill>
                <a:latin typeface="Cambria"/>
                <a:cs typeface="Cambria"/>
              </a:rPr>
              <a:t> </a:t>
            </a:r>
            <a:r>
              <a:rPr sz="1900" spc="-10" dirty="0">
                <a:solidFill>
                  <a:srgbClr val="404040"/>
                </a:solidFill>
                <a:latin typeface="Cambria"/>
                <a:cs typeface="Cambria"/>
              </a:rPr>
              <a:t>innovations</a:t>
            </a:r>
            <a:r>
              <a:rPr sz="1900" spc="10" dirty="0">
                <a:solidFill>
                  <a:srgbClr val="404040"/>
                </a:solidFill>
                <a:latin typeface="Cambria"/>
                <a:cs typeface="Cambria"/>
              </a:rPr>
              <a:t> </a:t>
            </a:r>
            <a:r>
              <a:rPr sz="1900" spc="-5" dirty="0">
                <a:solidFill>
                  <a:srgbClr val="404040"/>
                </a:solidFill>
                <a:latin typeface="Cambria"/>
                <a:cs typeface="Cambria"/>
              </a:rPr>
              <a:t>.</a:t>
            </a:r>
            <a:endParaRPr sz="1900">
              <a:latin typeface="Cambria"/>
              <a:cs typeface="Cambria"/>
            </a:endParaRPr>
          </a:p>
          <a:p>
            <a:pPr marL="104139">
              <a:lnSpc>
                <a:spcPct val="100000"/>
              </a:lnSpc>
              <a:spcBef>
                <a:spcPts val="1405"/>
              </a:spcBef>
            </a:pPr>
            <a:r>
              <a:rPr sz="1900" spc="-5" dirty="0">
                <a:solidFill>
                  <a:srgbClr val="404040"/>
                </a:solidFill>
                <a:latin typeface="Cambria"/>
                <a:cs typeface="Cambria"/>
              </a:rPr>
              <a:t>*</a:t>
            </a:r>
            <a:r>
              <a:rPr sz="1900" spc="-35" dirty="0">
                <a:solidFill>
                  <a:srgbClr val="404040"/>
                </a:solidFill>
                <a:latin typeface="Cambria"/>
                <a:cs typeface="Cambria"/>
              </a:rPr>
              <a:t> </a:t>
            </a:r>
            <a:r>
              <a:rPr sz="1900" spc="-25" dirty="0">
                <a:solidFill>
                  <a:srgbClr val="404040"/>
                </a:solidFill>
                <a:latin typeface="Cambria"/>
                <a:cs typeface="Cambria"/>
              </a:rPr>
              <a:t>EMPLOYABILITY</a:t>
            </a:r>
            <a:r>
              <a:rPr sz="1900" spc="-5" dirty="0">
                <a:solidFill>
                  <a:srgbClr val="404040"/>
                </a:solidFill>
                <a:latin typeface="Cambria"/>
                <a:cs typeface="Cambria"/>
              </a:rPr>
              <a:t> </a:t>
            </a:r>
            <a:r>
              <a:rPr sz="1900" spc="-10" dirty="0">
                <a:solidFill>
                  <a:srgbClr val="404040"/>
                </a:solidFill>
                <a:latin typeface="Cambria"/>
                <a:cs typeface="Cambria"/>
              </a:rPr>
              <a:t>SKILLS</a:t>
            </a:r>
            <a:endParaRPr sz="1900">
              <a:latin typeface="Cambria"/>
              <a:cs typeface="Cambria"/>
            </a:endParaRPr>
          </a:p>
          <a:p>
            <a:pPr marL="169545">
              <a:lnSpc>
                <a:spcPct val="100000"/>
              </a:lnSpc>
              <a:spcBef>
                <a:spcPts val="1395"/>
              </a:spcBef>
            </a:pPr>
            <a:r>
              <a:rPr sz="1900" spc="-5" dirty="0">
                <a:solidFill>
                  <a:srgbClr val="404040"/>
                </a:solidFill>
                <a:latin typeface="Cambria"/>
                <a:cs typeface="Cambria"/>
              </a:rPr>
              <a:t>*</a:t>
            </a:r>
            <a:r>
              <a:rPr sz="1900" spc="-20" dirty="0">
                <a:solidFill>
                  <a:srgbClr val="404040"/>
                </a:solidFill>
                <a:latin typeface="Cambria"/>
                <a:cs typeface="Cambria"/>
              </a:rPr>
              <a:t> </a:t>
            </a:r>
            <a:r>
              <a:rPr sz="1900" spc="-10" dirty="0">
                <a:solidFill>
                  <a:srgbClr val="404040"/>
                </a:solidFill>
                <a:latin typeface="Cambria"/>
                <a:cs typeface="Cambria"/>
              </a:rPr>
              <a:t>SOCIAL</a:t>
            </a:r>
            <a:r>
              <a:rPr sz="1900" spc="15" dirty="0">
                <a:solidFill>
                  <a:srgbClr val="404040"/>
                </a:solidFill>
                <a:latin typeface="Cambria"/>
                <a:cs typeface="Cambria"/>
              </a:rPr>
              <a:t> </a:t>
            </a:r>
            <a:r>
              <a:rPr sz="1900" spc="-10" dirty="0">
                <a:solidFill>
                  <a:srgbClr val="404040"/>
                </a:solidFill>
                <a:latin typeface="Cambria"/>
                <a:cs typeface="Cambria"/>
              </a:rPr>
              <a:t>RESPONSIBILITY</a:t>
            </a:r>
            <a:endParaRPr sz="1900">
              <a:latin typeface="Cambria"/>
              <a:cs typeface="Cambria"/>
            </a:endParaRPr>
          </a:p>
          <a:p>
            <a:pPr marL="12700" marR="5080" indent="104775">
              <a:lnSpc>
                <a:spcPct val="100000"/>
              </a:lnSpc>
              <a:spcBef>
                <a:spcPts val="1400"/>
              </a:spcBef>
            </a:pPr>
            <a:r>
              <a:rPr sz="1900" spc="-5" dirty="0">
                <a:solidFill>
                  <a:srgbClr val="404040"/>
                </a:solidFill>
                <a:latin typeface="Cambria"/>
                <a:cs typeface="Cambria"/>
              </a:rPr>
              <a:t>Link : </a:t>
            </a:r>
            <a:r>
              <a:rPr sz="1900" dirty="0">
                <a:solidFill>
                  <a:srgbClr val="404040"/>
                </a:solidFill>
                <a:latin typeface="Cambria"/>
                <a:cs typeface="Cambria"/>
              </a:rPr>
              <a:t> </a:t>
            </a:r>
            <a:r>
              <a:rPr sz="1900" spc="-10" dirty="0">
                <a:solidFill>
                  <a:srgbClr val="00AFEF"/>
                </a:solidFill>
                <a:latin typeface="Cambria"/>
                <a:cs typeface="Cambria"/>
              </a:rPr>
              <a:t>https://</a:t>
            </a:r>
            <a:r>
              <a:rPr sz="1900" spc="-10" dirty="0">
                <a:solidFill>
                  <a:srgbClr val="00AFEF"/>
                </a:solidFill>
                <a:latin typeface="Cambria"/>
                <a:cs typeface="Cambria"/>
                <a:hlinkClick r:id="rId3"/>
              </a:rPr>
              <a:t>www.Instagram.com/p/C6LBF8JSq6 </a:t>
            </a:r>
            <a:r>
              <a:rPr sz="1900" spc="-405" dirty="0">
                <a:solidFill>
                  <a:srgbClr val="00AFEF"/>
                </a:solidFill>
                <a:latin typeface="Cambria"/>
                <a:cs typeface="Cambria"/>
              </a:rPr>
              <a:t> </a:t>
            </a:r>
            <a:r>
              <a:rPr sz="1900" spc="-15" dirty="0">
                <a:solidFill>
                  <a:srgbClr val="00AFEF"/>
                </a:solidFill>
                <a:latin typeface="Cambria"/>
                <a:cs typeface="Cambria"/>
              </a:rPr>
              <a:t>u/?igsh=MWNpMXlrYm54Z3Nubw==</a:t>
            </a:r>
            <a:endParaRPr sz="1900">
              <a:latin typeface="Cambria"/>
              <a:cs typeface="Cambria"/>
            </a:endParaRPr>
          </a:p>
          <a:p>
            <a:pPr marL="104139" marR="338455" indent="60960">
              <a:lnSpc>
                <a:spcPct val="100499"/>
              </a:lnSpc>
              <a:spcBef>
                <a:spcPts val="1385"/>
              </a:spcBef>
              <a:tabLst>
                <a:tab pos="1708150" algn="l"/>
              </a:tabLst>
            </a:pPr>
            <a:r>
              <a:rPr sz="1900" spc="-35" dirty="0">
                <a:solidFill>
                  <a:srgbClr val="404040"/>
                </a:solidFill>
                <a:latin typeface="Cambria"/>
                <a:cs typeface="Cambria"/>
              </a:rPr>
              <a:t>HASHTAGES</a:t>
            </a:r>
            <a:r>
              <a:rPr sz="1900" spc="25" dirty="0">
                <a:solidFill>
                  <a:srgbClr val="404040"/>
                </a:solidFill>
                <a:latin typeface="Cambria"/>
                <a:cs typeface="Cambria"/>
              </a:rPr>
              <a:t> </a:t>
            </a:r>
            <a:r>
              <a:rPr sz="1900" spc="-5" dirty="0">
                <a:solidFill>
                  <a:srgbClr val="404040"/>
                </a:solidFill>
                <a:latin typeface="Cambria"/>
                <a:cs typeface="Cambria"/>
              </a:rPr>
              <a:t>:	#</a:t>
            </a:r>
            <a:r>
              <a:rPr sz="1900" spc="-15" dirty="0">
                <a:solidFill>
                  <a:srgbClr val="404040"/>
                </a:solidFill>
                <a:latin typeface="Cambria"/>
                <a:cs typeface="Cambria"/>
              </a:rPr>
              <a:t> </a:t>
            </a:r>
            <a:r>
              <a:rPr sz="1900" spc="-40" dirty="0">
                <a:solidFill>
                  <a:srgbClr val="404040"/>
                </a:solidFill>
                <a:latin typeface="Cambria"/>
                <a:cs typeface="Cambria"/>
              </a:rPr>
              <a:t>Tech</a:t>
            </a:r>
            <a:r>
              <a:rPr sz="1900" spc="-20" dirty="0">
                <a:solidFill>
                  <a:srgbClr val="404040"/>
                </a:solidFill>
                <a:latin typeface="Cambria"/>
                <a:cs typeface="Cambria"/>
              </a:rPr>
              <a:t> </a:t>
            </a:r>
            <a:r>
              <a:rPr sz="1900" spc="-15" dirty="0">
                <a:solidFill>
                  <a:srgbClr val="404040"/>
                </a:solidFill>
                <a:latin typeface="Cambria"/>
                <a:cs typeface="Cambria"/>
              </a:rPr>
              <a:t>Mahindra#</a:t>
            </a:r>
            <a:r>
              <a:rPr sz="1900" dirty="0">
                <a:solidFill>
                  <a:srgbClr val="404040"/>
                </a:solidFill>
                <a:latin typeface="Cambria"/>
                <a:cs typeface="Cambria"/>
              </a:rPr>
              <a:t> </a:t>
            </a:r>
            <a:r>
              <a:rPr sz="1900" spc="-15" dirty="0">
                <a:solidFill>
                  <a:srgbClr val="404040"/>
                </a:solidFill>
                <a:latin typeface="Cambria"/>
                <a:cs typeface="Cambria"/>
              </a:rPr>
              <a:t>future </a:t>
            </a:r>
            <a:r>
              <a:rPr sz="1900" spc="-400" dirty="0">
                <a:solidFill>
                  <a:srgbClr val="404040"/>
                </a:solidFill>
                <a:latin typeface="Cambria"/>
                <a:cs typeface="Cambria"/>
              </a:rPr>
              <a:t> </a:t>
            </a:r>
            <a:r>
              <a:rPr sz="1900" spc="-15" dirty="0">
                <a:solidFill>
                  <a:srgbClr val="404040"/>
                </a:solidFill>
                <a:latin typeface="Cambria"/>
                <a:cs typeface="Cambria"/>
              </a:rPr>
              <a:t>ready#.</a:t>
            </a:r>
            <a:endParaRPr sz="1900">
              <a:latin typeface="Cambria"/>
              <a:cs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644397"/>
            <a:ext cx="7281545" cy="1052195"/>
          </a:xfrm>
          <a:prstGeom prst="rect">
            <a:avLst/>
          </a:prstGeom>
        </p:spPr>
        <p:txBody>
          <a:bodyPr vert="horz" wrap="square" lIns="0" tIns="13335" rIns="0" bIns="0" rtlCol="0">
            <a:spAutoFit/>
          </a:bodyPr>
          <a:lstStyle/>
          <a:p>
            <a:pPr marL="12700">
              <a:lnSpc>
                <a:spcPts val="5540"/>
              </a:lnSpc>
              <a:spcBef>
                <a:spcPts val="105"/>
              </a:spcBef>
            </a:pPr>
            <a:r>
              <a:rPr sz="4700" spc="-55" dirty="0"/>
              <a:t>Screenshots</a:t>
            </a:r>
            <a:r>
              <a:rPr sz="4700" spc="-135" dirty="0"/>
              <a:t> </a:t>
            </a:r>
            <a:r>
              <a:rPr sz="4700" spc="-30" dirty="0"/>
              <a:t>of</a:t>
            </a:r>
            <a:r>
              <a:rPr sz="4700" spc="-120" dirty="0"/>
              <a:t> </a:t>
            </a:r>
            <a:r>
              <a:rPr sz="4700" spc="-114" dirty="0"/>
              <a:t>Story.</a:t>
            </a:r>
            <a:endParaRPr sz="4700"/>
          </a:p>
          <a:p>
            <a:pPr marL="12700">
              <a:lnSpc>
                <a:spcPts val="2540"/>
              </a:lnSpc>
            </a:pPr>
            <a:r>
              <a:rPr sz="2200" spc="-60" dirty="0">
                <a:solidFill>
                  <a:srgbClr val="00AFEF"/>
                </a:solidFill>
              </a:rPr>
              <a:t>https://</a:t>
            </a:r>
            <a:r>
              <a:rPr sz="2200" spc="-60" dirty="0">
                <a:solidFill>
                  <a:srgbClr val="00AFEF"/>
                </a:solidFill>
                <a:hlinkClick r:id="rId2"/>
              </a:rPr>
              <a:t>www.instagram.com/stories/tech_mahindra_internship</a:t>
            </a:r>
            <a:endParaRPr sz="2200"/>
          </a:p>
        </p:txBody>
      </p:sp>
      <p:pic>
        <p:nvPicPr>
          <p:cNvPr id="4" name="object 4"/>
          <p:cNvPicPr/>
          <p:nvPr/>
        </p:nvPicPr>
        <p:blipFill>
          <a:blip r:embed="rId3" cstate="print"/>
          <a:stretch>
            <a:fillRect/>
          </a:stretch>
        </p:blipFill>
        <p:spPr>
          <a:xfrm>
            <a:off x="5620511" y="2121407"/>
            <a:ext cx="2325624" cy="3747516"/>
          </a:xfrm>
          <a:prstGeom prst="rect">
            <a:avLst/>
          </a:prstGeom>
        </p:spPr>
      </p:pic>
      <p:pic>
        <p:nvPicPr>
          <p:cNvPr id="6" name="Picture 5">
            <a:extLst>
              <a:ext uri="{FF2B5EF4-FFF2-40B4-BE49-F238E27FC236}">
                <a16:creationId xmlns:a16="http://schemas.microsoft.com/office/drawing/2014/main" id="{9171122D-2A76-07E9-EE12-9E1C5BC20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2041049"/>
            <a:ext cx="2421909" cy="390823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789178"/>
            <a:ext cx="7136765" cy="908050"/>
          </a:xfrm>
          <a:prstGeom prst="rect">
            <a:avLst/>
          </a:prstGeom>
        </p:spPr>
        <p:txBody>
          <a:bodyPr vert="horz" wrap="square" lIns="0" tIns="12700" rIns="0" bIns="0" rtlCol="0">
            <a:spAutoFit/>
          </a:bodyPr>
          <a:lstStyle/>
          <a:p>
            <a:pPr marL="12700">
              <a:lnSpc>
                <a:spcPts val="4195"/>
              </a:lnSpc>
              <a:spcBef>
                <a:spcPts val="100"/>
              </a:spcBef>
            </a:pPr>
            <a:r>
              <a:rPr sz="3600" spc="-50" dirty="0"/>
              <a:t>H</a:t>
            </a:r>
            <a:r>
              <a:rPr sz="3600" spc="-55" dirty="0"/>
              <a:t>i</a:t>
            </a:r>
            <a:r>
              <a:rPr sz="3600" spc="-80" dirty="0"/>
              <a:t>g</a:t>
            </a:r>
            <a:r>
              <a:rPr sz="3600" spc="-45" dirty="0"/>
              <a:t>h</a:t>
            </a:r>
            <a:r>
              <a:rPr sz="3600" spc="-55" dirty="0"/>
              <a:t>li</a:t>
            </a:r>
            <a:r>
              <a:rPr sz="3600" spc="-80" dirty="0"/>
              <a:t>g</a:t>
            </a:r>
            <a:r>
              <a:rPr sz="3600" spc="-45" dirty="0"/>
              <a:t>ht</a:t>
            </a:r>
            <a:r>
              <a:rPr sz="3600" dirty="0"/>
              <a:t>s</a:t>
            </a:r>
            <a:r>
              <a:rPr sz="3600" spc="-130" dirty="0"/>
              <a:t> </a:t>
            </a:r>
            <a:r>
              <a:rPr sz="3600" spc="-95" dirty="0"/>
              <a:t>f</a:t>
            </a:r>
            <a:r>
              <a:rPr sz="3600" spc="-50" dirty="0"/>
              <a:t>o</a:t>
            </a:r>
            <a:r>
              <a:rPr sz="3600" dirty="0"/>
              <a:t>r</a:t>
            </a:r>
            <a:r>
              <a:rPr sz="3600" spc="-114" dirty="0"/>
              <a:t> </a:t>
            </a:r>
            <a:r>
              <a:rPr sz="3600" spc="-50" dirty="0"/>
              <a:t>S</a:t>
            </a:r>
            <a:r>
              <a:rPr sz="3600" spc="-80" dirty="0"/>
              <a:t>t</a:t>
            </a:r>
            <a:r>
              <a:rPr sz="3600" spc="-50" dirty="0"/>
              <a:t>ory</a:t>
            </a:r>
            <a:r>
              <a:rPr sz="2400" spc="275" dirty="0"/>
              <a:t>.</a:t>
            </a:r>
            <a:endParaRPr sz="2400" dirty="0"/>
          </a:p>
          <a:p>
            <a:pPr marL="12700">
              <a:lnSpc>
                <a:spcPts val="2755"/>
              </a:lnSpc>
            </a:pPr>
            <a:r>
              <a:rPr sz="2400" spc="-60" dirty="0">
                <a:solidFill>
                  <a:srgbClr val="00AFEF"/>
                </a:solidFill>
              </a:rPr>
              <a:t>https://</a:t>
            </a:r>
            <a:r>
              <a:rPr sz="2400" spc="-60" dirty="0">
                <a:solidFill>
                  <a:srgbClr val="00AFEF"/>
                </a:solidFill>
                <a:hlinkClick r:id="rId2"/>
              </a:rPr>
              <a:t>www.instagram.com/tech_mahindra_internship/</a:t>
            </a:r>
            <a:endParaRPr sz="2400" dirty="0"/>
          </a:p>
        </p:txBody>
      </p:sp>
      <p:pic>
        <p:nvPicPr>
          <p:cNvPr id="3" name="object 3"/>
          <p:cNvPicPr/>
          <p:nvPr/>
        </p:nvPicPr>
        <p:blipFill>
          <a:blip r:embed="rId3" cstate="print"/>
          <a:stretch>
            <a:fillRect/>
          </a:stretch>
        </p:blipFill>
        <p:spPr>
          <a:xfrm>
            <a:off x="1234322" y="2140853"/>
            <a:ext cx="9190416" cy="3463927"/>
          </a:xfrm>
          <a:prstGeom prst="rect">
            <a:avLst/>
          </a:prstGeom>
        </p:spPr>
      </p:pic>
      <p:pic>
        <p:nvPicPr>
          <p:cNvPr id="5" name="Picture 4">
            <a:extLst>
              <a:ext uri="{FF2B5EF4-FFF2-40B4-BE49-F238E27FC236}">
                <a16:creationId xmlns:a16="http://schemas.microsoft.com/office/drawing/2014/main" id="{D0572CF6-55D2-39BF-175E-B1A859E31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05000"/>
            <a:ext cx="12192000" cy="4953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992124"/>
            <a:ext cx="5113655" cy="699770"/>
          </a:xfrm>
          <a:prstGeom prst="rect">
            <a:avLst/>
          </a:prstGeom>
          <a:solidFill>
            <a:srgbClr val="FFFF00"/>
          </a:solidFill>
        </p:spPr>
        <p:txBody>
          <a:bodyPr vert="horz" wrap="square" lIns="0" tIns="0" rIns="0" bIns="0" rtlCol="0">
            <a:spAutoFit/>
          </a:bodyPr>
          <a:lstStyle/>
          <a:p>
            <a:pPr>
              <a:lnSpc>
                <a:spcPts val="5380"/>
              </a:lnSpc>
            </a:pPr>
            <a:r>
              <a:rPr sz="4700" b="1" spc="-50" dirty="0">
                <a:latin typeface="Cambria"/>
                <a:cs typeface="Cambria"/>
              </a:rPr>
              <a:t>Story</a:t>
            </a:r>
            <a:r>
              <a:rPr sz="4700" b="1" spc="-195" dirty="0">
                <a:latin typeface="Cambria"/>
                <a:cs typeface="Cambria"/>
              </a:rPr>
              <a:t> </a:t>
            </a:r>
            <a:r>
              <a:rPr sz="4700" b="1" spc="-50" dirty="0">
                <a:latin typeface="Cambria"/>
                <a:cs typeface="Cambria"/>
              </a:rPr>
              <a:t>Insights-Q&amp;A</a:t>
            </a:r>
            <a:endParaRPr sz="4700">
              <a:latin typeface="Cambria"/>
              <a:cs typeface="Cambria"/>
            </a:endParaRPr>
          </a:p>
        </p:txBody>
      </p:sp>
      <p:pic>
        <p:nvPicPr>
          <p:cNvPr id="3" name="object 3"/>
          <p:cNvPicPr/>
          <p:nvPr/>
        </p:nvPicPr>
        <p:blipFill>
          <a:blip r:embed="rId2" cstate="print"/>
          <a:stretch>
            <a:fillRect/>
          </a:stretch>
        </p:blipFill>
        <p:spPr>
          <a:xfrm>
            <a:off x="2563367" y="1988820"/>
            <a:ext cx="1901952" cy="4012691"/>
          </a:xfrm>
          <a:prstGeom prst="rect">
            <a:avLst/>
          </a:prstGeom>
        </p:spPr>
      </p:pic>
      <p:sp>
        <p:nvSpPr>
          <p:cNvPr id="4" name="object 4"/>
          <p:cNvSpPr txBox="1"/>
          <p:nvPr/>
        </p:nvSpPr>
        <p:spPr>
          <a:xfrm>
            <a:off x="5047234" y="2600959"/>
            <a:ext cx="6003925" cy="3109595"/>
          </a:xfrm>
          <a:prstGeom prst="rect">
            <a:avLst/>
          </a:prstGeom>
        </p:spPr>
        <p:txBody>
          <a:bodyPr vert="horz" wrap="square" lIns="0" tIns="12700" rIns="0" bIns="0" rtlCol="0">
            <a:spAutoFit/>
          </a:bodyPr>
          <a:lstStyle/>
          <a:p>
            <a:pPr marL="215265">
              <a:lnSpc>
                <a:spcPct val="100000"/>
              </a:lnSpc>
              <a:spcBef>
                <a:spcPts val="100"/>
              </a:spcBef>
            </a:pPr>
            <a:r>
              <a:rPr sz="1800" b="1" spc="-10" dirty="0">
                <a:solidFill>
                  <a:srgbClr val="404040"/>
                </a:solidFill>
                <a:latin typeface="Cambria"/>
                <a:cs typeface="Cambria"/>
              </a:rPr>
              <a:t>Reach</a:t>
            </a:r>
            <a:r>
              <a:rPr sz="1800" b="1" spc="-15" dirty="0">
                <a:solidFill>
                  <a:srgbClr val="404040"/>
                </a:solidFill>
                <a:latin typeface="Cambria"/>
                <a:cs typeface="Cambria"/>
              </a:rPr>
              <a:t> </a:t>
            </a:r>
            <a:r>
              <a:rPr sz="1800" dirty="0">
                <a:solidFill>
                  <a:srgbClr val="404040"/>
                </a:solidFill>
                <a:latin typeface="Cambria"/>
                <a:cs typeface="Cambria"/>
              </a:rPr>
              <a:t>is</a:t>
            </a:r>
            <a:r>
              <a:rPr sz="1800" spc="-25" dirty="0">
                <a:solidFill>
                  <a:srgbClr val="404040"/>
                </a:solidFill>
                <a:latin typeface="Cambria"/>
                <a:cs typeface="Cambria"/>
              </a:rPr>
              <a:t> </a:t>
            </a:r>
            <a:r>
              <a:rPr sz="1800" dirty="0">
                <a:solidFill>
                  <a:srgbClr val="404040"/>
                </a:solidFill>
                <a:latin typeface="Cambria"/>
                <a:cs typeface="Cambria"/>
              </a:rPr>
              <a:t>85</a:t>
            </a:r>
            <a:endParaRPr sz="1800">
              <a:latin typeface="Cambria"/>
              <a:cs typeface="Cambria"/>
            </a:endParaRPr>
          </a:p>
          <a:p>
            <a:pPr marL="215265">
              <a:lnSpc>
                <a:spcPct val="100000"/>
              </a:lnSpc>
              <a:spcBef>
                <a:spcPts val="1390"/>
              </a:spcBef>
            </a:pPr>
            <a:r>
              <a:rPr sz="1800" b="1" spc="-5" dirty="0">
                <a:solidFill>
                  <a:srgbClr val="404040"/>
                </a:solidFill>
                <a:latin typeface="Cambria"/>
                <a:cs typeface="Cambria"/>
              </a:rPr>
              <a:t>Impressions</a:t>
            </a:r>
            <a:r>
              <a:rPr sz="1800" b="1" spc="345" dirty="0">
                <a:solidFill>
                  <a:srgbClr val="404040"/>
                </a:solidFill>
                <a:latin typeface="Cambria"/>
                <a:cs typeface="Cambria"/>
              </a:rPr>
              <a:t> </a:t>
            </a:r>
            <a:r>
              <a:rPr sz="1800" dirty="0">
                <a:solidFill>
                  <a:srgbClr val="404040"/>
                </a:solidFill>
                <a:latin typeface="Cambria"/>
                <a:cs typeface="Cambria"/>
              </a:rPr>
              <a:t>is</a:t>
            </a:r>
            <a:r>
              <a:rPr sz="1800" spc="-15" dirty="0">
                <a:solidFill>
                  <a:srgbClr val="404040"/>
                </a:solidFill>
                <a:latin typeface="Cambria"/>
                <a:cs typeface="Cambria"/>
              </a:rPr>
              <a:t> </a:t>
            </a:r>
            <a:r>
              <a:rPr sz="1800" spc="-5" dirty="0">
                <a:solidFill>
                  <a:srgbClr val="404040"/>
                </a:solidFill>
                <a:latin typeface="Cambria"/>
                <a:cs typeface="Cambria"/>
              </a:rPr>
              <a:t>140</a:t>
            </a:r>
            <a:endParaRPr sz="1800">
              <a:latin typeface="Cambria"/>
              <a:cs typeface="Cambria"/>
            </a:endParaRPr>
          </a:p>
          <a:p>
            <a:pPr marL="215265">
              <a:lnSpc>
                <a:spcPct val="100000"/>
              </a:lnSpc>
              <a:spcBef>
                <a:spcPts val="1405"/>
              </a:spcBef>
            </a:pPr>
            <a:r>
              <a:rPr sz="1800" b="1" spc="-10" dirty="0">
                <a:solidFill>
                  <a:srgbClr val="404040"/>
                </a:solidFill>
                <a:latin typeface="Cambria"/>
                <a:cs typeface="Cambria"/>
              </a:rPr>
              <a:t>Likes</a:t>
            </a:r>
            <a:r>
              <a:rPr sz="1800" b="1" spc="345" dirty="0">
                <a:solidFill>
                  <a:srgbClr val="404040"/>
                </a:solidFill>
                <a:latin typeface="Cambria"/>
                <a:cs typeface="Cambria"/>
              </a:rPr>
              <a:t> </a:t>
            </a:r>
            <a:r>
              <a:rPr sz="1800" dirty="0">
                <a:solidFill>
                  <a:srgbClr val="404040"/>
                </a:solidFill>
                <a:latin typeface="Cambria"/>
                <a:cs typeface="Cambria"/>
              </a:rPr>
              <a:t>is</a:t>
            </a:r>
            <a:r>
              <a:rPr sz="1800" spc="-10" dirty="0">
                <a:solidFill>
                  <a:srgbClr val="404040"/>
                </a:solidFill>
                <a:latin typeface="Cambria"/>
                <a:cs typeface="Cambria"/>
              </a:rPr>
              <a:t> </a:t>
            </a:r>
            <a:r>
              <a:rPr sz="1800" dirty="0">
                <a:solidFill>
                  <a:srgbClr val="404040"/>
                </a:solidFill>
                <a:latin typeface="Cambria"/>
                <a:cs typeface="Cambria"/>
              </a:rPr>
              <a:t>25</a:t>
            </a:r>
            <a:endParaRPr sz="1800">
              <a:latin typeface="Cambria"/>
              <a:cs typeface="Cambria"/>
            </a:endParaRPr>
          </a:p>
          <a:p>
            <a:pPr marL="266700">
              <a:lnSpc>
                <a:spcPct val="100000"/>
              </a:lnSpc>
              <a:spcBef>
                <a:spcPts val="1405"/>
              </a:spcBef>
            </a:pPr>
            <a:r>
              <a:rPr sz="1800" spc="-10" dirty="0">
                <a:solidFill>
                  <a:srgbClr val="404040"/>
                </a:solidFill>
                <a:latin typeface="Cambria"/>
                <a:cs typeface="Cambria"/>
              </a:rPr>
              <a:t>Etc…</a:t>
            </a:r>
            <a:endParaRPr sz="1800">
              <a:latin typeface="Cambria"/>
              <a:cs typeface="Cambria"/>
            </a:endParaRPr>
          </a:p>
          <a:p>
            <a:pPr marL="12700" marR="5080" indent="254000">
              <a:lnSpc>
                <a:spcPct val="100000"/>
              </a:lnSpc>
              <a:spcBef>
                <a:spcPts val="1395"/>
              </a:spcBef>
            </a:pPr>
            <a:r>
              <a:rPr sz="1800" spc="-10" dirty="0">
                <a:solidFill>
                  <a:srgbClr val="404040"/>
                </a:solidFill>
                <a:latin typeface="Cambria"/>
                <a:cs typeface="Cambria"/>
              </a:rPr>
              <a:t>Areas</a:t>
            </a:r>
            <a:r>
              <a:rPr sz="1800" spc="-5" dirty="0">
                <a:solidFill>
                  <a:srgbClr val="404040"/>
                </a:solidFill>
                <a:latin typeface="Cambria"/>
                <a:cs typeface="Cambria"/>
              </a:rPr>
              <a:t> </a:t>
            </a:r>
            <a:r>
              <a:rPr sz="1800" spc="-10" dirty="0">
                <a:solidFill>
                  <a:srgbClr val="404040"/>
                </a:solidFill>
                <a:latin typeface="Cambria"/>
                <a:cs typeface="Cambria"/>
              </a:rPr>
              <a:t>for</a:t>
            </a:r>
            <a:r>
              <a:rPr sz="1800" spc="5" dirty="0">
                <a:solidFill>
                  <a:srgbClr val="404040"/>
                </a:solidFill>
                <a:latin typeface="Cambria"/>
                <a:cs typeface="Cambria"/>
              </a:rPr>
              <a:t> </a:t>
            </a:r>
            <a:r>
              <a:rPr sz="1800" spc="-10" dirty="0">
                <a:solidFill>
                  <a:srgbClr val="404040"/>
                </a:solidFill>
                <a:latin typeface="Cambria"/>
                <a:cs typeface="Cambria"/>
              </a:rPr>
              <a:t>improvement</a:t>
            </a:r>
            <a:r>
              <a:rPr sz="1800" spc="10" dirty="0">
                <a:solidFill>
                  <a:srgbClr val="404040"/>
                </a:solidFill>
                <a:latin typeface="Cambria"/>
                <a:cs typeface="Cambria"/>
              </a:rPr>
              <a:t> </a:t>
            </a:r>
            <a:r>
              <a:rPr sz="1800" dirty="0">
                <a:solidFill>
                  <a:srgbClr val="404040"/>
                </a:solidFill>
                <a:latin typeface="Cambria"/>
                <a:cs typeface="Cambria"/>
              </a:rPr>
              <a:t>:</a:t>
            </a:r>
            <a:r>
              <a:rPr sz="1800" spc="5" dirty="0">
                <a:solidFill>
                  <a:srgbClr val="404040"/>
                </a:solidFill>
                <a:latin typeface="Cambria"/>
                <a:cs typeface="Cambria"/>
              </a:rPr>
              <a:t> </a:t>
            </a:r>
            <a:r>
              <a:rPr sz="1800" spc="-5" dirty="0">
                <a:solidFill>
                  <a:srgbClr val="404040"/>
                </a:solidFill>
                <a:latin typeface="Cambria"/>
                <a:cs typeface="Cambria"/>
              </a:rPr>
              <a:t>Story</a:t>
            </a:r>
            <a:r>
              <a:rPr sz="1800" spc="-10" dirty="0">
                <a:solidFill>
                  <a:srgbClr val="404040"/>
                </a:solidFill>
                <a:latin typeface="Cambria"/>
                <a:cs typeface="Cambria"/>
              </a:rPr>
              <a:t> </a:t>
            </a:r>
            <a:r>
              <a:rPr sz="1800" dirty="0">
                <a:solidFill>
                  <a:srgbClr val="404040"/>
                </a:solidFill>
                <a:latin typeface="Cambria"/>
                <a:cs typeface="Cambria"/>
              </a:rPr>
              <a:t>could </a:t>
            </a:r>
            <a:r>
              <a:rPr sz="1800" spc="-5" dirty="0">
                <a:solidFill>
                  <a:srgbClr val="404040"/>
                </a:solidFill>
                <a:latin typeface="Cambria"/>
                <a:cs typeface="Cambria"/>
              </a:rPr>
              <a:t>be</a:t>
            </a:r>
            <a:r>
              <a:rPr sz="1800" spc="-15" dirty="0">
                <a:solidFill>
                  <a:srgbClr val="404040"/>
                </a:solidFill>
                <a:latin typeface="Cambria"/>
                <a:cs typeface="Cambria"/>
              </a:rPr>
              <a:t> </a:t>
            </a:r>
            <a:r>
              <a:rPr sz="1800" spc="-30" dirty="0">
                <a:solidFill>
                  <a:srgbClr val="404040"/>
                </a:solidFill>
                <a:latin typeface="Cambria"/>
                <a:cs typeface="Cambria"/>
              </a:rPr>
              <a:t>better.</a:t>
            </a:r>
            <a:r>
              <a:rPr sz="1800" spc="15" dirty="0">
                <a:solidFill>
                  <a:srgbClr val="404040"/>
                </a:solidFill>
                <a:latin typeface="Cambria"/>
                <a:cs typeface="Cambria"/>
              </a:rPr>
              <a:t> </a:t>
            </a:r>
            <a:r>
              <a:rPr sz="1800" spc="-5" dirty="0">
                <a:solidFill>
                  <a:srgbClr val="404040"/>
                </a:solidFill>
                <a:latin typeface="Cambria"/>
                <a:cs typeface="Cambria"/>
              </a:rPr>
              <a:t>Quiz </a:t>
            </a:r>
            <a:r>
              <a:rPr sz="1800" dirty="0">
                <a:solidFill>
                  <a:srgbClr val="404040"/>
                </a:solidFill>
                <a:latin typeface="Cambria"/>
                <a:cs typeface="Cambria"/>
              </a:rPr>
              <a:t>option </a:t>
            </a:r>
            <a:r>
              <a:rPr sz="1800" spc="-385" dirty="0">
                <a:solidFill>
                  <a:srgbClr val="404040"/>
                </a:solidFill>
                <a:latin typeface="Cambria"/>
                <a:cs typeface="Cambria"/>
              </a:rPr>
              <a:t> </a:t>
            </a:r>
            <a:r>
              <a:rPr sz="1800" spc="-10" dirty="0">
                <a:solidFill>
                  <a:srgbClr val="404040"/>
                </a:solidFill>
                <a:latin typeface="Cambria"/>
                <a:cs typeface="Cambria"/>
              </a:rPr>
              <a:t>would</a:t>
            </a:r>
            <a:r>
              <a:rPr sz="1800" dirty="0">
                <a:solidFill>
                  <a:srgbClr val="404040"/>
                </a:solidFill>
                <a:latin typeface="Cambria"/>
                <a:cs typeface="Cambria"/>
              </a:rPr>
              <a:t> help</a:t>
            </a:r>
            <a:r>
              <a:rPr sz="1800" spc="-15" dirty="0">
                <a:solidFill>
                  <a:srgbClr val="404040"/>
                </a:solidFill>
                <a:latin typeface="Cambria"/>
                <a:cs typeface="Cambria"/>
              </a:rPr>
              <a:t> </a:t>
            </a:r>
            <a:r>
              <a:rPr sz="1800" dirty="0">
                <a:solidFill>
                  <a:srgbClr val="404040"/>
                </a:solidFill>
                <a:latin typeface="Cambria"/>
                <a:cs typeface="Cambria"/>
              </a:rPr>
              <a:t>in</a:t>
            </a:r>
            <a:r>
              <a:rPr sz="1800" spc="-5" dirty="0">
                <a:solidFill>
                  <a:srgbClr val="404040"/>
                </a:solidFill>
                <a:latin typeface="Cambria"/>
                <a:cs typeface="Cambria"/>
              </a:rPr>
              <a:t> getting</a:t>
            </a:r>
            <a:r>
              <a:rPr sz="1800" dirty="0">
                <a:solidFill>
                  <a:srgbClr val="404040"/>
                </a:solidFill>
                <a:latin typeface="Cambria"/>
                <a:cs typeface="Cambria"/>
              </a:rPr>
              <a:t> options.</a:t>
            </a:r>
            <a:endParaRPr sz="1800">
              <a:latin typeface="Cambria"/>
              <a:cs typeface="Cambria"/>
            </a:endParaRPr>
          </a:p>
          <a:p>
            <a:pPr marL="12700" marR="374650">
              <a:lnSpc>
                <a:spcPct val="100000"/>
              </a:lnSpc>
              <a:spcBef>
                <a:spcPts val="1405"/>
              </a:spcBef>
            </a:pPr>
            <a:r>
              <a:rPr sz="1800" spc="-5" dirty="0">
                <a:solidFill>
                  <a:srgbClr val="404040"/>
                </a:solidFill>
                <a:latin typeface="Cambria"/>
                <a:cs typeface="Cambria"/>
              </a:rPr>
              <a:t>Since</a:t>
            </a:r>
            <a:r>
              <a:rPr sz="1800" spc="-25" dirty="0">
                <a:solidFill>
                  <a:srgbClr val="404040"/>
                </a:solidFill>
                <a:latin typeface="Cambria"/>
                <a:cs typeface="Cambria"/>
              </a:rPr>
              <a:t> </a:t>
            </a:r>
            <a:r>
              <a:rPr sz="1800" spc="-5" dirty="0">
                <a:solidFill>
                  <a:srgbClr val="404040"/>
                </a:solidFill>
                <a:latin typeface="Cambria"/>
                <a:cs typeface="Cambria"/>
              </a:rPr>
              <a:t>the</a:t>
            </a:r>
            <a:r>
              <a:rPr sz="1800" spc="-15" dirty="0">
                <a:solidFill>
                  <a:srgbClr val="404040"/>
                </a:solidFill>
                <a:latin typeface="Cambria"/>
                <a:cs typeface="Cambria"/>
              </a:rPr>
              <a:t> </a:t>
            </a:r>
            <a:r>
              <a:rPr sz="1800" spc="-5" dirty="0">
                <a:solidFill>
                  <a:srgbClr val="404040"/>
                </a:solidFill>
                <a:latin typeface="Cambria"/>
                <a:cs typeface="Cambria"/>
              </a:rPr>
              <a:t>shares</a:t>
            </a:r>
            <a:r>
              <a:rPr sz="1800" dirty="0">
                <a:solidFill>
                  <a:srgbClr val="404040"/>
                </a:solidFill>
                <a:latin typeface="Cambria"/>
                <a:cs typeface="Cambria"/>
              </a:rPr>
              <a:t> of</a:t>
            </a:r>
            <a:r>
              <a:rPr sz="1800" spc="5" dirty="0">
                <a:solidFill>
                  <a:srgbClr val="404040"/>
                </a:solidFill>
                <a:latin typeface="Cambria"/>
                <a:cs typeface="Cambria"/>
              </a:rPr>
              <a:t> </a:t>
            </a:r>
            <a:r>
              <a:rPr sz="1800" spc="-10" dirty="0">
                <a:solidFill>
                  <a:srgbClr val="404040"/>
                </a:solidFill>
                <a:latin typeface="Cambria"/>
                <a:cs typeface="Cambria"/>
              </a:rPr>
              <a:t>informative</a:t>
            </a:r>
            <a:r>
              <a:rPr sz="1800" spc="-20" dirty="0">
                <a:solidFill>
                  <a:srgbClr val="404040"/>
                </a:solidFill>
                <a:latin typeface="Cambria"/>
                <a:cs typeface="Cambria"/>
              </a:rPr>
              <a:t> </a:t>
            </a:r>
            <a:r>
              <a:rPr sz="1800" spc="-5" dirty="0">
                <a:solidFill>
                  <a:srgbClr val="404040"/>
                </a:solidFill>
                <a:latin typeface="Cambria"/>
                <a:cs typeface="Cambria"/>
              </a:rPr>
              <a:t>stories</a:t>
            </a:r>
            <a:r>
              <a:rPr sz="1800" dirty="0">
                <a:solidFill>
                  <a:srgbClr val="404040"/>
                </a:solidFill>
                <a:latin typeface="Cambria"/>
                <a:cs typeface="Cambria"/>
              </a:rPr>
              <a:t> </a:t>
            </a:r>
            <a:r>
              <a:rPr sz="1800" spc="-15" dirty="0">
                <a:solidFill>
                  <a:srgbClr val="404040"/>
                </a:solidFill>
                <a:latin typeface="Cambria"/>
                <a:cs typeface="Cambria"/>
              </a:rPr>
              <a:t>are</a:t>
            </a:r>
            <a:r>
              <a:rPr sz="1800" dirty="0">
                <a:solidFill>
                  <a:srgbClr val="404040"/>
                </a:solidFill>
                <a:latin typeface="Cambria"/>
                <a:cs typeface="Cambria"/>
              </a:rPr>
              <a:t> </a:t>
            </a:r>
            <a:r>
              <a:rPr sz="1800" spc="-10" dirty="0">
                <a:solidFill>
                  <a:srgbClr val="404040"/>
                </a:solidFill>
                <a:latin typeface="Cambria"/>
                <a:cs typeface="Cambria"/>
              </a:rPr>
              <a:t>more,</a:t>
            </a:r>
            <a:r>
              <a:rPr sz="1800" dirty="0">
                <a:solidFill>
                  <a:srgbClr val="404040"/>
                </a:solidFill>
                <a:latin typeface="Cambria"/>
                <a:cs typeface="Cambria"/>
              </a:rPr>
              <a:t> </a:t>
            </a:r>
            <a:r>
              <a:rPr sz="1800" spc="-15" dirty="0">
                <a:solidFill>
                  <a:srgbClr val="404040"/>
                </a:solidFill>
                <a:latin typeface="Cambria"/>
                <a:cs typeface="Cambria"/>
              </a:rPr>
              <a:t>we</a:t>
            </a:r>
            <a:r>
              <a:rPr sz="1800" spc="5" dirty="0">
                <a:solidFill>
                  <a:srgbClr val="404040"/>
                </a:solidFill>
                <a:latin typeface="Cambria"/>
                <a:cs typeface="Cambria"/>
              </a:rPr>
              <a:t> </a:t>
            </a:r>
            <a:r>
              <a:rPr sz="1800" dirty="0">
                <a:solidFill>
                  <a:srgbClr val="404040"/>
                </a:solidFill>
                <a:latin typeface="Cambria"/>
                <a:cs typeface="Cambria"/>
              </a:rPr>
              <a:t>could </a:t>
            </a:r>
            <a:r>
              <a:rPr sz="1800" spc="-385" dirty="0">
                <a:solidFill>
                  <a:srgbClr val="404040"/>
                </a:solidFill>
                <a:latin typeface="Cambria"/>
                <a:cs typeface="Cambria"/>
              </a:rPr>
              <a:t> </a:t>
            </a:r>
            <a:r>
              <a:rPr sz="1800" spc="-10" dirty="0">
                <a:solidFill>
                  <a:srgbClr val="404040"/>
                </a:solidFill>
                <a:latin typeface="Cambria"/>
                <a:cs typeface="Cambria"/>
              </a:rPr>
              <a:t>create</a:t>
            </a:r>
            <a:r>
              <a:rPr sz="1800" spc="-5" dirty="0">
                <a:solidFill>
                  <a:srgbClr val="404040"/>
                </a:solidFill>
                <a:latin typeface="Cambria"/>
                <a:cs typeface="Cambria"/>
              </a:rPr>
              <a:t> </a:t>
            </a:r>
            <a:r>
              <a:rPr sz="1800" spc="-10" dirty="0">
                <a:solidFill>
                  <a:srgbClr val="404040"/>
                </a:solidFill>
                <a:latin typeface="Cambria"/>
                <a:cs typeface="Cambria"/>
              </a:rPr>
              <a:t>more</a:t>
            </a:r>
            <a:r>
              <a:rPr sz="1800" spc="-15" dirty="0">
                <a:solidFill>
                  <a:srgbClr val="404040"/>
                </a:solidFill>
                <a:latin typeface="Cambria"/>
                <a:cs typeface="Cambria"/>
              </a:rPr>
              <a:t> </a:t>
            </a:r>
            <a:r>
              <a:rPr sz="1800" spc="-10" dirty="0">
                <a:solidFill>
                  <a:srgbClr val="404040"/>
                </a:solidFill>
                <a:latin typeface="Cambria"/>
                <a:cs typeface="Cambria"/>
              </a:rPr>
              <a:t>informative</a:t>
            </a:r>
            <a:r>
              <a:rPr sz="1800" spc="15" dirty="0">
                <a:solidFill>
                  <a:srgbClr val="404040"/>
                </a:solidFill>
                <a:latin typeface="Cambria"/>
                <a:cs typeface="Cambria"/>
              </a:rPr>
              <a:t> </a:t>
            </a:r>
            <a:r>
              <a:rPr sz="1800" spc="-5" dirty="0">
                <a:solidFill>
                  <a:srgbClr val="404040"/>
                </a:solidFill>
                <a:latin typeface="Cambria"/>
                <a:cs typeface="Cambria"/>
              </a:rPr>
              <a:t>and stories</a:t>
            </a:r>
            <a:endParaRPr sz="1800">
              <a:latin typeface="Cambria"/>
              <a:cs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095755"/>
            <a:ext cx="9738995" cy="596265"/>
          </a:xfrm>
          <a:prstGeom prst="rect">
            <a:avLst/>
          </a:prstGeom>
          <a:solidFill>
            <a:srgbClr val="FFFF00"/>
          </a:solidFill>
        </p:spPr>
        <p:txBody>
          <a:bodyPr vert="horz" wrap="square" lIns="0" tIns="0" rIns="0" bIns="0" rtlCol="0">
            <a:spAutoFit/>
          </a:bodyPr>
          <a:lstStyle/>
          <a:p>
            <a:pPr>
              <a:lnSpc>
                <a:spcPts val="4545"/>
              </a:lnSpc>
            </a:pPr>
            <a:r>
              <a:rPr b="1" spc="140" dirty="0">
                <a:latin typeface="Cambria"/>
                <a:cs typeface="Cambria"/>
              </a:rPr>
              <a:t>Part</a:t>
            </a:r>
            <a:r>
              <a:rPr b="1" spc="375" dirty="0">
                <a:latin typeface="Cambria"/>
                <a:cs typeface="Cambria"/>
              </a:rPr>
              <a:t> </a:t>
            </a:r>
            <a:r>
              <a:rPr b="1" spc="265" dirty="0">
                <a:latin typeface="Cambria"/>
                <a:cs typeface="Cambria"/>
              </a:rPr>
              <a:t>4</a:t>
            </a:r>
            <a:r>
              <a:rPr b="1" spc="395" dirty="0">
                <a:latin typeface="Cambria"/>
                <a:cs typeface="Cambria"/>
              </a:rPr>
              <a:t> </a:t>
            </a:r>
            <a:r>
              <a:rPr b="1" spc="235" dirty="0">
                <a:latin typeface="Cambria"/>
                <a:cs typeface="Cambria"/>
              </a:rPr>
              <a:t>:</a:t>
            </a:r>
            <a:r>
              <a:rPr b="1" spc="375" dirty="0">
                <a:latin typeface="Cambria"/>
                <a:cs typeface="Cambria"/>
              </a:rPr>
              <a:t> </a:t>
            </a:r>
            <a:r>
              <a:rPr b="1" spc="295" dirty="0">
                <a:latin typeface="Cambria"/>
                <a:cs typeface="Cambria"/>
              </a:rPr>
              <a:t>Content</a:t>
            </a:r>
            <a:r>
              <a:rPr b="1" spc="430" dirty="0">
                <a:latin typeface="Cambria"/>
                <a:cs typeface="Cambria"/>
              </a:rPr>
              <a:t> </a:t>
            </a:r>
            <a:r>
              <a:rPr b="1" spc="210" dirty="0">
                <a:latin typeface="Cambria"/>
                <a:cs typeface="Cambria"/>
              </a:rPr>
              <a:t>Creation</a:t>
            </a:r>
            <a:r>
              <a:rPr b="1" spc="409" dirty="0">
                <a:latin typeface="Cambria"/>
                <a:cs typeface="Cambria"/>
              </a:rPr>
              <a:t> </a:t>
            </a:r>
            <a:r>
              <a:rPr b="1" spc="180" dirty="0">
                <a:latin typeface="Cambria"/>
                <a:cs typeface="Cambria"/>
              </a:rPr>
              <a:t>and</a:t>
            </a:r>
            <a:r>
              <a:rPr b="1" spc="409" dirty="0">
                <a:latin typeface="Cambria"/>
                <a:cs typeface="Cambria"/>
              </a:rPr>
              <a:t> </a:t>
            </a:r>
            <a:r>
              <a:rPr b="1" spc="240" dirty="0">
                <a:latin typeface="Cambria"/>
                <a:cs typeface="Cambria"/>
              </a:rPr>
              <a:t>Editing</a:t>
            </a:r>
          </a:p>
        </p:txBody>
      </p:sp>
      <p:sp>
        <p:nvSpPr>
          <p:cNvPr id="3" name="object 3"/>
          <p:cNvSpPr txBox="1"/>
          <p:nvPr/>
        </p:nvSpPr>
        <p:spPr>
          <a:xfrm>
            <a:off x="1084580" y="1923288"/>
            <a:ext cx="10060940" cy="2041525"/>
          </a:xfrm>
          <a:prstGeom prst="rect">
            <a:avLst/>
          </a:prstGeom>
        </p:spPr>
        <p:txBody>
          <a:bodyPr vert="horz" wrap="square" lIns="0" tIns="227965" rIns="0" bIns="0" rtlCol="0">
            <a:spAutoFit/>
          </a:bodyPr>
          <a:lstStyle/>
          <a:p>
            <a:pPr marL="145415" algn="ctr">
              <a:lnSpc>
                <a:spcPct val="100000"/>
              </a:lnSpc>
              <a:spcBef>
                <a:spcPts val="1795"/>
              </a:spcBef>
            </a:pPr>
            <a:r>
              <a:rPr sz="2400" b="1" spc="-5" dirty="0">
                <a:solidFill>
                  <a:srgbClr val="404040"/>
                </a:solidFill>
                <a:latin typeface="Cambria"/>
                <a:cs typeface="Cambria"/>
              </a:rPr>
              <a:t>Designs/Video</a:t>
            </a:r>
            <a:r>
              <a:rPr sz="2400" b="1" spc="-45" dirty="0">
                <a:solidFill>
                  <a:srgbClr val="404040"/>
                </a:solidFill>
                <a:latin typeface="Cambria"/>
                <a:cs typeface="Cambria"/>
              </a:rPr>
              <a:t> </a:t>
            </a:r>
            <a:r>
              <a:rPr sz="2400" b="1" spc="-10" dirty="0">
                <a:solidFill>
                  <a:srgbClr val="404040"/>
                </a:solidFill>
                <a:latin typeface="Cambria"/>
                <a:cs typeface="Cambria"/>
              </a:rPr>
              <a:t>Editing</a:t>
            </a:r>
            <a:endParaRPr sz="2400">
              <a:latin typeface="Cambria"/>
              <a:cs typeface="Cambria"/>
            </a:endParaRPr>
          </a:p>
          <a:p>
            <a:pPr marL="186690" indent="-173990">
              <a:lnSpc>
                <a:spcPct val="100000"/>
              </a:lnSpc>
              <a:spcBef>
                <a:spcPts val="2095"/>
              </a:spcBef>
              <a:buClr>
                <a:srgbClr val="9BA8B7"/>
              </a:buClr>
              <a:buSzPct val="120000"/>
              <a:buFont typeface="Arial MT"/>
              <a:buChar char="•"/>
              <a:tabLst>
                <a:tab pos="186690" algn="l"/>
              </a:tabLst>
            </a:pPr>
            <a:r>
              <a:rPr sz="2000" spc="-5" dirty="0">
                <a:solidFill>
                  <a:srgbClr val="404040"/>
                </a:solidFill>
                <a:latin typeface="Cambria"/>
                <a:cs typeface="Cambria"/>
              </a:rPr>
              <a:t>Design </a:t>
            </a:r>
            <a:r>
              <a:rPr sz="2000" spc="-35" dirty="0">
                <a:solidFill>
                  <a:srgbClr val="404040"/>
                </a:solidFill>
                <a:latin typeface="Cambria"/>
                <a:cs typeface="Cambria"/>
              </a:rPr>
              <a:t>Tools</a:t>
            </a:r>
            <a:r>
              <a:rPr sz="2000" spc="-25" dirty="0">
                <a:solidFill>
                  <a:srgbClr val="404040"/>
                </a:solidFill>
                <a:latin typeface="Cambria"/>
                <a:cs typeface="Cambria"/>
              </a:rPr>
              <a:t> </a:t>
            </a:r>
            <a:r>
              <a:rPr sz="2000" spc="-10" dirty="0">
                <a:solidFill>
                  <a:srgbClr val="404040"/>
                </a:solidFill>
                <a:latin typeface="Cambria"/>
                <a:cs typeface="Cambria"/>
              </a:rPr>
              <a:t>Familiarization</a:t>
            </a:r>
            <a:r>
              <a:rPr sz="2000" spc="-40" dirty="0">
                <a:solidFill>
                  <a:srgbClr val="404040"/>
                </a:solidFill>
                <a:latin typeface="Cambria"/>
                <a:cs typeface="Cambria"/>
              </a:rPr>
              <a:t> </a:t>
            </a:r>
            <a:r>
              <a:rPr sz="2000" dirty="0">
                <a:solidFill>
                  <a:srgbClr val="404040"/>
                </a:solidFill>
                <a:latin typeface="Cambria"/>
                <a:cs typeface="Cambria"/>
              </a:rPr>
              <a:t>(use</a:t>
            </a:r>
            <a:r>
              <a:rPr sz="2000" spc="10" dirty="0">
                <a:solidFill>
                  <a:srgbClr val="404040"/>
                </a:solidFill>
                <a:latin typeface="Cambria"/>
                <a:cs typeface="Cambria"/>
              </a:rPr>
              <a:t> </a:t>
            </a:r>
            <a:r>
              <a:rPr sz="2000" spc="-15" dirty="0">
                <a:solidFill>
                  <a:srgbClr val="404040"/>
                </a:solidFill>
                <a:latin typeface="Cambria"/>
                <a:cs typeface="Cambria"/>
              </a:rPr>
              <a:t>canva</a:t>
            </a:r>
            <a:r>
              <a:rPr sz="2000" spc="-5" dirty="0">
                <a:solidFill>
                  <a:srgbClr val="404040"/>
                </a:solidFill>
                <a:latin typeface="Cambria"/>
                <a:cs typeface="Cambria"/>
              </a:rPr>
              <a:t> for creating</a:t>
            </a:r>
            <a:r>
              <a:rPr sz="2000" spc="-30" dirty="0">
                <a:solidFill>
                  <a:srgbClr val="404040"/>
                </a:solidFill>
                <a:latin typeface="Cambria"/>
                <a:cs typeface="Cambria"/>
              </a:rPr>
              <a:t> </a:t>
            </a:r>
            <a:r>
              <a:rPr sz="2000" spc="-10" dirty="0">
                <a:solidFill>
                  <a:srgbClr val="404040"/>
                </a:solidFill>
                <a:latin typeface="Cambria"/>
                <a:cs typeface="Cambria"/>
              </a:rPr>
              <a:t>visually </a:t>
            </a:r>
            <a:r>
              <a:rPr sz="2000" spc="-5" dirty="0">
                <a:solidFill>
                  <a:srgbClr val="404040"/>
                </a:solidFill>
                <a:latin typeface="Cambria"/>
                <a:cs typeface="Cambria"/>
              </a:rPr>
              <a:t>appearing</a:t>
            </a:r>
            <a:r>
              <a:rPr sz="2000" spc="-25" dirty="0">
                <a:solidFill>
                  <a:srgbClr val="404040"/>
                </a:solidFill>
                <a:latin typeface="Cambria"/>
                <a:cs typeface="Cambria"/>
              </a:rPr>
              <a:t> </a:t>
            </a:r>
            <a:r>
              <a:rPr sz="2000" spc="-10" dirty="0">
                <a:solidFill>
                  <a:srgbClr val="404040"/>
                </a:solidFill>
                <a:latin typeface="Cambria"/>
                <a:cs typeface="Cambria"/>
              </a:rPr>
              <a:t>graphics)</a:t>
            </a:r>
            <a:endParaRPr sz="2000">
              <a:latin typeface="Cambria"/>
              <a:cs typeface="Cambria"/>
            </a:endParaRPr>
          </a:p>
          <a:p>
            <a:pPr marL="104139" marR="5080" indent="-92075">
              <a:lnSpc>
                <a:spcPct val="110000"/>
              </a:lnSpc>
              <a:spcBef>
                <a:spcPts val="1520"/>
              </a:spcBef>
              <a:buClr>
                <a:srgbClr val="9BA8B7"/>
              </a:buClr>
              <a:buFont typeface="Arial MT"/>
              <a:buChar char="•"/>
              <a:tabLst>
                <a:tab pos="159385" algn="l"/>
              </a:tabLst>
            </a:pPr>
            <a:r>
              <a:rPr sz="2000" dirty="0">
                <a:solidFill>
                  <a:srgbClr val="404040"/>
                </a:solidFill>
                <a:latin typeface="Cambria"/>
                <a:cs typeface="Cambria"/>
              </a:rPr>
              <a:t>Video</a:t>
            </a:r>
            <a:r>
              <a:rPr sz="2000" spc="-10" dirty="0">
                <a:solidFill>
                  <a:srgbClr val="404040"/>
                </a:solidFill>
                <a:latin typeface="Cambria"/>
                <a:cs typeface="Cambria"/>
              </a:rPr>
              <a:t> </a:t>
            </a:r>
            <a:r>
              <a:rPr sz="2000" spc="-5" dirty="0">
                <a:solidFill>
                  <a:srgbClr val="404040"/>
                </a:solidFill>
                <a:latin typeface="Cambria"/>
                <a:cs typeface="Cambria"/>
              </a:rPr>
              <a:t>Creation</a:t>
            </a:r>
            <a:r>
              <a:rPr sz="2000" spc="-30" dirty="0">
                <a:solidFill>
                  <a:srgbClr val="404040"/>
                </a:solidFill>
                <a:latin typeface="Cambria"/>
                <a:cs typeface="Cambria"/>
              </a:rPr>
              <a:t> </a:t>
            </a:r>
            <a:r>
              <a:rPr sz="2000" dirty="0">
                <a:solidFill>
                  <a:srgbClr val="404040"/>
                </a:solidFill>
                <a:latin typeface="Cambria"/>
                <a:cs typeface="Cambria"/>
              </a:rPr>
              <a:t>:</a:t>
            </a:r>
            <a:r>
              <a:rPr sz="2000" spc="-5" dirty="0">
                <a:solidFill>
                  <a:srgbClr val="404040"/>
                </a:solidFill>
                <a:latin typeface="Cambria"/>
                <a:cs typeface="Cambria"/>
              </a:rPr>
              <a:t> </a:t>
            </a:r>
            <a:r>
              <a:rPr sz="2000" dirty="0">
                <a:solidFill>
                  <a:srgbClr val="404040"/>
                </a:solidFill>
                <a:latin typeface="Cambria"/>
                <a:cs typeface="Cambria"/>
              </a:rPr>
              <a:t>Utilize</a:t>
            </a:r>
            <a:r>
              <a:rPr sz="2000" spc="-10" dirty="0">
                <a:solidFill>
                  <a:srgbClr val="404040"/>
                </a:solidFill>
                <a:latin typeface="Cambria"/>
                <a:cs typeface="Cambria"/>
              </a:rPr>
              <a:t> </a:t>
            </a:r>
            <a:r>
              <a:rPr sz="2000" dirty="0">
                <a:solidFill>
                  <a:srgbClr val="404040"/>
                </a:solidFill>
                <a:latin typeface="Cambria"/>
                <a:cs typeface="Cambria"/>
              </a:rPr>
              <a:t>VN</a:t>
            </a:r>
            <a:r>
              <a:rPr sz="2000" spc="5" dirty="0">
                <a:solidFill>
                  <a:srgbClr val="404040"/>
                </a:solidFill>
                <a:latin typeface="Cambria"/>
                <a:cs typeface="Cambria"/>
              </a:rPr>
              <a:t> </a:t>
            </a:r>
            <a:r>
              <a:rPr sz="2000" spc="-5" dirty="0">
                <a:solidFill>
                  <a:srgbClr val="404040"/>
                </a:solidFill>
                <a:latin typeface="Cambria"/>
                <a:cs typeface="Cambria"/>
              </a:rPr>
              <a:t>video</a:t>
            </a:r>
            <a:r>
              <a:rPr sz="2000" spc="5" dirty="0">
                <a:solidFill>
                  <a:srgbClr val="404040"/>
                </a:solidFill>
                <a:latin typeface="Cambria"/>
                <a:cs typeface="Cambria"/>
              </a:rPr>
              <a:t> </a:t>
            </a:r>
            <a:r>
              <a:rPr sz="2000" spc="-5" dirty="0">
                <a:solidFill>
                  <a:srgbClr val="404040"/>
                </a:solidFill>
                <a:latin typeface="Cambria"/>
                <a:cs typeface="Cambria"/>
              </a:rPr>
              <a:t>editor</a:t>
            </a:r>
            <a:r>
              <a:rPr sz="2000" spc="-25" dirty="0">
                <a:solidFill>
                  <a:srgbClr val="404040"/>
                </a:solidFill>
                <a:latin typeface="Cambria"/>
                <a:cs typeface="Cambria"/>
              </a:rPr>
              <a:t> </a:t>
            </a:r>
            <a:r>
              <a:rPr sz="2000" dirty="0">
                <a:solidFill>
                  <a:srgbClr val="404040"/>
                </a:solidFill>
                <a:latin typeface="Cambria"/>
                <a:cs typeface="Cambria"/>
              </a:rPr>
              <a:t>of</a:t>
            </a:r>
            <a:r>
              <a:rPr sz="2000" spc="-10" dirty="0">
                <a:solidFill>
                  <a:srgbClr val="404040"/>
                </a:solidFill>
                <a:latin typeface="Cambria"/>
                <a:cs typeface="Cambria"/>
              </a:rPr>
              <a:t> your</a:t>
            </a:r>
            <a:r>
              <a:rPr sz="2000" spc="-5" dirty="0">
                <a:solidFill>
                  <a:srgbClr val="404040"/>
                </a:solidFill>
                <a:latin typeface="Cambria"/>
                <a:cs typeface="Cambria"/>
              </a:rPr>
              <a:t> </a:t>
            </a:r>
            <a:r>
              <a:rPr sz="2000" dirty="0">
                <a:solidFill>
                  <a:srgbClr val="404040"/>
                </a:solidFill>
                <a:latin typeface="Cambria"/>
                <a:cs typeface="Cambria"/>
              </a:rPr>
              <a:t>choice</a:t>
            </a:r>
            <a:r>
              <a:rPr sz="2000" spc="-20" dirty="0">
                <a:solidFill>
                  <a:srgbClr val="404040"/>
                </a:solidFill>
                <a:latin typeface="Cambria"/>
                <a:cs typeface="Cambria"/>
              </a:rPr>
              <a:t> </a:t>
            </a:r>
            <a:r>
              <a:rPr sz="2000" spc="-5" dirty="0">
                <a:solidFill>
                  <a:srgbClr val="404040"/>
                </a:solidFill>
                <a:latin typeface="Cambria"/>
                <a:cs typeface="Cambria"/>
              </a:rPr>
              <a:t>to</a:t>
            </a:r>
            <a:r>
              <a:rPr sz="2000" spc="-20" dirty="0">
                <a:solidFill>
                  <a:srgbClr val="404040"/>
                </a:solidFill>
                <a:latin typeface="Cambria"/>
                <a:cs typeface="Cambria"/>
              </a:rPr>
              <a:t> </a:t>
            </a:r>
            <a:r>
              <a:rPr sz="2000" spc="-5" dirty="0">
                <a:solidFill>
                  <a:srgbClr val="404040"/>
                </a:solidFill>
                <a:latin typeface="Cambria"/>
                <a:cs typeface="Cambria"/>
              </a:rPr>
              <a:t>create</a:t>
            </a:r>
            <a:r>
              <a:rPr sz="2000" spc="-40" dirty="0">
                <a:solidFill>
                  <a:srgbClr val="404040"/>
                </a:solidFill>
                <a:latin typeface="Cambria"/>
                <a:cs typeface="Cambria"/>
              </a:rPr>
              <a:t> </a:t>
            </a:r>
            <a:r>
              <a:rPr sz="2000" dirty="0">
                <a:solidFill>
                  <a:srgbClr val="404040"/>
                </a:solidFill>
                <a:latin typeface="Cambria"/>
                <a:cs typeface="Cambria"/>
              </a:rPr>
              <a:t>videos</a:t>
            </a:r>
            <a:r>
              <a:rPr sz="2000" spc="5" dirty="0">
                <a:solidFill>
                  <a:srgbClr val="404040"/>
                </a:solidFill>
                <a:latin typeface="Cambria"/>
                <a:cs typeface="Cambria"/>
              </a:rPr>
              <a:t> </a:t>
            </a:r>
            <a:r>
              <a:rPr sz="2000" spc="-10" dirty="0">
                <a:solidFill>
                  <a:srgbClr val="404040"/>
                </a:solidFill>
                <a:latin typeface="Cambria"/>
                <a:cs typeface="Cambria"/>
              </a:rPr>
              <a:t>related</a:t>
            </a:r>
            <a:r>
              <a:rPr sz="2000" spc="-25" dirty="0">
                <a:solidFill>
                  <a:srgbClr val="404040"/>
                </a:solidFill>
                <a:latin typeface="Cambria"/>
                <a:cs typeface="Cambria"/>
              </a:rPr>
              <a:t> </a:t>
            </a:r>
            <a:r>
              <a:rPr sz="2000" spc="-5" dirty="0">
                <a:solidFill>
                  <a:srgbClr val="404040"/>
                </a:solidFill>
                <a:latin typeface="Cambria"/>
                <a:cs typeface="Cambria"/>
              </a:rPr>
              <a:t>to</a:t>
            </a:r>
            <a:r>
              <a:rPr sz="2000" spc="-20" dirty="0">
                <a:solidFill>
                  <a:srgbClr val="404040"/>
                </a:solidFill>
                <a:latin typeface="Cambria"/>
                <a:cs typeface="Cambria"/>
              </a:rPr>
              <a:t> </a:t>
            </a:r>
            <a:r>
              <a:rPr sz="2000" dirty="0">
                <a:solidFill>
                  <a:srgbClr val="404040"/>
                </a:solidFill>
                <a:latin typeface="Cambria"/>
                <a:cs typeface="Cambria"/>
              </a:rPr>
              <a:t>the</a:t>
            </a:r>
            <a:r>
              <a:rPr sz="2000" spc="-15" dirty="0">
                <a:solidFill>
                  <a:srgbClr val="404040"/>
                </a:solidFill>
                <a:latin typeface="Cambria"/>
                <a:cs typeface="Cambria"/>
              </a:rPr>
              <a:t> </a:t>
            </a:r>
            <a:r>
              <a:rPr sz="2000" dirty="0">
                <a:solidFill>
                  <a:srgbClr val="404040"/>
                </a:solidFill>
                <a:latin typeface="Cambria"/>
                <a:cs typeface="Cambria"/>
              </a:rPr>
              <a:t>chosen </a:t>
            </a:r>
            <a:r>
              <a:rPr sz="2000" spc="-425" dirty="0">
                <a:solidFill>
                  <a:srgbClr val="404040"/>
                </a:solidFill>
                <a:latin typeface="Cambria"/>
                <a:cs typeface="Cambria"/>
              </a:rPr>
              <a:t> </a:t>
            </a:r>
            <a:r>
              <a:rPr sz="2000" spc="-5" dirty="0">
                <a:solidFill>
                  <a:srgbClr val="404040"/>
                </a:solidFill>
                <a:latin typeface="Cambria"/>
                <a:cs typeface="Cambria"/>
              </a:rPr>
              <a:t>topic.</a:t>
            </a:r>
            <a:endParaRPr sz="2000">
              <a:latin typeface="Cambria"/>
              <a:cs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992124"/>
            <a:ext cx="3764915" cy="699770"/>
          </a:xfrm>
          <a:prstGeom prst="rect">
            <a:avLst/>
          </a:prstGeom>
          <a:solidFill>
            <a:srgbClr val="FFFF00"/>
          </a:solidFill>
        </p:spPr>
        <p:txBody>
          <a:bodyPr vert="horz" wrap="square" lIns="0" tIns="0" rIns="0" bIns="0" rtlCol="0">
            <a:spAutoFit/>
          </a:bodyPr>
          <a:lstStyle/>
          <a:p>
            <a:pPr>
              <a:lnSpc>
                <a:spcPts val="5380"/>
              </a:lnSpc>
            </a:pPr>
            <a:r>
              <a:rPr sz="4700" spc="-55" dirty="0"/>
              <a:t>Instagram</a:t>
            </a:r>
            <a:r>
              <a:rPr sz="4700" spc="-165" dirty="0"/>
              <a:t> </a:t>
            </a:r>
            <a:r>
              <a:rPr sz="4700" spc="-40" dirty="0"/>
              <a:t>post</a:t>
            </a:r>
            <a:endParaRPr sz="4700"/>
          </a:p>
        </p:txBody>
      </p:sp>
      <p:sp>
        <p:nvSpPr>
          <p:cNvPr id="3" name="object 3"/>
          <p:cNvSpPr txBox="1"/>
          <p:nvPr/>
        </p:nvSpPr>
        <p:spPr>
          <a:xfrm>
            <a:off x="6335752" y="3379143"/>
            <a:ext cx="179070" cy="601345"/>
          </a:xfrm>
          <a:prstGeom prst="rect">
            <a:avLst/>
          </a:prstGeom>
        </p:spPr>
        <p:txBody>
          <a:bodyPr vert="horz" wrap="square" lIns="0" tIns="0" rIns="0" bIns="0" rtlCol="0">
            <a:spAutoFit/>
          </a:bodyPr>
          <a:lstStyle/>
          <a:p>
            <a:pPr>
              <a:lnSpc>
                <a:spcPts val="2180"/>
              </a:lnSpc>
            </a:pPr>
            <a:r>
              <a:rPr sz="1900" spc="-5" dirty="0">
                <a:solidFill>
                  <a:srgbClr val="00AFEF"/>
                </a:solidFill>
                <a:latin typeface="Cambria"/>
                <a:cs typeface="Cambria"/>
              </a:rPr>
              <a:t>_J</a:t>
            </a:r>
            <a:endParaRPr sz="1900">
              <a:latin typeface="Cambria"/>
              <a:cs typeface="Cambria"/>
            </a:endParaRPr>
          </a:p>
          <a:p>
            <a:pPr marL="19050">
              <a:lnSpc>
                <a:spcPct val="100000"/>
              </a:lnSpc>
              <a:spcBef>
                <a:spcPts val="229"/>
              </a:spcBef>
            </a:pPr>
            <a:r>
              <a:rPr sz="1900" spc="-5" dirty="0">
                <a:solidFill>
                  <a:srgbClr val="00AFEF"/>
                </a:solidFill>
                <a:latin typeface="Cambria"/>
                <a:cs typeface="Cambria"/>
              </a:rPr>
              <a:t>D</a:t>
            </a:r>
            <a:endParaRPr sz="1900">
              <a:latin typeface="Cambria"/>
              <a:cs typeface="Cambria"/>
            </a:endParaRPr>
          </a:p>
        </p:txBody>
      </p:sp>
      <p:sp>
        <p:nvSpPr>
          <p:cNvPr id="4" name="object 4"/>
          <p:cNvSpPr txBox="1"/>
          <p:nvPr/>
        </p:nvSpPr>
        <p:spPr>
          <a:xfrm>
            <a:off x="1176324" y="2043811"/>
            <a:ext cx="5253355" cy="2581275"/>
          </a:xfrm>
          <a:prstGeom prst="rect">
            <a:avLst/>
          </a:prstGeom>
        </p:spPr>
        <p:txBody>
          <a:bodyPr vert="horz" wrap="square" lIns="0" tIns="12065" rIns="0" bIns="0" rtlCol="0">
            <a:spAutoFit/>
          </a:bodyPr>
          <a:lstStyle/>
          <a:p>
            <a:pPr marL="12700">
              <a:lnSpc>
                <a:spcPct val="100000"/>
              </a:lnSpc>
              <a:spcBef>
                <a:spcPts val="95"/>
              </a:spcBef>
            </a:pPr>
            <a:r>
              <a:rPr sz="1900" spc="-5" dirty="0">
                <a:solidFill>
                  <a:srgbClr val="404040"/>
                </a:solidFill>
                <a:latin typeface="Cambria"/>
                <a:cs typeface="Cambria"/>
              </a:rPr>
              <a:t>Caption</a:t>
            </a:r>
            <a:r>
              <a:rPr sz="1900" dirty="0">
                <a:solidFill>
                  <a:srgbClr val="404040"/>
                </a:solidFill>
                <a:latin typeface="Cambria"/>
                <a:cs typeface="Cambria"/>
              </a:rPr>
              <a:t> </a:t>
            </a:r>
            <a:r>
              <a:rPr sz="1900" spc="-5" dirty="0">
                <a:solidFill>
                  <a:srgbClr val="404040"/>
                </a:solidFill>
                <a:latin typeface="Cambria"/>
                <a:cs typeface="Cambria"/>
              </a:rPr>
              <a:t>: </a:t>
            </a:r>
            <a:r>
              <a:rPr sz="1900" spc="-45" dirty="0">
                <a:solidFill>
                  <a:srgbClr val="404040"/>
                </a:solidFill>
                <a:latin typeface="Cambria"/>
                <a:cs typeface="Cambria"/>
              </a:rPr>
              <a:t>Tech</a:t>
            </a:r>
            <a:r>
              <a:rPr sz="1900" spc="-20" dirty="0">
                <a:solidFill>
                  <a:srgbClr val="404040"/>
                </a:solidFill>
                <a:latin typeface="Cambria"/>
                <a:cs typeface="Cambria"/>
              </a:rPr>
              <a:t> </a:t>
            </a:r>
            <a:r>
              <a:rPr sz="1900" spc="-15" dirty="0">
                <a:solidFill>
                  <a:srgbClr val="404040"/>
                </a:solidFill>
                <a:latin typeface="Cambria"/>
                <a:cs typeface="Cambria"/>
              </a:rPr>
              <a:t>Mahindra</a:t>
            </a:r>
            <a:endParaRPr sz="1900">
              <a:latin typeface="Cambria"/>
              <a:cs typeface="Cambria"/>
            </a:endParaRPr>
          </a:p>
          <a:p>
            <a:pPr marL="12700" marR="2263140">
              <a:lnSpc>
                <a:spcPts val="3910"/>
              </a:lnSpc>
              <a:spcBef>
                <a:spcPts val="390"/>
              </a:spcBef>
            </a:pPr>
            <a:r>
              <a:rPr sz="1900" spc="-10" dirty="0">
                <a:solidFill>
                  <a:srgbClr val="404040"/>
                </a:solidFill>
                <a:latin typeface="Cambria"/>
                <a:cs typeface="Cambria"/>
              </a:rPr>
              <a:t>Hastags </a:t>
            </a:r>
            <a:r>
              <a:rPr sz="1900" spc="-5" dirty="0">
                <a:solidFill>
                  <a:srgbClr val="404040"/>
                </a:solidFill>
                <a:latin typeface="Cambria"/>
                <a:cs typeface="Cambria"/>
              </a:rPr>
              <a:t>: </a:t>
            </a:r>
            <a:r>
              <a:rPr sz="1900" spc="-10" dirty="0">
                <a:solidFill>
                  <a:srgbClr val="404040"/>
                </a:solidFill>
                <a:latin typeface="Cambria"/>
                <a:cs typeface="Cambria"/>
              </a:rPr>
              <a:t>#tech#IT </a:t>
            </a:r>
            <a:r>
              <a:rPr sz="1900" spc="-5" dirty="0">
                <a:solidFill>
                  <a:srgbClr val="404040"/>
                </a:solidFill>
                <a:latin typeface="Cambria"/>
                <a:cs typeface="Cambria"/>
              </a:rPr>
              <a:t>services# </a:t>
            </a:r>
            <a:r>
              <a:rPr sz="1900" spc="-405" dirty="0">
                <a:solidFill>
                  <a:srgbClr val="404040"/>
                </a:solidFill>
                <a:latin typeface="Cambria"/>
                <a:cs typeface="Cambria"/>
              </a:rPr>
              <a:t> </a:t>
            </a:r>
            <a:r>
              <a:rPr sz="1900" spc="-5" dirty="0">
                <a:solidFill>
                  <a:srgbClr val="404040"/>
                </a:solidFill>
                <a:latin typeface="Cambria"/>
                <a:cs typeface="Cambria"/>
              </a:rPr>
              <a:t>Link :</a:t>
            </a:r>
            <a:endParaRPr sz="1900">
              <a:latin typeface="Cambria"/>
              <a:cs typeface="Cambria"/>
            </a:endParaRPr>
          </a:p>
          <a:p>
            <a:pPr marL="12700">
              <a:lnSpc>
                <a:spcPts val="2110"/>
              </a:lnSpc>
            </a:pPr>
            <a:r>
              <a:rPr sz="1900" spc="-15" dirty="0">
                <a:solidFill>
                  <a:srgbClr val="00AFEF"/>
                </a:solidFill>
                <a:latin typeface="Cambria"/>
                <a:cs typeface="Cambria"/>
              </a:rPr>
              <a:t>https://</a:t>
            </a:r>
            <a:r>
              <a:rPr sz="1900" spc="-15" dirty="0">
                <a:solidFill>
                  <a:srgbClr val="00AFEF"/>
                </a:solidFill>
                <a:latin typeface="Cambria"/>
                <a:cs typeface="Cambria"/>
                <a:hlinkClick r:id="rId2"/>
              </a:rPr>
              <a:t>www.canva.com/design/DAGDfyQqGps/V</a:t>
            </a:r>
            <a:endParaRPr sz="1900">
              <a:latin typeface="Cambria"/>
              <a:cs typeface="Cambria"/>
            </a:endParaRPr>
          </a:p>
          <a:p>
            <a:pPr marL="12700" marR="5080" algn="just">
              <a:lnSpc>
                <a:spcPct val="110000"/>
              </a:lnSpc>
              <a:spcBef>
                <a:spcPts val="5"/>
              </a:spcBef>
            </a:pPr>
            <a:r>
              <a:rPr sz="1900" spc="-10" dirty="0">
                <a:solidFill>
                  <a:srgbClr val="00AFEF"/>
                </a:solidFill>
                <a:latin typeface="Cambria"/>
                <a:cs typeface="Cambria"/>
              </a:rPr>
              <a:t>NAIlF7FhzVSHpWW_0gQ/view?utm_content=DAG </a:t>
            </a:r>
            <a:r>
              <a:rPr sz="1900" spc="-5" dirty="0">
                <a:solidFill>
                  <a:srgbClr val="00AFEF"/>
                </a:solidFill>
                <a:latin typeface="Cambria"/>
                <a:cs typeface="Cambria"/>
              </a:rPr>
              <a:t> fy</a:t>
            </a:r>
            <a:r>
              <a:rPr sz="1900" spc="-10" dirty="0">
                <a:solidFill>
                  <a:srgbClr val="00AFEF"/>
                </a:solidFill>
                <a:latin typeface="Cambria"/>
                <a:cs typeface="Cambria"/>
              </a:rPr>
              <a:t>Q</a:t>
            </a:r>
            <a:r>
              <a:rPr sz="1900" spc="-15" dirty="0">
                <a:solidFill>
                  <a:srgbClr val="00AFEF"/>
                </a:solidFill>
                <a:latin typeface="Cambria"/>
                <a:cs typeface="Cambria"/>
              </a:rPr>
              <a:t>q</a:t>
            </a:r>
            <a:r>
              <a:rPr sz="1900" spc="-5" dirty="0">
                <a:solidFill>
                  <a:srgbClr val="00AFEF"/>
                </a:solidFill>
                <a:latin typeface="Cambria"/>
                <a:cs typeface="Cambria"/>
              </a:rPr>
              <a:t>G</a:t>
            </a:r>
            <a:r>
              <a:rPr sz="1900" dirty="0">
                <a:solidFill>
                  <a:srgbClr val="00AFEF"/>
                </a:solidFill>
                <a:latin typeface="Cambria"/>
                <a:cs typeface="Cambria"/>
              </a:rPr>
              <a:t>p</a:t>
            </a:r>
            <a:r>
              <a:rPr sz="1900" spc="-5" dirty="0">
                <a:solidFill>
                  <a:srgbClr val="00AFEF"/>
                </a:solidFill>
                <a:latin typeface="Cambria"/>
                <a:cs typeface="Cambria"/>
              </a:rPr>
              <a:t>s&amp;ut</a:t>
            </a:r>
            <a:r>
              <a:rPr sz="1900" spc="-15" dirty="0">
                <a:solidFill>
                  <a:srgbClr val="00AFEF"/>
                </a:solidFill>
                <a:latin typeface="Cambria"/>
                <a:cs typeface="Cambria"/>
              </a:rPr>
              <a:t>m</a:t>
            </a:r>
            <a:r>
              <a:rPr sz="1900" spc="-5" dirty="0">
                <a:solidFill>
                  <a:srgbClr val="00AFEF"/>
                </a:solidFill>
                <a:latin typeface="Cambria"/>
                <a:cs typeface="Cambria"/>
              </a:rPr>
              <a:t>_</a:t>
            </a:r>
            <a:r>
              <a:rPr sz="1900" dirty="0">
                <a:solidFill>
                  <a:srgbClr val="00AFEF"/>
                </a:solidFill>
                <a:latin typeface="Cambria"/>
                <a:cs typeface="Cambria"/>
              </a:rPr>
              <a:t>c</a:t>
            </a:r>
            <a:r>
              <a:rPr sz="1900" spc="-10" dirty="0">
                <a:solidFill>
                  <a:srgbClr val="00AFEF"/>
                </a:solidFill>
                <a:latin typeface="Cambria"/>
                <a:cs typeface="Cambria"/>
              </a:rPr>
              <a:t>a</a:t>
            </a:r>
            <a:r>
              <a:rPr sz="1900" spc="-15" dirty="0">
                <a:solidFill>
                  <a:srgbClr val="00AFEF"/>
                </a:solidFill>
                <a:latin typeface="Cambria"/>
                <a:cs typeface="Cambria"/>
              </a:rPr>
              <a:t>m</a:t>
            </a:r>
            <a:r>
              <a:rPr sz="1900" spc="-10" dirty="0">
                <a:solidFill>
                  <a:srgbClr val="00AFEF"/>
                </a:solidFill>
                <a:latin typeface="Cambria"/>
                <a:cs typeface="Cambria"/>
              </a:rPr>
              <a:t>paign</a:t>
            </a:r>
            <a:r>
              <a:rPr sz="1900" spc="-15" dirty="0">
                <a:solidFill>
                  <a:srgbClr val="00AFEF"/>
                </a:solidFill>
                <a:latin typeface="Cambria"/>
                <a:cs typeface="Cambria"/>
              </a:rPr>
              <a:t>=</a:t>
            </a:r>
            <a:r>
              <a:rPr sz="1900" spc="-5" dirty="0">
                <a:solidFill>
                  <a:srgbClr val="00AFEF"/>
                </a:solidFill>
                <a:latin typeface="Cambria"/>
                <a:cs typeface="Cambria"/>
              </a:rPr>
              <a:t>designsha</a:t>
            </a:r>
            <a:r>
              <a:rPr sz="1900" spc="-35" dirty="0">
                <a:solidFill>
                  <a:srgbClr val="00AFEF"/>
                </a:solidFill>
                <a:latin typeface="Cambria"/>
                <a:cs typeface="Cambria"/>
              </a:rPr>
              <a:t>r</a:t>
            </a:r>
            <a:r>
              <a:rPr sz="1900" spc="-5" dirty="0">
                <a:solidFill>
                  <a:srgbClr val="00AFEF"/>
                </a:solidFill>
                <a:latin typeface="Cambria"/>
                <a:cs typeface="Cambria"/>
              </a:rPr>
              <a:t>e&amp;ut</a:t>
            </a:r>
            <a:r>
              <a:rPr sz="1900" spc="-20" dirty="0">
                <a:solidFill>
                  <a:srgbClr val="00AFEF"/>
                </a:solidFill>
                <a:latin typeface="Cambria"/>
                <a:cs typeface="Cambria"/>
              </a:rPr>
              <a:t>m</a:t>
            </a:r>
            <a:r>
              <a:rPr sz="1900" spc="-5" dirty="0">
                <a:solidFill>
                  <a:srgbClr val="00AFEF"/>
                </a:solidFill>
                <a:latin typeface="Cambria"/>
                <a:cs typeface="Cambria"/>
              </a:rPr>
              <a:t>_mediu  </a:t>
            </a:r>
            <a:r>
              <a:rPr sz="1900" spc="-10" dirty="0">
                <a:solidFill>
                  <a:srgbClr val="00AFEF"/>
                </a:solidFill>
                <a:latin typeface="Cambria"/>
                <a:cs typeface="Cambria"/>
              </a:rPr>
              <a:t>m=link&amp;utm_source=editor</a:t>
            </a:r>
            <a:endParaRPr sz="1900">
              <a:latin typeface="Cambria"/>
              <a:cs typeface="Cambria"/>
            </a:endParaRPr>
          </a:p>
        </p:txBody>
      </p:sp>
      <p:pic>
        <p:nvPicPr>
          <p:cNvPr id="5" name="object 5"/>
          <p:cNvPicPr/>
          <p:nvPr/>
        </p:nvPicPr>
        <p:blipFill>
          <a:blip r:embed="rId3" cstate="print"/>
          <a:stretch>
            <a:fillRect/>
          </a:stretch>
        </p:blipFill>
        <p:spPr>
          <a:xfrm>
            <a:off x="7013426" y="2656507"/>
            <a:ext cx="3522247" cy="28112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992124"/>
            <a:ext cx="4010660" cy="699770"/>
          </a:xfrm>
          <a:prstGeom prst="rect">
            <a:avLst/>
          </a:prstGeom>
          <a:solidFill>
            <a:srgbClr val="FFFF00"/>
          </a:solidFill>
        </p:spPr>
        <p:txBody>
          <a:bodyPr vert="horz" wrap="square" lIns="0" tIns="0" rIns="0" bIns="0" rtlCol="0">
            <a:spAutoFit/>
          </a:bodyPr>
          <a:lstStyle/>
          <a:p>
            <a:pPr>
              <a:lnSpc>
                <a:spcPts val="5380"/>
              </a:lnSpc>
            </a:pPr>
            <a:r>
              <a:rPr sz="4700" spc="-55" dirty="0"/>
              <a:t>Instagram</a:t>
            </a:r>
            <a:r>
              <a:rPr sz="4700" spc="-155" dirty="0"/>
              <a:t> </a:t>
            </a:r>
            <a:r>
              <a:rPr sz="4700" spc="-50" dirty="0"/>
              <a:t>Story</a:t>
            </a:r>
            <a:endParaRPr sz="4700"/>
          </a:p>
        </p:txBody>
      </p:sp>
      <p:sp>
        <p:nvSpPr>
          <p:cNvPr id="3" name="object 3"/>
          <p:cNvSpPr txBox="1"/>
          <p:nvPr/>
        </p:nvSpPr>
        <p:spPr>
          <a:xfrm>
            <a:off x="1064463" y="2152904"/>
            <a:ext cx="5026025" cy="2581275"/>
          </a:xfrm>
          <a:prstGeom prst="rect">
            <a:avLst/>
          </a:prstGeom>
        </p:spPr>
        <p:txBody>
          <a:bodyPr vert="horz" wrap="square" lIns="0" tIns="12065" rIns="0" bIns="0" rtlCol="0">
            <a:spAutoFit/>
          </a:bodyPr>
          <a:lstStyle/>
          <a:p>
            <a:pPr marL="12700">
              <a:lnSpc>
                <a:spcPct val="100000"/>
              </a:lnSpc>
              <a:spcBef>
                <a:spcPts val="95"/>
              </a:spcBef>
            </a:pPr>
            <a:r>
              <a:rPr sz="1900" spc="-5" dirty="0">
                <a:solidFill>
                  <a:srgbClr val="404040"/>
                </a:solidFill>
                <a:latin typeface="Cambria"/>
                <a:cs typeface="Cambria"/>
              </a:rPr>
              <a:t>Caption</a:t>
            </a:r>
            <a:r>
              <a:rPr sz="1900" spc="10" dirty="0">
                <a:solidFill>
                  <a:srgbClr val="404040"/>
                </a:solidFill>
                <a:latin typeface="Cambria"/>
                <a:cs typeface="Cambria"/>
              </a:rPr>
              <a:t> </a:t>
            </a:r>
            <a:r>
              <a:rPr sz="1900" spc="-5" dirty="0">
                <a:solidFill>
                  <a:srgbClr val="404040"/>
                </a:solidFill>
                <a:latin typeface="Cambria"/>
                <a:cs typeface="Cambria"/>
              </a:rPr>
              <a:t>:</a:t>
            </a:r>
            <a:r>
              <a:rPr sz="1900" dirty="0">
                <a:solidFill>
                  <a:srgbClr val="404040"/>
                </a:solidFill>
                <a:latin typeface="Cambria"/>
                <a:cs typeface="Cambria"/>
              </a:rPr>
              <a:t> </a:t>
            </a:r>
            <a:r>
              <a:rPr sz="1900" spc="-45" dirty="0">
                <a:solidFill>
                  <a:srgbClr val="404040"/>
                </a:solidFill>
                <a:latin typeface="Cambria"/>
                <a:cs typeface="Cambria"/>
              </a:rPr>
              <a:t>Tech</a:t>
            </a:r>
            <a:r>
              <a:rPr sz="1900" spc="-5" dirty="0">
                <a:solidFill>
                  <a:srgbClr val="404040"/>
                </a:solidFill>
                <a:latin typeface="Cambria"/>
                <a:cs typeface="Cambria"/>
              </a:rPr>
              <a:t> </a:t>
            </a:r>
            <a:r>
              <a:rPr sz="1900" spc="-15" dirty="0">
                <a:solidFill>
                  <a:srgbClr val="404040"/>
                </a:solidFill>
                <a:latin typeface="Cambria"/>
                <a:cs typeface="Cambria"/>
              </a:rPr>
              <a:t>Mahindra</a:t>
            </a:r>
            <a:r>
              <a:rPr sz="1900" spc="5" dirty="0">
                <a:solidFill>
                  <a:srgbClr val="404040"/>
                </a:solidFill>
                <a:latin typeface="Cambria"/>
                <a:cs typeface="Cambria"/>
              </a:rPr>
              <a:t> </a:t>
            </a:r>
            <a:r>
              <a:rPr sz="1900" spc="-5" dirty="0">
                <a:solidFill>
                  <a:srgbClr val="404040"/>
                </a:solidFill>
                <a:latin typeface="Cambria"/>
                <a:cs typeface="Cambria"/>
              </a:rPr>
              <a:t>Hiring</a:t>
            </a:r>
            <a:r>
              <a:rPr sz="1900" spc="5" dirty="0">
                <a:solidFill>
                  <a:srgbClr val="404040"/>
                </a:solidFill>
                <a:latin typeface="Cambria"/>
                <a:cs typeface="Cambria"/>
              </a:rPr>
              <a:t> </a:t>
            </a:r>
            <a:r>
              <a:rPr sz="1900" spc="-10" dirty="0">
                <a:solidFill>
                  <a:srgbClr val="404040"/>
                </a:solidFill>
                <a:latin typeface="Cambria"/>
                <a:cs typeface="Cambria"/>
              </a:rPr>
              <a:t>process</a:t>
            </a:r>
            <a:r>
              <a:rPr sz="1900" dirty="0">
                <a:solidFill>
                  <a:srgbClr val="404040"/>
                </a:solidFill>
                <a:latin typeface="Cambria"/>
                <a:cs typeface="Cambria"/>
              </a:rPr>
              <a:t> </a:t>
            </a:r>
            <a:r>
              <a:rPr sz="1900" spc="-10" dirty="0">
                <a:solidFill>
                  <a:srgbClr val="404040"/>
                </a:solidFill>
                <a:latin typeface="Cambria"/>
                <a:cs typeface="Cambria"/>
              </a:rPr>
              <a:t>2024.</a:t>
            </a:r>
            <a:endParaRPr sz="1900" dirty="0">
              <a:latin typeface="Cambria"/>
              <a:cs typeface="Cambria"/>
            </a:endParaRPr>
          </a:p>
          <a:p>
            <a:pPr marL="12700">
              <a:lnSpc>
                <a:spcPct val="100000"/>
              </a:lnSpc>
              <a:spcBef>
                <a:spcPts val="1620"/>
              </a:spcBef>
            </a:pPr>
            <a:r>
              <a:rPr sz="1900" spc="-10" dirty="0">
                <a:solidFill>
                  <a:srgbClr val="404040"/>
                </a:solidFill>
                <a:latin typeface="Cambria"/>
                <a:cs typeface="Cambria"/>
              </a:rPr>
              <a:t>Hastags</a:t>
            </a:r>
            <a:r>
              <a:rPr sz="1900" spc="5" dirty="0">
                <a:solidFill>
                  <a:srgbClr val="404040"/>
                </a:solidFill>
                <a:latin typeface="Cambria"/>
                <a:cs typeface="Cambria"/>
              </a:rPr>
              <a:t> </a:t>
            </a:r>
            <a:r>
              <a:rPr sz="1900" spc="-5" dirty="0">
                <a:solidFill>
                  <a:srgbClr val="404040"/>
                </a:solidFill>
                <a:latin typeface="Cambria"/>
                <a:cs typeface="Cambria"/>
              </a:rPr>
              <a:t>:</a:t>
            </a:r>
            <a:r>
              <a:rPr sz="1900" spc="5" dirty="0">
                <a:solidFill>
                  <a:srgbClr val="404040"/>
                </a:solidFill>
                <a:latin typeface="Cambria"/>
                <a:cs typeface="Cambria"/>
              </a:rPr>
              <a:t> </a:t>
            </a:r>
            <a:r>
              <a:rPr sz="1900" spc="-15" dirty="0">
                <a:solidFill>
                  <a:srgbClr val="404040"/>
                </a:solidFill>
                <a:latin typeface="Cambria"/>
                <a:cs typeface="Cambria"/>
              </a:rPr>
              <a:t>#techm#TechMahindra#hiringtech</a:t>
            </a:r>
            <a:endParaRPr sz="1900" dirty="0">
              <a:latin typeface="Cambria"/>
              <a:cs typeface="Cambria"/>
            </a:endParaRPr>
          </a:p>
          <a:p>
            <a:pPr marL="12700" marR="5080">
              <a:lnSpc>
                <a:spcPct val="110000"/>
              </a:lnSpc>
              <a:spcBef>
                <a:spcPts val="1405"/>
              </a:spcBef>
            </a:pPr>
            <a:r>
              <a:rPr sz="1900" spc="-5" dirty="0">
                <a:solidFill>
                  <a:srgbClr val="404040"/>
                </a:solidFill>
                <a:latin typeface="Cambria"/>
                <a:cs typeface="Cambria"/>
              </a:rPr>
              <a:t>Link : </a:t>
            </a:r>
            <a:r>
              <a:rPr sz="1900" dirty="0">
                <a:solidFill>
                  <a:srgbClr val="404040"/>
                </a:solidFill>
                <a:latin typeface="Cambria"/>
                <a:cs typeface="Cambria"/>
              </a:rPr>
              <a:t> </a:t>
            </a:r>
            <a:r>
              <a:rPr sz="1900" spc="-15" dirty="0">
                <a:solidFill>
                  <a:srgbClr val="00AFEF"/>
                </a:solidFill>
                <a:latin typeface="Cambria"/>
                <a:cs typeface="Cambria"/>
              </a:rPr>
              <a:t>https://</a:t>
            </a:r>
            <a:r>
              <a:rPr sz="1900" spc="-15" dirty="0">
                <a:solidFill>
                  <a:srgbClr val="00AFEF"/>
                </a:solidFill>
                <a:latin typeface="Cambria"/>
                <a:cs typeface="Cambria"/>
                <a:hlinkClick r:id="rId2"/>
              </a:rPr>
              <a:t>www.canva.com/design/DAGDfyQqGps/ </a:t>
            </a:r>
            <a:r>
              <a:rPr sz="1900" spc="-405" dirty="0">
                <a:solidFill>
                  <a:srgbClr val="00AFEF"/>
                </a:solidFill>
                <a:latin typeface="Cambria"/>
                <a:cs typeface="Cambria"/>
              </a:rPr>
              <a:t> </a:t>
            </a:r>
            <a:r>
              <a:rPr sz="1900" spc="-10" dirty="0">
                <a:solidFill>
                  <a:srgbClr val="00AFEF"/>
                </a:solidFill>
                <a:latin typeface="Cambria"/>
                <a:cs typeface="Cambria"/>
              </a:rPr>
              <a:t>V_JNAIlF7FhzVSHpWW_0gQ/view?utm_content</a:t>
            </a:r>
            <a:endParaRPr sz="1900" dirty="0">
              <a:latin typeface="Cambria"/>
              <a:cs typeface="Cambria"/>
            </a:endParaRPr>
          </a:p>
          <a:p>
            <a:pPr marL="12700" marR="59055">
              <a:lnSpc>
                <a:spcPct val="110000"/>
              </a:lnSpc>
            </a:pPr>
            <a:r>
              <a:rPr sz="1900" spc="-10" dirty="0">
                <a:solidFill>
                  <a:srgbClr val="00AFEF"/>
                </a:solidFill>
                <a:latin typeface="Cambria"/>
                <a:cs typeface="Cambria"/>
              </a:rPr>
              <a:t>=DAGDfyQqGps&amp;utm_campaign=designshare&amp;u </a:t>
            </a:r>
            <a:r>
              <a:rPr sz="1900" spc="-405" dirty="0">
                <a:solidFill>
                  <a:srgbClr val="00AFEF"/>
                </a:solidFill>
                <a:latin typeface="Cambria"/>
                <a:cs typeface="Cambria"/>
              </a:rPr>
              <a:t> </a:t>
            </a:r>
            <a:r>
              <a:rPr sz="1900" spc="-10" dirty="0">
                <a:solidFill>
                  <a:srgbClr val="00AFEF"/>
                </a:solidFill>
                <a:latin typeface="Cambria"/>
                <a:cs typeface="Cambria"/>
              </a:rPr>
              <a:t>tm_medium=link&amp;utm_source=editor</a:t>
            </a:r>
            <a:endParaRPr sz="1900" dirty="0">
              <a:latin typeface="Cambria"/>
              <a:cs typeface="Cambria"/>
            </a:endParaRPr>
          </a:p>
        </p:txBody>
      </p:sp>
      <p:pic>
        <p:nvPicPr>
          <p:cNvPr id="4" name="object 4"/>
          <p:cNvPicPr/>
          <p:nvPr/>
        </p:nvPicPr>
        <p:blipFill>
          <a:blip r:embed="rId3" cstate="print"/>
          <a:stretch>
            <a:fillRect/>
          </a:stretch>
        </p:blipFill>
        <p:spPr>
          <a:xfrm>
            <a:off x="6656831" y="2121407"/>
            <a:ext cx="4358639" cy="3747516"/>
          </a:xfrm>
          <a:prstGeom prst="rect">
            <a:avLst/>
          </a:prstGeom>
        </p:spPr>
      </p:pic>
      <p:pic>
        <p:nvPicPr>
          <p:cNvPr id="6" name="Picture 5">
            <a:extLst>
              <a:ext uri="{FF2B5EF4-FFF2-40B4-BE49-F238E27FC236}">
                <a16:creationId xmlns:a16="http://schemas.microsoft.com/office/drawing/2014/main" id="{A9B209B9-40C0-1941-B4B9-399E794E1DD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250" t="12222" r="37500" b="8607"/>
          <a:stretch/>
        </p:blipFill>
        <p:spPr>
          <a:xfrm>
            <a:off x="8915400" y="2209800"/>
            <a:ext cx="1905049" cy="35052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935482"/>
            <a:ext cx="4643120" cy="742315"/>
          </a:xfrm>
          <a:prstGeom prst="rect">
            <a:avLst/>
          </a:prstGeom>
        </p:spPr>
        <p:txBody>
          <a:bodyPr vert="horz" wrap="square" lIns="0" tIns="13335" rIns="0" bIns="0" rtlCol="0">
            <a:spAutoFit/>
          </a:bodyPr>
          <a:lstStyle/>
          <a:p>
            <a:pPr marL="12700">
              <a:lnSpc>
                <a:spcPct val="100000"/>
              </a:lnSpc>
              <a:spcBef>
                <a:spcPts val="105"/>
              </a:spcBef>
            </a:pPr>
            <a:r>
              <a:rPr sz="4700" spc="275" dirty="0"/>
              <a:t>Instagram</a:t>
            </a:r>
            <a:r>
              <a:rPr sz="4700" spc="254" dirty="0"/>
              <a:t> </a:t>
            </a:r>
            <a:r>
              <a:rPr sz="4700" spc="240" dirty="0"/>
              <a:t>Story</a:t>
            </a:r>
            <a:endParaRPr sz="4700"/>
          </a:p>
        </p:txBody>
      </p:sp>
      <p:pic>
        <p:nvPicPr>
          <p:cNvPr id="3" name="object 3"/>
          <p:cNvPicPr/>
          <p:nvPr/>
        </p:nvPicPr>
        <p:blipFill>
          <a:blip r:embed="rId2" cstate="print"/>
          <a:stretch>
            <a:fillRect/>
          </a:stretch>
        </p:blipFill>
        <p:spPr>
          <a:xfrm>
            <a:off x="6612635" y="2121407"/>
            <a:ext cx="4447032" cy="3747516"/>
          </a:xfrm>
          <a:prstGeom prst="rect">
            <a:avLst/>
          </a:prstGeom>
        </p:spPr>
      </p:pic>
      <p:sp>
        <p:nvSpPr>
          <p:cNvPr id="4" name="object 4"/>
          <p:cNvSpPr txBox="1"/>
          <p:nvPr/>
        </p:nvSpPr>
        <p:spPr>
          <a:xfrm>
            <a:off x="1176324" y="2123338"/>
            <a:ext cx="4553585" cy="3248025"/>
          </a:xfrm>
          <a:prstGeom prst="rect">
            <a:avLst/>
          </a:prstGeom>
        </p:spPr>
        <p:txBody>
          <a:bodyPr vert="horz" wrap="square" lIns="0" tIns="12700" rIns="0" bIns="0" rtlCol="0">
            <a:spAutoFit/>
          </a:bodyPr>
          <a:lstStyle/>
          <a:p>
            <a:pPr marL="12700" marR="1022350">
              <a:lnSpc>
                <a:spcPct val="110000"/>
              </a:lnSpc>
              <a:spcBef>
                <a:spcPts val="100"/>
              </a:spcBef>
            </a:pPr>
            <a:r>
              <a:rPr sz="1900" spc="-5" dirty="0">
                <a:solidFill>
                  <a:srgbClr val="404040"/>
                </a:solidFill>
                <a:latin typeface="Cambria"/>
                <a:cs typeface="Cambria"/>
              </a:rPr>
              <a:t>Caption</a:t>
            </a:r>
            <a:r>
              <a:rPr sz="1900" spc="5" dirty="0">
                <a:solidFill>
                  <a:srgbClr val="404040"/>
                </a:solidFill>
                <a:latin typeface="Cambria"/>
                <a:cs typeface="Cambria"/>
              </a:rPr>
              <a:t> </a:t>
            </a:r>
            <a:r>
              <a:rPr sz="1900" spc="-5" dirty="0">
                <a:solidFill>
                  <a:srgbClr val="404040"/>
                </a:solidFill>
                <a:latin typeface="Cambria"/>
                <a:cs typeface="Cambria"/>
              </a:rPr>
              <a:t>: </a:t>
            </a:r>
            <a:r>
              <a:rPr sz="1900" spc="-10" dirty="0">
                <a:solidFill>
                  <a:srgbClr val="404040"/>
                </a:solidFill>
                <a:latin typeface="Cambria"/>
                <a:cs typeface="Cambria"/>
              </a:rPr>
              <a:t>Empowering</a:t>
            </a:r>
            <a:r>
              <a:rPr sz="1900" spc="25" dirty="0">
                <a:solidFill>
                  <a:srgbClr val="404040"/>
                </a:solidFill>
                <a:latin typeface="Cambria"/>
                <a:cs typeface="Cambria"/>
              </a:rPr>
              <a:t> </a:t>
            </a:r>
            <a:r>
              <a:rPr sz="1900" spc="-15" dirty="0">
                <a:solidFill>
                  <a:srgbClr val="404040"/>
                </a:solidFill>
                <a:latin typeface="Cambria"/>
                <a:cs typeface="Cambria"/>
              </a:rPr>
              <a:t>Innovation, </a:t>
            </a:r>
            <a:r>
              <a:rPr sz="1900" spc="-400" dirty="0">
                <a:solidFill>
                  <a:srgbClr val="404040"/>
                </a:solidFill>
                <a:latin typeface="Cambria"/>
                <a:cs typeface="Cambria"/>
              </a:rPr>
              <a:t> </a:t>
            </a:r>
            <a:r>
              <a:rPr sz="1900" spc="-20" dirty="0">
                <a:solidFill>
                  <a:srgbClr val="404040"/>
                </a:solidFill>
                <a:latin typeface="Cambria"/>
                <a:cs typeface="Cambria"/>
              </a:rPr>
              <a:t>Transforming</a:t>
            </a:r>
            <a:r>
              <a:rPr sz="1900" spc="15" dirty="0">
                <a:solidFill>
                  <a:srgbClr val="404040"/>
                </a:solidFill>
                <a:latin typeface="Cambria"/>
                <a:cs typeface="Cambria"/>
              </a:rPr>
              <a:t> </a:t>
            </a:r>
            <a:r>
              <a:rPr sz="1900" spc="-5" dirty="0">
                <a:solidFill>
                  <a:srgbClr val="404040"/>
                </a:solidFill>
                <a:latin typeface="Cambria"/>
                <a:cs typeface="Cambria"/>
              </a:rPr>
              <a:t>.</a:t>
            </a:r>
            <a:endParaRPr sz="1900">
              <a:latin typeface="Cambria"/>
              <a:cs typeface="Cambria"/>
            </a:endParaRPr>
          </a:p>
          <a:p>
            <a:pPr marL="12700">
              <a:lnSpc>
                <a:spcPct val="100000"/>
              </a:lnSpc>
              <a:spcBef>
                <a:spcPts val="1620"/>
              </a:spcBef>
            </a:pPr>
            <a:r>
              <a:rPr sz="1900" spc="-10" dirty="0">
                <a:solidFill>
                  <a:srgbClr val="404040"/>
                </a:solidFill>
                <a:latin typeface="Cambria"/>
                <a:cs typeface="Cambria"/>
              </a:rPr>
              <a:t>Hastags </a:t>
            </a:r>
            <a:r>
              <a:rPr sz="1900" spc="-5" dirty="0">
                <a:solidFill>
                  <a:srgbClr val="404040"/>
                </a:solidFill>
                <a:latin typeface="Cambria"/>
                <a:cs typeface="Cambria"/>
              </a:rPr>
              <a:t>:</a:t>
            </a:r>
            <a:r>
              <a:rPr sz="1900" spc="-10" dirty="0">
                <a:solidFill>
                  <a:srgbClr val="404040"/>
                </a:solidFill>
                <a:latin typeface="Cambria"/>
                <a:cs typeface="Cambria"/>
              </a:rPr>
              <a:t> </a:t>
            </a:r>
            <a:r>
              <a:rPr sz="1900" spc="-35" dirty="0">
                <a:solidFill>
                  <a:srgbClr val="404040"/>
                </a:solidFill>
                <a:latin typeface="Cambria"/>
                <a:cs typeface="Cambria"/>
              </a:rPr>
              <a:t>#Tech</a:t>
            </a:r>
            <a:r>
              <a:rPr sz="1900" spc="-15" dirty="0">
                <a:solidFill>
                  <a:srgbClr val="404040"/>
                </a:solidFill>
                <a:latin typeface="Cambria"/>
                <a:cs typeface="Cambria"/>
              </a:rPr>
              <a:t> Mahindra</a:t>
            </a:r>
            <a:r>
              <a:rPr sz="1900" dirty="0">
                <a:solidFill>
                  <a:srgbClr val="404040"/>
                </a:solidFill>
                <a:latin typeface="Cambria"/>
                <a:cs typeface="Cambria"/>
              </a:rPr>
              <a:t> </a:t>
            </a:r>
            <a:r>
              <a:rPr sz="1900" spc="-30" dirty="0">
                <a:solidFill>
                  <a:srgbClr val="404040"/>
                </a:solidFill>
                <a:latin typeface="Cambria"/>
                <a:cs typeface="Cambria"/>
              </a:rPr>
              <a:t>#Techm</a:t>
            </a:r>
            <a:endParaRPr sz="1900">
              <a:latin typeface="Cambria"/>
              <a:cs typeface="Cambria"/>
            </a:endParaRPr>
          </a:p>
          <a:p>
            <a:pPr marL="12700" marR="5080">
              <a:lnSpc>
                <a:spcPct val="110000"/>
              </a:lnSpc>
              <a:spcBef>
                <a:spcPts val="1405"/>
              </a:spcBef>
            </a:pPr>
            <a:r>
              <a:rPr sz="1900" spc="-5" dirty="0">
                <a:solidFill>
                  <a:srgbClr val="404040"/>
                </a:solidFill>
                <a:latin typeface="Cambria"/>
                <a:cs typeface="Cambria"/>
              </a:rPr>
              <a:t>Links : </a:t>
            </a:r>
            <a:r>
              <a:rPr sz="1900" dirty="0">
                <a:solidFill>
                  <a:srgbClr val="404040"/>
                </a:solidFill>
                <a:latin typeface="Cambria"/>
                <a:cs typeface="Cambria"/>
              </a:rPr>
              <a:t> </a:t>
            </a:r>
            <a:r>
              <a:rPr sz="1900" spc="-15" dirty="0">
                <a:solidFill>
                  <a:srgbClr val="00AFEF"/>
                </a:solidFill>
                <a:latin typeface="Cambria"/>
                <a:cs typeface="Cambria"/>
              </a:rPr>
              <a:t>https://</a:t>
            </a:r>
            <a:r>
              <a:rPr sz="1900" spc="-15" dirty="0">
                <a:solidFill>
                  <a:srgbClr val="00AFEF"/>
                </a:solidFill>
                <a:latin typeface="Cambria"/>
                <a:cs typeface="Cambria"/>
                <a:hlinkClick r:id="rId3"/>
              </a:rPr>
              <a:t>www.canva.com/design/DAGDfyQq </a:t>
            </a:r>
            <a:r>
              <a:rPr sz="1900" spc="-405" dirty="0">
                <a:solidFill>
                  <a:srgbClr val="00AFEF"/>
                </a:solidFill>
                <a:latin typeface="Cambria"/>
                <a:cs typeface="Cambria"/>
              </a:rPr>
              <a:t> </a:t>
            </a:r>
            <a:r>
              <a:rPr sz="1900" spc="-10" dirty="0">
                <a:solidFill>
                  <a:srgbClr val="00AFEF"/>
                </a:solidFill>
                <a:latin typeface="Cambria"/>
                <a:cs typeface="Cambria"/>
              </a:rPr>
              <a:t>Gps/V_JNAIlF7FhzVSHpWW_0gQ/view?utm</a:t>
            </a:r>
            <a:endParaRPr sz="1900">
              <a:latin typeface="Cambria"/>
              <a:cs typeface="Cambria"/>
            </a:endParaRPr>
          </a:p>
          <a:p>
            <a:pPr marL="12700">
              <a:lnSpc>
                <a:spcPct val="100000"/>
              </a:lnSpc>
              <a:spcBef>
                <a:spcPts val="229"/>
              </a:spcBef>
            </a:pPr>
            <a:r>
              <a:rPr sz="1900" spc="-10" dirty="0">
                <a:solidFill>
                  <a:srgbClr val="00AFEF"/>
                </a:solidFill>
                <a:latin typeface="Cambria"/>
                <a:cs typeface="Cambria"/>
              </a:rPr>
              <a:t>_content=DAGDfyQqGps&amp;utm_campaign=de</a:t>
            </a:r>
            <a:endParaRPr sz="1900">
              <a:latin typeface="Cambria"/>
              <a:cs typeface="Cambria"/>
            </a:endParaRPr>
          </a:p>
          <a:p>
            <a:pPr marL="12700" marR="10160">
              <a:lnSpc>
                <a:spcPct val="110000"/>
              </a:lnSpc>
            </a:pPr>
            <a:r>
              <a:rPr sz="1900" spc="-10" dirty="0">
                <a:solidFill>
                  <a:srgbClr val="00AFEF"/>
                </a:solidFill>
                <a:latin typeface="Cambria"/>
                <a:cs typeface="Cambria"/>
              </a:rPr>
              <a:t>signshare&amp;utm_medium=link&amp;utm_source= </a:t>
            </a:r>
            <a:r>
              <a:rPr sz="1900" spc="-405" dirty="0">
                <a:solidFill>
                  <a:srgbClr val="00AFEF"/>
                </a:solidFill>
                <a:latin typeface="Cambria"/>
                <a:cs typeface="Cambria"/>
              </a:rPr>
              <a:t> </a:t>
            </a:r>
            <a:r>
              <a:rPr sz="1900" spc="-5" dirty="0">
                <a:solidFill>
                  <a:srgbClr val="00AFEF"/>
                </a:solidFill>
                <a:latin typeface="Cambria"/>
                <a:cs typeface="Cambria"/>
              </a:rPr>
              <a:t>editor</a:t>
            </a:r>
            <a:endParaRPr sz="1900">
              <a:latin typeface="Cambria"/>
              <a:cs typeface="Cambria"/>
            </a:endParaRPr>
          </a:p>
        </p:txBody>
      </p:sp>
      <p:pic>
        <p:nvPicPr>
          <p:cNvPr id="6" name="Picture 5">
            <a:extLst>
              <a:ext uri="{FF2B5EF4-FFF2-40B4-BE49-F238E27FC236}">
                <a16:creationId xmlns:a16="http://schemas.microsoft.com/office/drawing/2014/main" id="{927099F6-E11C-65DE-1B74-E0BE848886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1800" y="2286000"/>
            <a:ext cx="2001926" cy="3429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1095755"/>
            <a:ext cx="8255000" cy="596265"/>
          </a:xfrm>
          <a:prstGeom prst="rect">
            <a:avLst/>
          </a:prstGeom>
          <a:solidFill>
            <a:srgbClr val="FFFF00"/>
          </a:solidFill>
        </p:spPr>
        <p:txBody>
          <a:bodyPr vert="horz" wrap="square" lIns="0" tIns="0" rIns="0" bIns="0" rtlCol="0">
            <a:spAutoFit/>
          </a:bodyPr>
          <a:lstStyle/>
          <a:p>
            <a:pPr>
              <a:lnSpc>
                <a:spcPts val="4580"/>
              </a:lnSpc>
            </a:pPr>
            <a:r>
              <a:rPr b="1" spc="-60" dirty="0">
                <a:latin typeface="Cambria"/>
                <a:cs typeface="Cambria"/>
              </a:rPr>
              <a:t>Brand</a:t>
            </a:r>
            <a:r>
              <a:rPr b="1" spc="-125" dirty="0">
                <a:latin typeface="Cambria"/>
                <a:cs typeface="Cambria"/>
              </a:rPr>
              <a:t> </a:t>
            </a:r>
            <a:r>
              <a:rPr b="1" spc="-65" dirty="0">
                <a:latin typeface="Cambria"/>
                <a:cs typeface="Cambria"/>
              </a:rPr>
              <a:t>study</a:t>
            </a:r>
            <a:r>
              <a:rPr b="1" spc="-120" dirty="0">
                <a:latin typeface="Cambria"/>
                <a:cs typeface="Cambria"/>
              </a:rPr>
              <a:t> </a:t>
            </a:r>
            <a:r>
              <a:rPr b="1" spc="-55" dirty="0">
                <a:latin typeface="Cambria"/>
                <a:cs typeface="Cambria"/>
              </a:rPr>
              <a:t>(mission/values</a:t>
            </a:r>
            <a:r>
              <a:rPr b="1" spc="-114" dirty="0">
                <a:latin typeface="Cambria"/>
                <a:cs typeface="Cambria"/>
              </a:rPr>
              <a:t> </a:t>
            </a:r>
            <a:r>
              <a:rPr b="1" spc="-5" dirty="0">
                <a:latin typeface="Cambria"/>
                <a:cs typeface="Cambria"/>
              </a:rPr>
              <a:t>&amp;</a:t>
            </a:r>
            <a:r>
              <a:rPr b="1" spc="-105" dirty="0">
                <a:latin typeface="Cambria"/>
                <a:cs typeface="Cambria"/>
              </a:rPr>
              <a:t> </a:t>
            </a:r>
            <a:r>
              <a:rPr b="1" spc="-40" dirty="0">
                <a:latin typeface="Cambria"/>
                <a:cs typeface="Cambria"/>
              </a:rPr>
              <a:t>USP)</a:t>
            </a:r>
          </a:p>
        </p:txBody>
      </p:sp>
      <p:sp>
        <p:nvSpPr>
          <p:cNvPr id="3" name="object 3"/>
          <p:cNvSpPr/>
          <p:nvPr/>
        </p:nvSpPr>
        <p:spPr>
          <a:xfrm>
            <a:off x="1097280" y="2132583"/>
            <a:ext cx="2062480" cy="268605"/>
          </a:xfrm>
          <a:custGeom>
            <a:avLst/>
            <a:gdLst/>
            <a:ahLst/>
            <a:cxnLst/>
            <a:rect l="l" t="t" r="r" b="b"/>
            <a:pathLst>
              <a:path w="2062480" h="268605">
                <a:moveTo>
                  <a:pt x="50292" y="0"/>
                </a:moveTo>
                <a:lnTo>
                  <a:pt x="0" y="0"/>
                </a:lnTo>
                <a:lnTo>
                  <a:pt x="0" y="268224"/>
                </a:lnTo>
                <a:lnTo>
                  <a:pt x="50292" y="268224"/>
                </a:lnTo>
                <a:lnTo>
                  <a:pt x="50292" y="0"/>
                </a:lnTo>
                <a:close/>
              </a:path>
              <a:path w="2062480" h="268605">
                <a:moveTo>
                  <a:pt x="2061972" y="0"/>
                </a:moveTo>
                <a:lnTo>
                  <a:pt x="91440" y="0"/>
                </a:lnTo>
                <a:lnTo>
                  <a:pt x="91440" y="268224"/>
                </a:lnTo>
                <a:lnTo>
                  <a:pt x="2061972" y="268224"/>
                </a:lnTo>
                <a:lnTo>
                  <a:pt x="2061972" y="0"/>
                </a:lnTo>
                <a:close/>
              </a:path>
            </a:pathLst>
          </a:custGeom>
          <a:solidFill>
            <a:srgbClr val="FFFF00"/>
          </a:solidFill>
        </p:spPr>
        <p:txBody>
          <a:bodyPr wrap="square" lIns="0" tIns="0" rIns="0" bIns="0" rtlCol="0"/>
          <a:lstStyle/>
          <a:p>
            <a:endParaRPr/>
          </a:p>
        </p:txBody>
      </p:sp>
      <p:sp>
        <p:nvSpPr>
          <p:cNvPr id="4" name="object 4"/>
          <p:cNvSpPr/>
          <p:nvPr/>
        </p:nvSpPr>
        <p:spPr>
          <a:xfrm>
            <a:off x="1097280" y="4231132"/>
            <a:ext cx="44450" cy="239395"/>
          </a:xfrm>
          <a:custGeom>
            <a:avLst/>
            <a:gdLst/>
            <a:ahLst/>
            <a:cxnLst/>
            <a:rect l="l" t="t" r="r" b="b"/>
            <a:pathLst>
              <a:path w="44450" h="239395">
                <a:moveTo>
                  <a:pt x="44196" y="0"/>
                </a:moveTo>
                <a:lnTo>
                  <a:pt x="0" y="0"/>
                </a:lnTo>
                <a:lnTo>
                  <a:pt x="0" y="239268"/>
                </a:lnTo>
                <a:lnTo>
                  <a:pt x="44196" y="239268"/>
                </a:lnTo>
                <a:lnTo>
                  <a:pt x="44196" y="0"/>
                </a:lnTo>
                <a:close/>
              </a:path>
            </a:pathLst>
          </a:custGeom>
          <a:solidFill>
            <a:srgbClr val="FFFF00"/>
          </a:solidFill>
        </p:spPr>
        <p:txBody>
          <a:bodyPr wrap="square" lIns="0" tIns="0" rIns="0" bIns="0" rtlCol="0"/>
          <a:lstStyle/>
          <a:p>
            <a:endParaRPr/>
          </a:p>
        </p:txBody>
      </p:sp>
      <p:sp>
        <p:nvSpPr>
          <p:cNvPr id="5" name="object 5"/>
          <p:cNvSpPr txBox="1"/>
          <p:nvPr/>
        </p:nvSpPr>
        <p:spPr>
          <a:xfrm>
            <a:off x="1176324" y="2108072"/>
            <a:ext cx="9589770" cy="836294"/>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04040"/>
                </a:solidFill>
                <a:latin typeface="Cambria"/>
                <a:cs typeface="Cambria"/>
              </a:rPr>
              <a:t>MISSION</a:t>
            </a:r>
            <a:r>
              <a:rPr sz="1800" b="1" spc="-20" dirty="0">
                <a:solidFill>
                  <a:srgbClr val="404040"/>
                </a:solidFill>
                <a:latin typeface="Cambria"/>
                <a:cs typeface="Cambria"/>
              </a:rPr>
              <a:t> </a:t>
            </a:r>
            <a:r>
              <a:rPr sz="1800" b="1" dirty="0">
                <a:solidFill>
                  <a:srgbClr val="404040"/>
                </a:solidFill>
                <a:latin typeface="Cambria"/>
                <a:cs typeface="Cambria"/>
              </a:rPr>
              <a:t>&amp;</a:t>
            </a:r>
            <a:r>
              <a:rPr sz="1800" b="1" spc="-10" dirty="0">
                <a:solidFill>
                  <a:srgbClr val="404040"/>
                </a:solidFill>
                <a:latin typeface="Cambria"/>
                <a:cs typeface="Cambria"/>
              </a:rPr>
              <a:t> </a:t>
            </a:r>
            <a:r>
              <a:rPr sz="1800" b="1" spc="-35" dirty="0">
                <a:solidFill>
                  <a:srgbClr val="404040"/>
                </a:solidFill>
                <a:latin typeface="Cambria"/>
                <a:cs typeface="Cambria"/>
              </a:rPr>
              <a:t>VALUES</a:t>
            </a:r>
            <a:r>
              <a:rPr sz="1800" spc="-35" dirty="0">
                <a:solidFill>
                  <a:srgbClr val="404040"/>
                </a:solidFill>
                <a:latin typeface="Cambria"/>
                <a:cs typeface="Cambria"/>
              </a:rPr>
              <a:t>:</a:t>
            </a:r>
            <a:endParaRPr sz="1800">
              <a:latin typeface="Cambria"/>
              <a:cs typeface="Cambria"/>
            </a:endParaRPr>
          </a:p>
          <a:p>
            <a:pPr marL="12700">
              <a:lnSpc>
                <a:spcPts val="1485"/>
              </a:lnSpc>
              <a:spcBef>
                <a:spcPts val="1255"/>
              </a:spcBef>
            </a:pPr>
            <a:r>
              <a:rPr sz="1300" spc="-30" dirty="0">
                <a:solidFill>
                  <a:srgbClr val="404040"/>
                </a:solidFill>
                <a:latin typeface="Cambria"/>
                <a:cs typeface="Cambria"/>
              </a:rPr>
              <a:t>Tech</a:t>
            </a:r>
            <a:r>
              <a:rPr sz="1300" spc="10" dirty="0">
                <a:solidFill>
                  <a:srgbClr val="404040"/>
                </a:solidFill>
                <a:latin typeface="Cambria"/>
                <a:cs typeface="Cambria"/>
              </a:rPr>
              <a:t> </a:t>
            </a:r>
            <a:r>
              <a:rPr sz="1300" spc="-10" dirty="0">
                <a:solidFill>
                  <a:srgbClr val="404040"/>
                </a:solidFill>
                <a:latin typeface="Cambria"/>
                <a:cs typeface="Cambria"/>
              </a:rPr>
              <a:t>Mahindra</a:t>
            </a:r>
            <a:r>
              <a:rPr sz="1300" spc="20" dirty="0">
                <a:solidFill>
                  <a:srgbClr val="404040"/>
                </a:solidFill>
                <a:latin typeface="Cambria"/>
                <a:cs typeface="Cambria"/>
              </a:rPr>
              <a:t> </a:t>
            </a:r>
            <a:r>
              <a:rPr sz="1300" spc="-10" dirty="0">
                <a:solidFill>
                  <a:srgbClr val="404040"/>
                </a:solidFill>
                <a:latin typeface="Cambria"/>
                <a:cs typeface="Cambria"/>
              </a:rPr>
              <a:t>missions</a:t>
            </a:r>
            <a:r>
              <a:rPr sz="1300" spc="60" dirty="0">
                <a:solidFill>
                  <a:srgbClr val="404040"/>
                </a:solidFill>
                <a:latin typeface="Cambria"/>
                <a:cs typeface="Cambria"/>
              </a:rPr>
              <a:t> </a:t>
            </a:r>
            <a:r>
              <a:rPr sz="1300" spc="-5" dirty="0">
                <a:solidFill>
                  <a:srgbClr val="404040"/>
                </a:solidFill>
                <a:latin typeface="Cambria"/>
                <a:cs typeface="Cambria"/>
              </a:rPr>
              <a:t>and</a:t>
            </a:r>
            <a:r>
              <a:rPr sz="1300" spc="15" dirty="0">
                <a:solidFill>
                  <a:srgbClr val="404040"/>
                </a:solidFill>
                <a:latin typeface="Cambria"/>
                <a:cs typeface="Cambria"/>
              </a:rPr>
              <a:t> </a:t>
            </a:r>
            <a:r>
              <a:rPr sz="1300" spc="-10" dirty="0">
                <a:solidFill>
                  <a:srgbClr val="404040"/>
                </a:solidFill>
                <a:latin typeface="Cambria"/>
                <a:cs typeface="Cambria"/>
              </a:rPr>
              <a:t>values</a:t>
            </a:r>
            <a:r>
              <a:rPr sz="1300" spc="5" dirty="0">
                <a:solidFill>
                  <a:srgbClr val="404040"/>
                </a:solidFill>
                <a:latin typeface="Cambria"/>
                <a:cs typeface="Cambria"/>
              </a:rPr>
              <a:t> </a:t>
            </a:r>
            <a:r>
              <a:rPr sz="1300" spc="-10" dirty="0">
                <a:solidFill>
                  <a:srgbClr val="404040"/>
                </a:solidFill>
                <a:latin typeface="Cambria"/>
                <a:cs typeface="Cambria"/>
              </a:rPr>
              <a:t>typically</a:t>
            </a:r>
            <a:r>
              <a:rPr sz="1300" spc="15" dirty="0">
                <a:solidFill>
                  <a:srgbClr val="404040"/>
                </a:solidFill>
                <a:latin typeface="Cambria"/>
                <a:cs typeface="Cambria"/>
              </a:rPr>
              <a:t> </a:t>
            </a:r>
            <a:r>
              <a:rPr sz="1300" spc="-20" dirty="0">
                <a:solidFill>
                  <a:srgbClr val="404040"/>
                </a:solidFill>
                <a:latin typeface="Cambria"/>
                <a:cs typeface="Cambria"/>
              </a:rPr>
              <a:t>revolve</a:t>
            </a:r>
            <a:r>
              <a:rPr sz="1300" spc="10" dirty="0">
                <a:solidFill>
                  <a:srgbClr val="404040"/>
                </a:solidFill>
                <a:latin typeface="Cambria"/>
                <a:cs typeface="Cambria"/>
              </a:rPr>
              <a:t> </a:t>
            </a:r>
            <a:r>
              <a:rPr sz="1300" spc="-10" dirty="0">
                <a:solidFill>
                  <a:srgbClr val="404040"/>
                </a:solidFill>
                <a:latin typeface="Cambria"/>
                <a:cs typeface="Cambria"/>
              </a:rPr>
              <a:t>around</a:t>
            </a:r>
            <a:r>
              <a:rPr sz="1300" spc="20" dirty="0">
                <a:solidFill>
                  <a:srgbClr val="404040"/>
                </a:solidFill>
                <a:latin typeface="Cambria"/>
                <a:cs typeface="Cambria"/>
              </a:rPr>
              <a:t> </a:t>
            </a:r>
            <a:r>
              <a:rPr sz="1300" spc="-10" dirty="0">
                <a:solidFill>
                  <a:srgbClr val="404040"/>
                </a:solidFill>
                <a:latin typeface="Cambria"/>
                <a:cs typeface="Cambria"/>
              </a:rPr>
              <a:t>innovation,</a:t>
            </a:r>
            <a:r>
              <a:rPr sz="1300" spc="30" dirty="0">
                <a:solidFill>
                  <a:srgbClr val="404040"/>
                </a:solidFill>
                <a:latin typeface="Cambria"/>
                <a:cs typeface="Cambria"/>
              </a:rPr>
              <a:t> </a:t>
            </a:r>
            <a:r>
              <a:rPr sz="1300" spc="-15" dirty="0">
                <a:solidFill>
                  <a:srgbClr val="404040"/>
                </a:solidFill>
                <a:latin typeface="Cambria"/>
                <a:cs typeface="Cambria"/>
              </a:rPr>
              <a:t>integrity,</a:t>
            </a:r>
            <a:r>
              <a:rPr sz="1300" spc="5" dirty="0">
                <a:solidFill>
                  <a:srgbClr val="404040"/>
                </a:solidFill>
                <a:latin typeface="Cambria"/>
                <a:cs typeface="Cambria"/>
              </a:rPr>
              <a:t> </a:t>
            </a:r>
            <a:r>
              <a:rPr sz="1300" spc="-5" dirty="0">
                <a:solidFill>
                  <a:srgbClr val="404040"/>
                </a:solidFill>
                <a:latin typeface="Cambria"/>
                <a:cs typeface="Cambria"/>
              </a:rPr>
              <a:t>and</a:t>
            </a:r>
            <a:r>
              <a:rPr sz="1300" spc="20" dirty="0">
                <a:solidFill>
                  <a:srgbClr val="404040"/>
                </a:solidFill>
                <a:latin typeface="Cambria"/>
                <a:cs typeface="Cambria"/>
              </a:rPr>
              <a:t> </a:t>
            </a:r>
            <a:r>
              <a:rPr sz="1300" spc="-10" dirty="0">
                <a:solidFill>
                  <a:srgbClr val="404040"/>
                </a:solidFill>
                <a:latin typeface="Cambria"/>
                <a:cs typeface="Cambria"/>
              </a:rPr>
              <a:t>excellence</a:t>
            </a:r>
            <a:r>
              <a:rPr sz="1300" spc="15" dirty="0">
                <a:solidFill>
                  <a:srgbClr val="404040"/>
                </a:solidFill>
                <a:latin typeface="Cambria"/>
                <a:cs typeface="Cambria"/>
              </a:rPr>
              <a:t> </a:t>
            </a:r>
            <a:r>
              <a:rPr sz="1300" spc="-5" dirty="0">
                <a:solidFill>
                  <a:srgbClr val="404040"/>
                </a:solidFill>
                <a:latin typeface="Cambria"/>
                <a:cs typeface="Cambria"/>
              </a:rPr>
              <a:t>in</a:t>
            </a:r>
            <a:r>
              <a:rPr sz="1300" spc="15" dirty="0">
                <a:solidFill>
                  <a:srgbClr val="404040"/>
                </a:solidFill>
                <a:latin typeface="Cambria"/>
                <a:cs typeface="Cambria"/>
              </a:rPr>
              <a:t> </a:t>
            </a:r>
            <a:r>
              <a:rPr sz="1300" spc="-5" dirty="0">
                <a:solidFill>
                  <a:srgbClr val="404040"/>
                </a:solidFill>
                <a:latin typeface="Cambria"/>
                <a:cs typeface="Cambria"/>
              </a:rPr>
              <a:t>service</a:t>
            </a:r>
            <a:r>
              <a:rPr sz="1300" spc="25" dirty="0">
                <a:solidFill>
                  <a:srgbClr val="404040"/>
                </a:solidFill>
                <a:latin typeface="Cambria"/>
                <a:cs typeface="Cambria"/>
              </a:rPr>
              <a:t> </a:t>
            </a:r>
            <a:r>
              <a:rPr sz="1300" spc="-25" dirty="0">
                <a:solidFill>
                  <a:srgbClr val="404040"/>
                </a:solidFill>
                <a:latin typeface="Cambria"/>
                <a:cs typeface="Cambria"/>
              </a:rPr>
              <a:t>delivery.</a:t>
            </a:r>
            <a:r>
              <a:rPr sz="1300" spc="15" dirty="0">
                <a:solidFill>
                  <a:srgbClr val="404040"/>
                </a:solidFill>
                <a:latin typeface="Cambria"/>
                <a:cs typeface="Cambria"/>
              </a:rPr>
              <a:t> </a:t>
            </a:r>
            <a:r>
              <a:rPr sz="1300" spc="-5" dirty="0">
                <a:solidFill>
                  <a:srgbClr val="404040"/>
                </a:solidFill>
                <a:latin typeface="Cambria"/>
                <a:cs typeface="Cambria"/>
              </a:rPr>
              <a:t>they</a:t>
            </a:r>
            <a:r>
              <a:rPr sz="1300" spc="-10" dirty="0">
                <a:solidFill>
                  <a:srgbClr val="404040"/>
                </a:solidFill>
                <a:latin typeface="Cambria"/>
                <a:cs typeface="Cambria"/>
              </a:rPr>
              <a:t> </a:t>
            </a:r>
            <a:r>
              <a:rPr sz="1300" dirty="0">
                <a:solidFill>
                  <a:srgbClr val="404040"/>
                </a:solidFill>
                <a:latin typeface="Cambria"/>
                <a:cs typeface="Cambria"/>
              </a:rPr>
              <a:t>often</a:t>
            </a:r>
            <a:r>
              <a:rPr sz="1300" spc="-5" dirty="0">
                <a:solidFill>
                  <a:srgbClr val="404040"/>
                </a:solidFill>
                <a:latin typeface="Cambria"/>
                <a:cs typeface="Cambria"/>
              </a:rPr>
              <a:t> prioritize</a:t>
            </a:r>
            <a:endParaRPr sz="1300">
              <a:latin typeface="Cambria"/>
              <a:cs typeface="Cambria"/>
            </a:endParaRPr>
          </a:p>
          <a:p>
            <a:pPr marL="12700">
              <a:lnSpc>
                <a:spcPts val="1485"/>
              </a:lnSpc>
            </a:pPr>
            <a:r>
              <a:rPr sz="1300" spc="-15" dirty="0">
                <a:solidFill>
                  <a:srgbClr val="404040"/>
                </a:solidFill>
                <a:latin typeface="Cambria"/>
                <a:cs typeface="Cambria"/>
              </a:rPr>
              <a:t>leveraging</a:t>
            </a:r>
            <a:r>
              <a:rPr sz="1300" spc="10" dirty="0">
                <a:solidFill>
                  <a:srgbClr val="404040"/>
                </a:solidFill>
                <a:latin typeface="Cambria"/>
                <a:cs typeface="Cambria"/>
              </a:rPr>
              <a:t> </a:t>
            </a:r>
            <a:r>
              <a:rPr sz="1300" spc="-10" dirty="0">
                <a:solidFill>
                  <a:srgbClr val="404040"/>
                </a:solidFill>
                <a:latin typeface="Cambria"/>
                <a:cs typeface="Cambria"/>
              </a:rPr>
              <a:t>technology</a:t>
            </a:r>
            <a:r>
              <a:rPr sz="1300" spc="10" dirty="0">
                <a:solidFill>
                  <a:srgbClr val="404040"/>
                </a:solidFill>
                <a:latin typeface="Cambria"/>
                <a:cs typeface="Cambria"/>
              </a:rPr>
              <a:t> </a:t>
            </a:r>
            <a:r>
              <a:rPr sz="1300" spc="-10" dirty="0">
                <a:solidFill>
                  <a:srgbClr val="404040"/>
                </a:solidFill>
                <a:latin typeface="Cambria"/>
                <a:cs typeface="Cambria"/>
              </a:rPr>
              <a:t>to</a:t>
            </a:r>
            <a:r>
              <a:rPr sz="1300" spc="-5" dirty="0">
                <a:solidFill>
                  <a:srgbClr val="404040"/>
                </a:solidFill>
                <a:latin typeface="Cambria"/>
                <a:cs typeface="Cambria"/>
              </a:rPr>
              <a:t> </a:t>
            </a:r>
            <a:r>
              <a:rPr sz="1300" spc="-20" dirty="0">
                <a:solidFill>
                  <a:srgbClr val="404040"/>
                </a:solidFill>
                <a:latin typeface="Cambria"/>
                <a:cs typeface="Cambria"/>
              </a:rPr>
              <a:t>solve</a:t>
            </a:r>
            <a:r>
              <a:rPr sz="1300" spc="30" dirty="0">
                <a:solidFill>
                  <a:srgbClr val="404040"/>
                </a:solidFill>
                <a:latin typeface="Cambria"/>
                <a:cs typeface="Cambria"/>
              </a:rPr>
              <a:t> </a:t>
            </a:r>
            <a:r>
              <a:rPr sz="1300" spc="-5" dirty="0">
                <a:solidFill>
                  <a:srgbClr val="404040"/>
                </a:solidFill>
                <a:latin typeface="Cambria"/>
                <a:cs typeface="Cambria"/>
              </a:rPr>
              <a:t>complex</a:t>
            </a:r>
            <a:r>
              <a:rPr sz="1300" spc="15" dirty="0">
                <a:solidFill>
                  <a:srgbClr val="404040"/>
                </a:solidFill>
                <a:latin typeface="Cambria"/>
                <a:cs typeface="Cambria"/>
              </a:rPr>
              <a:t> </a:t>
            </a:r>
            <a:r>
              <a:rPr sz="1300" spc="-10" dirty="0">
                <a:solidFill>
                  <a:srgbClr val="404040"/>
                </a:solidFill>
                <a:latin typeface="Cambria"/>
                <a:cs typeface="Cambria"/>
              </a:rPr>
              <a:t>business.</a:t>
            </a:r>
            <a:endParaRPr sz="1300">
              <a:latin typeface="Cambria"/>
              <a:cs typeface="Cambria"/>
            </a:endParaRPr>
          </a:p>
        </p:txBody>
      </p:sp>
      <p:sp>
        <p:nvSpPr>
          <p:cNvPr id="6" name="object 6"/>
          <p:cNvSpPr txBox="1"/>
          <p:nvPr/>
        </p:nvSpPr>
        <p:spPr>
          <a:xfrm>
            <a:off x="1225296" y="3095751"/>
            <a:ext cx="1740535" cy="224154"/>
          </a:xfrm>
          <a:prstGeom prst="rect">
            <a:avLst/>
          </a:prstGeom>
          <a:solidFill>
            <a:srgbClr val="FFFF00"/>
          </a:solidFill>
        </p:spPr>
        <p:txBody>
          <a:bodyPr vert="horz" wrap="square" lIns="0" tIns="0" rIns="0" bIns="0" rtlCol="0">
            <a:spAutoFit/>
          </a:bodyPr>
          <a:lstStyle/>
          <a:p>
            <a:pPr>
              <a:lnSpc>
                <a:spcPts val="1720"/>
              </a:lnSpc>
              <a:tabLst>
                <a:tab pos="641350" algn="l"/>
              </a:tabLst>
            </a:pPr>
            <a:r>
              <a:rPr sz="1500" b="1" dirty="0">
                <a:solidFill>
                  <a:srgbClr val="404040"/>
                </a:solidFill>
                <a:latin typeface="Cambria"/>
                <a:cs typeface="Cambria"/>
              </a:rPr>
              <a:t>KIND:	IT</a:t>
            </a:r>
            <a:r>
              <a:rPr sz="1500" b="1" spc="-50" dirty="0">
                <a:solidFill>
                  <a:srgbClr val="404040"/>
                </a:solidFill>
                <a:latin typeface="Cambria"/>
                <a:cs typeface="Cambria"/>
              </a:rPr>
              <a:t> </a:t>
            </a:r>
            <a:r>
              <a:rPr sz="1500" b="1" spc="-15" dirty="0">
                <a:solidFill>
                  <a:srgbClr val="404040"/>
                </a:solidFill>
                <a:latin typeface="Cambria"/>
                <a:cs typeface="Cambria"/>
              </a:rPr>
              <a:t>SERVICES</a:t>
            </a:r>
            <a:endParaRPr sz="1500">
              <a:latin typeface="Cambria"/>
              <a:cs typeface="Cambria"/>
            </a:endParaRPr>
          </a:p>
        </p:txBody>
      </p:sp>
      <p:sp>
        <p:nvSpPr>
          <p:cNvPr id="7" name="object 7"/>
          <p:cNvSpPr txBox="1"/>
          <p:nvPr/>
        </p:nvSpPr>
        <p:spPr>
          <a:xfrm>
            <a:off x="2953257" y="3099054"/>
            <a:ext cx="7731759" cy="223520"/>
          </a:xfrm>
          <a:prstGeom prst="rect">
            <a:avLst/>
          </a:prstGeom>
        </p:spPr>
        <p:txBody>
          <a:bodyPr vert="horz" wrap="square" lIns="0" tIns="12065" rIns="0" bIns="0" rtlCol="0">
            <a:spAutoFit/>
          </a:bodyPr>
          <a:lstStyle/>
          <a:p>
            <a:pPr marL="12700">
              <a:lnSpc>
                <a:spcPct val="100000"/>
              </a:lnSpc>
              <a:spcBef>
                <a:spcPts val="95"/>
              </a:spcBef>
            </a:pPr>
            <a:r>
              <a:rPr sz="1300" spc="-5" dirty="0">
                <a:solidFill>
                  <a:srgbClr val="404040"/>
                </a:solidFill>
                <a:latin typeface="Cambria"/>
                <a:cs typeface="Cambria"/>
              </a:rPr>
              <a:t>:</a:t>
            </a:r>
            <a:r>
              <a:rPr sz="1300" spc="295" dirty="0">
                <a:solidFill>
                  <a:srgbClr val="404040"/>
                </a:solidFill>
                <a:latin typeface="Cambria"/>
                <a:cs typeface="Cambria"/>
              </a:rPr>
              <a:t> </a:t>
            </a:r>
            <a:r>
              <a:rPr sz="1300" spc="-10" dirty="0">
                <a:solidFill>
                  <a:srgbClr val="404040"/>
                </a:solidFill>
                <a:latin typeface="Cambria"/>
                <a:cs typeface="Cambria"/>
              </a:rPr>
              <a:t>providing</a:t>
            </a:r>
            <a:r>
              <a:rPr sz="1300" spc="35" dirty="0">
                <a:solidFill>
                  <a:srgbClr val="404040"/>
                </a:solidFill>
                <a:latin typeface="Cambria"/>
                <a:cs typeface="Cambria"/>
              </a:rPr>
              <a:t> </a:t>
            </a:r>
            <a:r>
              <a:rPr sz="1300" spc="-5" dirty="0">
                <a:solidFill>
                  <a:srgbClr val="404040"/>
                </a:solidFill>
                <a:latin typeface="Cambria"/>
                <a:cs typeface="Cambria"/>
              </a:rPr>
              <a:t>a</a:t>
            </a:r>
            <a:r>
              <a:rPr sz="1300" spc="5" dirty="0">
                <a:solidFill>
                  <a:srgbClr val="404040"/>
                </a:solidFill>
                <a:latin typeface="Cambria"/>
                <a:cs typeface="Cambria"/>
              </a:rPr>
              <a:t> </a:t>
            </a:r>
            <a:r>
              <a:rPr sz="1300" spc="-5" dirty="0">
                <a:solidFill>
                  <a:srgbClr val="404040"/>
                </a:solidFill>
                <a:latin typeface="Cambria"/>
                <a:cs typeface="Cambria"/>
              </a:rPr>
              <a:t>wide</a:t>
            </a:r>
            <a:r>
              <a:rPr sz="1300" spc="20" dirty="0">
                <a:solidFill>
                  <a:srgbClr val="404040"/>
                </a:solidFill>
                <a:latin typeface="Cambria"/>
                <a:cs typeface="Cambria"/>
              </a:rPr>
              <a:t> </a:t>
            </a:r>
            <a:r>
              <a:rPr sz="1300" spc="-10" dirty="0">
                <a:solidFill>
                  <a:srgbClr val="404040"/>
                </a:solidFill>
                <a:latin typeface="Cambria"/>
                <a:cs typeface="Cambria"/>
              </a:rPr>
              <a:t>range</a:t>
            </a:r>
            <a:r>
              <a:rPr sz="1300" spc="20" dirty="0">
                <a:solidFill>
                  <a:srgbClr val="404040"/>
                </a:solidFill>
                <a:latin typeface="Cambria"/>
                <a:cs typeface="Cambria"/>
              </a:rPr>
              <a:t> </a:t>
            </a:r>
            <a:r>
              <a:rPr sz="1300" spc="-5" dirty="0">
                <a:solidFill>
                  <a:srgbClr val="404040"/>
                </a:solidFill>
                <a:latin typeface="Cambria"/>
                <a:cs typeface="Cambria"/>
              </a:rPr>
              <a:t>of</a:t>
            </a:r>
            <a:r>
              <a:rPr sz="1300" spc="10" dirty="0">
                <a:solidFill>
                  <a:srgbClr val="404040"/>
                </a:solidFill>
                <a:latin typeface="Cambria"/>
                <a:cs typeface="Cambria"/>
              </a:rPr>
              <a:t> </a:t>
            </a:r>
            <a:r>
              <a:rPr sz="1300" spc="-5" dirty="0">
                <a:solidFill>
                  <a:srgbClr val="404040"/>
                </a:solidFill>
                <a:latin typeface="Cambria"/>
                <a:cs typeface="Cambria"/>
              </a:rPr>
              <a:t>information</a:t>
            </a:r>
            <a:r>
              <a:rPr sz="1300" dirty="0">
                <a:solidFill>
                  <a:srgbClr val="404040"/>
                </a:solidFill>
                <a:latin typeface="Cambria"/>
                <a:cs typeface="Cambria"/>
              </a:rPr>
              <a:t> </a:t>
            </a:r>
            <a:r>
              <a:rPr sz="1300" spc="-10" dirty="0">
                <a:solidFill>
                  <a:srgbClr val="404040"/>
                </a:solidFill>
                <a:latin typeface="Cambria"/>
                <a:cs typeface="Cambria"/>
              </a:rPr>
              <a:t>technology</a:t>
            </a:r>
            <a:r>
              <a:rPr sz="1300" spc="15" dirty="0">
                <a:solidFill>
                  <a:srgbClr val="404040"/>
                </a:solidFill>
                <a:latin typeface="Cambria"/>
                <a:cs typeface="Cambria"/>
              </a:rPr>
              <a:t> </a:t>
            </a:r>
            <a:r>
              <a:rPr sz="1300" spc="-5" dirty="0">
                <a:solidFill>
                  <a:srgbClr val="404040"/>
                </a:solidFill>
                <a:latin typeface="Cambria"/>
                <a:cs typeface="Cambria"/>
              </a:rPr>
              <a:t>services</a:t>
            </a:r>
            <a:r>
              <a:rPr sz="1300" spc="30" dirty="0">
                <a:solidFill>
                  <a:srgbClr val="404040"/>
                </a:solidFill>
                <a:latin typeface="Cambria"/>
                <a:cs typeface="Cambria"/>
              </a:rPr>
              <a:t> </a:t>
            </a:r>
            <a:r>
              <a:rPr sz="1300" spc="-5" dirty="0">
                <a:solidFill>
                  <a:srgbClr val="404040"/>
                </a:solidFill>
                <a:latin typeface="Cambria"/>
                <a:cs typeface="Cambria"/>
              </a:rPr>
              <a:t>such as</a:t>
            </a:r>
            <a:r>
              <a:rPr sz="1300" spc="15" dirty="0">
                <a:solidFill>
                  <a:srgbClr val="404040"/>
                </a:solidFill>
                <a:latin typeface="Cambria"/>
                <a:cs typeface="Cambria"/>
              </a:rPr>
              <a:t> </a:t>
            </a:r>
            <a:r>
              <a:rPr sz="1300" spc="-10" dirty="0">
                <a:solidFill>
                  <a:srgbClr val="404040"/>
                </a:solidFill>
                <a:latin typeface="Cambria"/>
                <a:cs typeface="Cambria"/>
              </a:rPr>
              <a:t>applications</a:t>
            </a:r>
            <a:r>
              <a:rPr sz="1300" spc="35" dirty="0">
                <a:solidFill>
                  <a:srgbClr val="404040"/>
                </a:solidFill>
                <a:latin typeface="Cambria"/>
                <a:cs typeface="Cambria"/>
              </a:rPr>
              <a:t> </a:t>
            </a:r>
            <a:r>
              <a:rPr sz="1300" spc="-5" dirty="0">
                <a:solidFill>
                  <a:srgbClr val="404040"/>
                </a:solidFill>
                <a:latin typeface="Cambria"/>
                <a:cs typeface="Cambria"/>
              </a:rPr>
              <a:t>development,</a:t>
            </a:r>
            <a:r>
              <a:rPr sz="1300" spc="305" dirty="0">
                <a:solidFill>
                  <a:srgbClr val="404040"/>
                </a:solidFill>
                <a:latin typeface="Cambria"/>
                <a:cs typeface="Cambria"/>
              </a:rPr>
              <a:t> </a:t>
            </a:r>
            <a:r>
              <a:rPr sz="1300" spc="-10" dirty="0">
                <a:solidFill>
                  <a:srgbClr val="404040"/>
                </a:solidFill>
                <a:latin typeface="Cambria"/>
                <a:cs typeface="Cambria"/>
              </a:rPr>
              <a:t>infrastructure</a:t>
            </a:r>
            <a:endParaRPr sz="1300">
              <a:latin typeface="Cambria"/>
              <a:cs typeface="Cambria"/>
            </a:endParaRPr>
          </a:p>
        </p:txBody>
      </p:sp>
      <p:sp>
        <p:nvSpPr>
          <p:cNvPr id="8" name="object 8"/>
          <p:cNvSpPr txBox="1"/>
          <p:nvPr/>
        </p:nvSpPr>
        <p:spPr>
          <a:xfrm>
            <a:off x="1176324" y="3283458"/>
            <a:ext cx="5073650" cy="223520"/>
          </a:xfrm>
          <a:prstGeom prst="rect">
            <a:avLst/>
          </a:prstGeom>
        </p:spPr>
        <p:txBody>
          <a:bodyPr vert="horz" wrap="square" lIns="0" tIns="12065" rIns="0" bIns="0" rtlCol="0">
            <a:spAutoFit/>
          </a:bodyPr>
          <a:lstStyle/>
          <a:p>
            <a:pPr marL="12700">
              <a:lnSpc>
                <a:spcPct val="100000"/>
              </a:lnSpc>
              <a:spcBef>
                <a:spcPts val="95"/>
              </a:spcBef>
            </a:pPr>
            <a:r>
              <a:rPr sz="1300" spc="-5" dirty="0">
                <a:solidFill>
                  <a:srgbClr val="404040"/>
                </a:solidFill>
                <a:latin typeface="Cambria"/>
                <a:cs typeface="Cambria"/>
              </a:rPr>
              <a:t>management,</a:t>
            </a:r>
            <a:r>
              <a:rPr sz="1300" spc="25" dirty="0">
                <a:solidFill>
                  <a:srgbClr val="404040"/>
                </a:solidFill>
                <a:latin typeface="Cambria"/>
                <a:cs typeface="Cambria"/>
              </a:rPr>
              <a:t> </a:t>
            </a:r>
            <a:r>
              <a:rPr sz="1300" spc="-5" dirty="0">
                <a:solidFill>
                  <a:srgbClr val="404040"/>
                </a:solidFill>
                <a:latin typeface="Cambria"/>
                <a:cs typeface="Cambria"/>
              </a:rPr>
              <a:t>cloud</a:t>
            </a:r>
            <a:r>
              <a:rPr sz="1300" dirty="0">
                <a:solidFill>
                  <a:srgbClr val="404040"/>
                </a:solidFill>
                <a:latin typeface="Cambria"/>
                <a:cs typeface="Cambria"/>
              </a:rPr>
              <a:t> </a:t>
            </a:r>
            <a:r>
              <a:rPr sz="1300" spc="-5" dirty="0">
                <a:solidFill>
                  <a:srgbClr val="404040"/>
                </a:solidFill>
                <a:latin typeface="Cambria"/>
                <a:cs typeface="Cambria"/>
              </a:rPr>
              <a:t>services</a:t>
            </a:r>
            <a:r>
              <a:rPr sz="1300" spc="30" dirty="0">
                <a:solidFill>
                  <a:srgbClr val="404040"/>
                </a:solidFill>
                <a:latin typeface="Cambria"/>
                <a:cs typeface="Cambria"/>
              </a:rPr>
              <a:t> </a:t>
            </a:r>
            <a:r>
              <a:rPr sz="1300" spc="-5" dirty="0">
                <a:solidFill>
                  <a:srgbClr val="404040"/>
                </a:solidFill>
                <a:latin typeface="Cambria"/>
                <a:cs typeface="Cambria"/>
              </a:rPr>
              <a:t>,</a:t>
            </a:r>
            <a:r>
              <a:rPr sz="1300" dirty="0">
                <a:solidFill>
                  <a:srgbClr val="404040"/>
                </a:solidFill>
                <a:latin typeface="Cambria"/>
                <a:cs typeface="Cambria"/>
              </a:rPr>
              <a:t> </a:t>
            </a:r>
            <a:r>
              <a:rPr sz="1300" spc="-10" dirty="0">
                <a:solidFill>
                  <a:srgbClr val="404040"/>
                </a:solidFill>
                <a:latin typeface="Cambria"/>
                <a:cs typeface="Cambria"/>
              </a:rPr>
              <a:t>cyber</a:t>
            </a:r>
            <a:r>
              <a:rPr sz="1300" spc="5" dirty="0">
                <a:solidFill>
                  <a:srgbClr val="404040"/>
                </a:solidFill>
                <a:latin typeface="Cambria"/>
                <a:cs typeface="Cambria"/>
              </a:rPr>
              <a:t> </a:t>
            </a:r>
            <a:r>
              <a:rPr sz="1300" spc="-5" dirty="0">
                <a:solidFill>
                  <a:srgbClr val="404040"/>
                </a:solidFill>
                <a:latin typeface="Cambria"/>
                <a:cs typeface="Cambria"/>
              </a:rPr>
              <a:t>security ,and</a:t>
            </a:r>
            <a:r>
              <a:rPr sz="1300" spc="20" dirty="0">
                <a:solidFill>
                  <a:srgbClr val="404040"/>
                </a:solidFill>
                <a:latin typeface="Cambria"/>
                <a:cs typeface="Cambria"/>
              </a:rPr>
              <a:t> </a:t>
            </a:r>
            <a:r>
              <a:rPr sz="1300" spc="-5" dirty="0">
                <a:solidFill>
                  <a:srgbClr val="404040"/>
                </a:solidFill>
                <a:latin typeface="Cambria"/>
                <a:cs typeface="Cambria"/>
              </a:rPr>
              <a:t>digital</a:t>
            </a:r>
            <a:r>
              <a:rPr sz="1300" dirty="0">
                <a:solidFill>
                  <a:srgbClr val="404040"/>
                </a:solidFill>
                <a:latin typeface="Cambria"/>
                <a:cs typeface="Cambria"/>
              </a:rPr>
              <a:t> </a:t>
            </a:r>
            <a:r>
              <a:rPr sz="1300" spc="-10" dirty="0">
                <a:solidFill>
                  <a:srgbClr val="404040"/>
                </a:solidFill>
                <a:latin typeface="Cambria"/>
                <a:cs typeface="Cambria"/>
              </a:rPr>
              <a:t>transformation.</a:t>
            </a:r>
            <a:endParaRPr sz="1300">
              <a:latin typeface="Cambria"/>
              <a:cs typeface="Cambria"/>
            </a:endParaRPr>
          </a:p>
        </p:txBody>
      </p:sp>
      <p:sp>
        <p:nvSpPr>
          <p:cNvPr id="9" name="object 9"/>
          <p:cNvSpPr txBox="1"/>
          <p:nvPr/>
        </p:nvSpPr>
        <p:spPr>
          <a:xfrm>
            <a:off x="1298447" y="3656584"/>
            <a:ext cx="1029335" cy="239395"/>
          </a:xfrm>
          <a:prstGeom prst="rect">
            <a:avLst/>
          </a:prstGeom>
          <a:solidFill>
            <a:srgbClr val="FFFF00"/>
          </a:solidFill>
        </p:spPr>
        <p:txBody>
          <a:bodyPr vert="horz" wrap="square" lIns="0" tIns="0" rIns="0" bIns="0" rtlCol="0">
            <a:spAutoFit/>
          </a:bodyPr>
          <a:lstStyle/>
          <a:p>
            <a:pPr>
              <a:lnSpc>
                <a:spcPts val="1839"/>
              </a:lnSpc>
            </a:pPr>
            <a:r>
              <a:rPr sz="1600" b="1" spc="-5" dirty="0">
                <a:latin typeface="Cambria"/>
                <a:cs typeface="Cambria"/>
              </a:rPr>
              <a:t>EF</a:t>
            </a:r>
            <a:r>
              <a:rPr sz="1600" b="1" spc="-10" dirty="0">
                <a:latin typeface="Cambria"/>
                <a:cs typeface="Cambria"/>
              </a:rPr>
              <a:t>F</a:t>
            </a:r>
            <a:r>
              <a:rPr sz="1600" b="1" spc="-20" dirty="0">
                <a:latin typeface="Cambria"/>
                <a:cs typeface="Cambria"/>
              </a:rPr>
              <a:t>E</a:t>
            </a:r>
            <a:r>
              <a:rPr sz="1600" b="1" spc="-10" dirty="0">
                <a:latin typeface="Cambria"/>
                <a:cs typeface="Cambria"/>
              </a:rPr>
              <a:t>CT</a:t>
            </a:r>
            <a:r>
              <a:rPr sz="1600" b="1" spc="-15" dirty="0">
                <a:latin typeface="Cambria"/>
                <a:cs typeface="Cambria"/>
              </a:rPr>
              <a:t>I</a:t>
            </a:r>
            <a:r>
              <a:rPr sz="1600" b="1" spc="-10" dirty="0">
                <a:latin typeface="Cambria"/>
                <a:cs typeface="Cambria"/>
              </a:rPr>
              <a:t>VE</a:t>
            </a:r>
            <a:endParaRPr sz="1600">
              <a:latin typeface="Cambria"/>
              <a:cs typeface="Cambria"/>
            </a:endParaRPr>
          </a:p>
        </p:txBody>
      </p:sp>
      <p:sp>
        <p:nvSpPr>
          <p:cNvPr id="10" name="object 10"/>
          <p:cNvSpPr txBox="1"/>
          <p:nvPr/>
        </p:nvSpPr>
        <p:spPr>
          <a:xfrm>
            <a:off x="2343657" y="3672078"/>
            <a:ext cx="8079105" cy="223520"/>
          </a:xfrm>
          <a:prstGeom prst="rect">
            <a:avLst/>
          </a:prstGeom>
        </p:spPr>
        <p:txBody>
          <a:bodyPr vert="horz" wrap="square" lIns="0" tIns="12065" rIns="0" bIns="0" rtlCol="0">
            <a:spAutoFit/>
          </a:bodyPr>
          <a:lstStyle/>
          <a:p>
            <a:pPr marL="12700">
              <a:lnSpc>
                <a:spcPct val="100000"/>
              </a:lnSpc>
              <a:spcBef>
                <a:spcPts val="95"/>
              </a:spcBef>
              <a:tabLst>
                <a:tab pos="200660" algn="l"/>
              </a:tabLst>
            </a:pPr>
            <a:r>
              <a:rPr sz="1300" spc="-5" dirty="0">
                <a:solidFill>
                  <a:srgbClr val="404040"/>
                </a:solidFill>
                <a:latin typeface="Cambria"/>
                <a:cs typeface="Cambria"/>
              </a:rPr>
              <a:t>:	</a:t>
            </a:r>
            <a:r>
              <a:rPr sz="1300" spc="-30" dirty="0">
                <a:solidFill>
                  <a:srgbClr val="404040"/>
                </a:solidFill>
                <a:latin typeface="Cambria"/>
                <a:cs typeface="Cambria"/>
              </a:rPr>
              <a:t>Tech</a:t>
            </a:r>
            <a:r>
              <a:rPr sz="1300" spc="25" dirty="0">
                <a:solidFill>
                  <a:srgbClr val="404040"/>
                </a:solidFill>
                <a:latin typeface="Cambria"/>
                <a:cs typeface="Cambria"/>
              </a:rPr>
              <a:t> </a:t>
            </a:r>
            <a:r>
              <a:rPr sz="1300" spc="-10" dirty="0">
                <a:solidFill>
                  <a:srgbClr val="404040"/>
                </a:solidFill>
                <a:latin typeface="Cambria"/>
                <a:cs typeface="Cambria"/>
              </a:rPr>
              <a:t>Mahindra</a:t>
            </a:r>
            <a:r>
              <a:rPr sz="1300" spc="25" dirty="0">
                <a:solidFill>
                  <a:srgbClr val="404040"/>
                </a:solidFill>
                <a:latin typeface="Cambria"/>
                <a:cs typeface="Cambria"/>
              </a:rPr>
              <a:t> </a:t>
            </a:r>
            <a:r>
              <a:rPr sz="1300" spc="-10" dirty="0">
                <a:solidFill>
                  <a:srgbClr val="404040"/>
                </a:solidFill>
                <a:latin typeface="Cambria"/>
                <a:cs typeface="Cambria"/>
              </a:rPr>
              <a:t>consistently</a:t>
            </a:r>
            <a:r>
              <a:rPr sz="1300" spc="25" dirty="0">
                <a:solidFill>
                  <a:srgbClr val="404040"/>
                </a:solidFill>
                <a:latin typeface="Cambria"/>
                <a:cs typeface="Cambria"/>
              </a:rPr>
              <a:t> </a:t>
            </a:r>
            <a:r>
              <a:rPr sz="1300" spc="-15" dirty="0">
                <a:solidFill>
                  <a:srgbClr val="404040"/>
                </a:solidFill>
                <a:latin typeface="Cambria"/>
                <a:cs typeface="Cambria"/>
              </a:rPr>
              <a:t>innovates</a:t>
            </a:r>
            <a:r>
              <a:rPr sz="1300" spc="35" dirty="0">
                <a:solidFill>
                  <a:srgbClr val="404040"/>
                </a:solidFill>
                <a:latin typeface="Cambria"/>
                <a:cs typeface="Cambria"/>
              </a:rPr>
              <a:t> </a:t>
            </a:r>
            <a:r>
              <a:rPr sz="1300" spc="-10" dirty="0">
                <a:solidFill>
                  <a:srgbClr val="404040"/>
                </a:solidFill>
                <a:latin typeface="Cambria"/>
                <a:cs typeface="Cambria"/>
              </a:rPr>
              <a:t>to</a:t>
            </a:r>
            <a:r>
              <a:rPr sz="1300" spc="5" dirty="0">
                <a:solidFill>
                  <a:srgbClr val="404040"/>
                </a:solidFill>
                <a:latin typeface="Cambria"/>
                <a:cs typeface="Cambria"/>
              </a:rPr>
              <a:t> </a:t>
            </a:r>
            <a:r>
              <a:rPr sz="1300" spc="-15" dirty="0">
                <a:solidFill>
                  <a:srgbClr val="404040"/>
                </a:solidFill>
                <a:latin typeface="Cambria"/>
                <a:cs typeface="Cambria"/>
              </a:rPr>
              <a:t>provide</a:t>
            </a:r>
            <a:r>
              <a:rPr sz="1300" spc="35" dirty="0">
                <a:solidFill>
                  <a:srgbClr val="404040"/>
                </a:solidFill>
                <a:latin typeface="Cambria"/>
                <a:cs typeface="Cambria"/>
              </a:rPr>
              <a:t> </a:t>
            </a:r>
            <a:r>
              <a:rPr sz="1300" spc="-5" dirty="0">
                <a:solidFill>
                  <a:srgbClr val="404040"/>
                </a:solidFill>
                <a:latin typeface="Cambria"/>
                <a:cs typeface="Cambria"/>
              </a:rPr>
              <a:t>cutting-edges</a:t>
            </a:r>
            <a:r>
              <a:rPr sz="1300" spc="20" dirty="0">
                <a:solidFill>
                  <a:srgbClr val="404040"/>
                </a:solidFill>
                <a:latin typeface="Cambria"/>
                <a:cs typeface="Cambria"/>
              </a:rPr>
              <a:t> </a:t>
            </a:r>
            <a:r>
              <a:rPr sz="1300" spc="-5" dirty="0">
                <a:solidFill>
                  <a:srgbClr val="404040"/>
                </a:solidFill>
                <a:latin typeface="Cambria"/>
                <a:cs typeface="Cambria"/>
              </a:rPr>
              <a:t>solutions</a:t>
            </a:r>
            <a:r>
              <a:rPr sz="1300" spc="25" dirty="0">
                <a:solidFill>
                  <a:srgbClr val="404040"/>
                </a:solidFill>
                <a:latin typeface="Cambria"/>
                <a:cs typeface="Cambria"/>
              </a:rPr>
              <a:t> </a:t>
            </a:r>
            <a:r>
              <a:rPr sz="1300" spc="-10" dirty="0">
                <a:solidFill>
                  <a:srgbClr val="404040"/>
                </a:solidFill>
                <a:latin typeface="Cambria"/>
                <a:cs typeface="Cambria"/>
              </a:rPr>
              <a:t>to</a:t>
            </a:r>
            <a:r>
              <a:rPr sz="1300" spc="5" dirty="0">
                <a:solidFill>
                  <a:srgbClr val="404040"/>
                </a:solidFill>
                <a:latin typeface="Cambria"/>
                <a:cs typeface="Cambria"/>
              </a:rPr>
              <a:t> </a:t>
            </a:r>
            <a:r>
              <a:rPr sz="1300" dirty="0">
                <a:solidFill>
                  <a:srgbClr val="404040"/>
                </a:solidFill>
                <a:latin typeface="Cambria"/>
                <a:cs typeface="Cambria"/>
              </a:rPr>
              <a:t>its</a:t>
            </a:r>
            <a:r>
              <a:rPr sz="1300" spc="5" dirty="0">
                <a:solidFill>
                  <a:srgbClr val="404040"/>
                </a:solidFill>
                <a:latin typeface="Cambria"/>
                <a:cs typeface="Cambria"/>
              </a:rPr>
              <a:t> </a:t>
            </a:r>
            <a:r>
              <a:rPr sz="1300" spc="-5" dirty="0">
                <a:solidFill>
                  <a:srgbClr val="404040"/>
                </a:solidFill>
                <a:latin typeface="Cambria"/>
                <a:cs typeface="Cambria"/>
              </a:rPr>
              <a:t>clients.</a:t>
            </a:r>
            <a:r>
              <a:rPr sz="1300" spc="15" dirty="0">
                <a:solidFill>
                  <a:srgbClr val="404040"/>
                </a:solidFill>
                <a:latin typeface="Cambria"/>
                <a:cs typeface="Cambria"/>
              </a:rPr>
              <a:t> </a:t>
            </a:r>
            <a:r>
              <a:rPr sz="1300" spc="-30" dirty="0">
                <a:solidFill>
                  <a:srgbClr val="404040"/>
                </a:solidFill>
                <a:latin typeface="Cambria"/>
                <a:cs typeface="Cambria"/>
              </a:rPr>
              <a:t>Tech</a:t>
            </a:r>
            <a:r>
              <a:rPr sz="1300" spc="10" dirty="0">
                <a:solidFill>
                  <a:srgbClr val="404040"/>
                </a:solidFill>
                <a:latin typeface="Cambria"/>
                <a:cs typeface="Cambria"/>
              </a:rPr>
              <a:t> </a:t>
            </a:r>
            <a:r>
              <a:rPr sz="1300" spc="-10" dirty="0">
                <a:solidFill>
                  <a:srgbClr val="404040"/>
                </a:solidFill>
                <a:latin typeface="Cambria"/>
                <a:cs typeface="Cambria"/>
              </a:rPr>
              <a:t>Mahindra</a:t>
            </a:r>
            <a:r>
              <a:rPr sz="1300" spc="35" dirty="0">
                <a:solidFill>
                  <a:srgbClr val="404040"/>
                </a:solidFill>
                <a:latin typeface="Cambria"/>
                <a:cs typeface="Cambria"/>
              </a:rPr>
              <a:t> </a:t>
            </a:r>
            <a:r>
              <a:rPr sz="1300" spc="-5" dirty="0">
                <a:solidFill>
                  <a:srgbClr val="404040"/>
                </a:solidFill>
                <a:latin typeface="Cambria"/>
                <a:cs typeface="Cambria"/>
              </a:rPr>
              <a:t>focuses</a:t>
            </a:r>
            <a:r>
              <a:rPr sz="1300" spc="5" dirty="0">
                <a:solidFill>
                  <a:srgbClr val="404040"/>
                </a:solidFill>
                <a:latin typeface="Cambria"/>
                <a:cs typeface="Cambria"/>
              </a:rPr>
              <a:t> </a:t>
            </a:r>
            <a:r>
              <a:rPr sz="1300" spc="-5" dirty="0">
                <a:solidFill>
                  <a:srgbClr val="404040"/>
                </a:solidFill>
                <a:latin typeface="Cambria"/>
                <a:cs typeface="Cambria"/>
              </a:rPr>
              <a:t>on</a:t>
            </a:r>
            <a:endParaRPr sz="1300">
              <a:latin typeface="Cambria"/>
              <a:cs typeface="Cambria"/>
            </a:endParaRPr>
          </a:p>
        </p:txBody>
      </p:sp>
      <p:sp>
        <p:nvSpPr>
          <p:cNvPr id="11" name="object 11"/>
          <p:cNvSpPr txBox="1"/>
          <p:nvPr/>
        </p:nvSpPr>
        <p:spPr>
          <a:xfrm>
            <a:off x="1176324" y="3858005"/>
            <a:ext cx="5537200" cy="22352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404040"/>
                </a:solidFill>
                <a:latin typeface="Cambria"/>
                <a:cs typeface="Cambria"/>
              </a:rPr>
              <a:t>understanding</a:t>
            </a:r>
            <a:r>
              <a:rPr sz="1300" spc="20" dirty="0">
                <a:solidFill>
                  <a:srgbClr val="404040"/>
                </a:solidFill>
                <a:latin typeface="Cambria"/>
                <a:cs typeface="Cambria"/>
              </a:rPr>
              <a:t> </a:t>
            </a:r>
            <a:r>
              <a:rPr sz="1300" spc="-10" dirty="0">
                <a:solidFill>
                  <a:srgbClr val="404040"/>
                </a:solidFill>
                <a:latin typeface="Cambria"/>
                <a:cs typeface="Cambria"/>
              </a:rPr>
              <a:t>clients</a:t>
            </a:r>
            <a:r>
              <a:rPr sz="1300" spc="10" dirty="0">
                <a:solidFill>
                  <a:srgbClr val="404040"/>
                </a:solidFill>
                <a:latin typeface="Cambria"/>
                <a:cs typeface="Cambria"/>
              </a:rPr>
              <a:t> </a:t>
            </a:r>
            <a:r>
              <a:rPr sz="1300" spc="-5" dirty="0">
                <a:solidFill>
                  <a:srgbClr val="404040"/>
                </a:solidFill>
                <a:latin typeface="Cambria"/>
                <a:cs typeface="Cambria"/>
              </a:rPr>
              <a:t>needs</a:t>
            </a:r>
            <a:r>
              <a:rPr sz="1300" spc="30" dirty="0">
                <a:solidFill>
                  <a:srgbClr val="404040"/>
                </a:solidFill>
                <a:latin typeface="Cambria"/>
                <a:cs typeface="Cambria"/>
              </a:rPr>
              <a:t> </a:t>
            </a:r>
            <a:r>
              <a:rPr sz="1300" spc="-10" dirty="0">
                <a:solidFill>
                  <a:srgbClr val="404040"/>
                </a:solidFill>
                <a:latin typeface="Cambria"/>
                <a:cs typeface="Cambria"/>
              </a:rPr>
              <a:t>and</a:t>
            </a:r>
            <a:r>
              <a:rPr sz="1300" spc="15" dirty="0">
                <a:solidFill>
                  <a:srgbClr val="404040"/>
                </a:solidFill>
                <a:latin typeface="Cambria"/>
                <a:cs typeface="Cambria"/>
              </a:rPr>
              <a:t> </a:t>
            </a:r>
            <a:r>
              <a:rPr sz="1300" spc="-10" dirty="0">
                <a:solidFill>
                  <a:srgbClr val="404040"/>
                </a:solidFill>
                <a:latin typeface="Cambria"/>
                <a:cs typeface="Cambria"/>
              </a:rPr>
              <a:t>delivering</a:t>
            </a:r>
            <a:r>
              <a:rPr sz="1300" spc="25" dirty="0">
                <a:solidFill>
                  <a:srgbClr val="404040"/>
                </a:solidFill>
                <a:latin typeface="Cambria"/>
                <a:cs typeface="Cambria"/>
              </a:rPr>
              <a:t> </a:t>
            </a:r>
            <a:r>
              <a:rPr sz="1300" spc="-5" dirty="0">
                <a:solidFill>
                  <a:srgbClr val="404040"/>
                </a:solidFill>
                <a:latin typeface="Cambria"/>
                <a:cs typeface="Cambria"/>
              </a:rPr>
              <a:t>solutions</a:t>
            </a:r>
            <a:r>
              <a:rPr sz="1300" spc="5" dirty="0">
                <a:solidFill>
                  <a:srgbClr val="404040"/>
                </a:solidFill>
                <a:latin typeface="Cambria"/>
                <a:cs typeface="Cambria"/>
              </a:rPr>
              <a:t> </a:t>
            </a:r>
            <a:r>
              <a:rPr sz="1300" spc="-5" dirty="0">
                <a:solidFill>
                  <a:srgbClr val="404040"/>
                </a:solidFill>
                <a:latin typeface="Cambria"/>
                <a:cs typeface="Cambria"/>
              </a:rPr>
              <a:t>that</a:t>
            </a:r>
            <a:r>
              <a:rPr sz="1300" dirty="0">
                <a:solidFill>
                  <a:srgbClr val="404040"/>
                </a:solidFill>
                <a:latin typeface="Cambria"/>
                <a:cs typeface="Cambria"/>
              </a:rPr>
              <a:t> </a:t>
            </a:r>
            <a:r>
              <a:rPr sz="1300" spc="-10" dirty="0">
                <a:solidFill>
                  <a:srgbClr val="404040"/>
                </a:solidFill>
                <a:latin typeface="Cambria"/>
                <a:cs typeface="Cambria"/>
              </a:rPr>
              <a:t>exceed</a:t>
            </a:r>
            <a:r>
              <a:rPr sz="1300" spc="5" dirty="0">
                <a:solidFill>
                  <a:srgbClr val="404040"/>
                </a:solidFill>
                <a:latin typeface="Cambria"/>
                <a:cs typeface="Cambria"/>
              </a:rPr>
              <a:t> </a:t>
            </a:r>
            <a:r>
              <a:rPr sz="1300" spc="-5" dirty="0">
                <a:solidFill>
                  <a:srgbClr val="404040"/>
                </a:solidFill>
                <a:latin typeface="Cambria"/>
                <a:cs typeface="Cambria"/>
              </a:rPr>
              <a:t>expectations.</a:t>
            </a:r>
            <a:endParaRPr sz="1300">
              <a:latin typeface="Cambria"/>
              <a:cs typeface="Cambria"/>
            </a:endParaRPr>
          </a:p>
        </p:txBody>
      </p:sp>
      <p:sp>
        <p:nvSpPr>
          <p:cNvPr id="12" name="object 12"/>
          <p:cNvSpPr txBox="1"/>
          <p:nvPr/>
        </p:nvSpPr>
        <p:spPr>
          <a:xfrm>
            <a:off x="1188719" y="4231132"/>
            <a:ext cx="3919854" cy="239395"/>
          </a:xfrm>
          <a:prstGeom prst="rect">
            <a:avLst/>
          </a:prstGeom>
          <a:solidFill>
            <a:srgbClr val="FFFF00"/>
          </a:solidFill>
        </p:spPr>
        <p:txBody>
          <a:bodyPr vert="horz" wrap="square" lIns="0" tIns="0" rIns="0" bIns="0" rtlCol="0">
            <a:spAutoFit/>
          </a:bodyPr>
          <a:lstStyle/>
          <a:p>
            <a:pPr>
              <a:lnSpc>
                <a:spcPts val="1839"/>
              </a:lnSpc>
            </a:pPr>
            <a:r>
              <a:rPr sz="1600" b="1" spc="-10" dirty="0">
                <a:solidFill>
                  <a:srgbClr val="404040"/>
                </a:solidFill>
                <a:latin typeface="Cambria"/>
                <a:cs typeface="Cambria"/>
              </a:rPr>
              <a:t>UNIQUE</a:t>
            </a:r>
            <a:r>
              <a:rPr sz="1600" b="1" spc="30" dirty="0">
                <a:solidFill>
                  <a:srgbClr val="404040"/>
                </a:solidFill>
                <a:latin typeface="Cambria"/>
                <a:cs typeface="Cambria"/>
              </a:rPr>
              <a:t> </a:t>
            </a:r>
            <a:r>
              <a:rPr sz="1600" b="1" spc="-10" dirty="0">
                <a:solidFill>
                  <a:srgbClr val="404040"/>
                </a:solidFill>
                <a:latin typeface="Cambria"/>
                <a:cs typeface="Cambria"/>
              </a:rPr>
              <a:t>SELLING</a:t>
            </a:r>
            <a:r>
              <a:rPr sz="1600" b="1" spc="45" dirty="0">
                <a:solidFill>
                  <a:srgbClr val="404040"/>
                </a:solidFill>
                <a:latin typeface="Cambria"/>
                <a:cs typeface="Cambria"/>
              </a:rPr>
              <a:t> </a:t>
            </a:r>
            <a:r>
              <a:rPr sz="1600" b="1" spc="-15" dirty="0">
                <a:solidFill>
                  <a:srgbClr val="404040"/>
                </a:solidFill>
                <a:latin typeface="Cambria"/>
                <a:cs typeface="Cambria"/>
              </a:rPr>
              <a:t>PROPOSITION</a:t>
            </a:r>
            <a:r>
              <a:rPr sz="1600" b="1" spc="55" dirty="0">
                <a:solidFill>
                  <a:srgbClr val="404040"/>
                </a:solidFill>
                <a:latin typeface="Cambria"/>
                <a:cs typeface="Cambria"/>
              </a:rPr>
              <a:t> </a:t>
            </a:r>
            <a:r>
              <a:rPr sz="1600" b="1" spc="-35" dirty="0">
                <a:solidFill>
                  <a:srgbClr val="404040"/>
                </a:solidFill>
                <a:latin typeface="Cambria"/>
                <a:cs typeface="Cambria"/>
              </a:rPr>
              <a:t>ANALYSIS</a:t>
            </a:r>
            <a:endParaRPr sz="1600">
              <a:latin typeface="Cambria"/>
              <a:cs typeface="Cambria"/>
            </a:endParaRPr>
          </a:p>
        </p:txBody>
      </p:sp>
      <p:sp>
        <p:nvSpPr>
          <p:cNvPr id="13" name="object 13"/>
          <p:cNvSpPr txBox="1"/>
          <p:nvPr/>
        </p:nvSpPr>
        <p:spPr>
          <a:xfrm>
            <a:off x="5096383" y="4246879"/>
            <a:ext cx="5741035" cy="223520"/>
          </a:xfrm>
          <a:prstGeom prst="rect">
            <a:avLst/>
          </a:prstGeom>
        </p:spPr>
        <p:txBody>
          <a:bodyPr vert="horz" wrap="square" lIns="0" tIns="12065" rIns="0" bIns="0" rtlCol="0">
            <a:spAutoFit/>
          </a:bodyPr>
          <a:lstStyle/>
          <a:p>
            <a:pPr marL="12700">
              <a:lnSpc>
                <a:spcPct val="100000"/>
              </a:lnSpc>
              <a:spcBef>
                <a:spcPts val="95"/>
              </a:spcBef>
              <a:tabLst>
                <a:tab pos="236854" algn="l"/>
              </a:tabLst>
            </a:pPr>
            <a:r>
              <a:rPr sz="1300" spc="-5" dirty="0">
                <a:solidFill>
                  <a:srgbClr val="404040"/>
                </a:solidFill>
                <a:latin typeface="Cambria"/>
                <a:cs typeface="Cambria"/>
              </a:rPr>
              <a:t>:	</a:t>
            </a:r>
            <a:r>
              <a:rPr sz="1300" spc="-30" dirty="0">
                <a:solidFill>
                  <a:srgbClr val="404040"/>
                </a:solidFill>
                <a:latin typeface="Cambria"/>
                <a:cs typeface="Cambria"/>
              </a:rPr>
              <a:t>Tech</a:t>
            </a:r>
            <a:r>
              <a:rPr sz="1300" spc="10" dirty="0">
                <a:solidFill>
                  <a:srgbClr val="404040"/>
                </a:solidFill>
                <a:latin typeface="Cambria"/>
                <a:cs typeface="Cambria"/>
              </a:rPr>
              <a:t> </a:t>
            </a:r>
            <a:r>
              <a:rPr sz="1300" spc="-10" dirty="0">
                <a:solidFill>
                  <a:srgbClr val="404040"/>
                </a:solidFill>
                <a:latin typeface="Cambria"/>
                <a:cs typeface="Cambria"/>
              </a:rPr>
              <a:t>Mahindra</a:t>
            </a:r>
            <a:r>
              <a:rPr sz="1300" spc="325" dirty="0">
                <a:solidFill>
                  <a:srgbClr val="404040"/>
                </a:solidFill>
                <a:latin typeface="Cambria"/>
                <a:cs typeface="Cambria"/>
              </a:rPr>
              <a:t> </a:t>
            </a:r>
            <a:r>
              <a:rPr sz="1300" spc="-5" dirty="0">
                <a:solidFill>
                  <a:srgbClr val="404040"/>
                </a:solidFill>
                <a:latin typeface="Cambria"/>
                <a:cs typeface="Cambria"/>
              </a:rPr>
              <a:t>specializes</a:t>
            </a:r>
            <a:r>
              <a:rPr sz="1300" spc="45" dirty="0">
                <a:solidFill>
                  <a:srgbClr val="404040"/>
                </a:solidFill>
                <a:latin typeface="Cambria"/>
                <a:cs typeface="Cambria"/>
              </a:rPr>
              <a:t> </a:t>
            </a:r>
            <a:r>
              <a:rPr sz="1300" spc="-5" dirty="0">
                <a:solidFill>
                  <a:srgbClr val="404040"/>
                </a:solidFill>
                <a:latin typeface="Cambria"/>
                <a:cs typeface="Cambria"/>
              </a:rPr>
              <a:t>in</a:t>
            </a:r>
            <a:r>
              <a:rPr sz="1300" spc="5" dirty="0">
                <a:solidFill>
                  <a:srgbClr val="404040"/>
                </a:solidFill>
                <a:latin typeface="Cambria"/>
                <a:cs typeface="Cambria"/>
              </a:rPr>
              <a:t> </a:t>
            </a:r>
            <a:r>
              <a:rPr sz="1300" spc="-5" dirty="0">
                <a:solidFill>
                  <a:srgbClr val="404040"/>
                </a:solidFill>
                <a:latin typeface="Cambria"/>
                <a:cs typeface="Cambria"/>
              </a:rPr>
              <a:t>helping</a:t>
            </a:r>
            <a:r>
              <a:rPr sz="1300" spc="15" dirty="0">
                <a:solidFill>
                  <a:srgbClr val="404040"/>
                </a:solidFill>
                <a:latin typeface="Cambria"/>
                <a:cs typeface="Cambria"/>
              </a:rPr>
              <a:t> </a:t>
            </a:r>
            <a:r>
              <a:rPr sz="1300" spc="-10" dirty="0">
                <a:solidFill>
                  <a:srgbClr val="404040"/>
                </a:solidFill>
                <a:latin typeface="Cambria"/>
                <a:cs typeface="Cambria"/>
              </a:rPr>
              <a:t>business</a:t>
            </a:r>
            <a:r>
              <a:rPr sz="1300" spc="60" dirty="0">
                <a:solidFill>
                  <a:srgbClr val="404040"/>
                </a:solidFill>
                <a:latin typeface="Cambria"/>
                <a:cs typeface="Cambria"/>
              </a:rPr>
              <a:t> </a:t>
            </a:r>
            <a:r>
              <a:rPr sz="1300" spc="-15" dirty="0">
                <a:solidFill>
                  <a:srgbClr val="404040"/>
                </a:solidFill>
                <a:latin typeface="Cambria"/>
                <a:cs typeface="Cambria"/>
              </a:rPr>
              <a:t>navigate</a:t>
            </a:r>
            <a:r>
              <a:rPr sz="1300" spc="25" dirty="0">
                <a:solidFill>
                  <a:srgbClr val="404040"/>
                </a:solidFill>
                <a:latin typeface="Cambria"/>
                <a:cs typeface="Cambria"/>
              </a:rPr>
              <a:t> </a:t>
            </a:r>
            <a:r>
              <a:rPr sz="1300" spc="-5" dirty="0">
                <a:solidFill>
                  <a:srgbClr val="404040"/>
                </a:solidFill>
                <a:latin typeface="Cambria"/>
                <a:cs typeface="Cambria"/>
              </a:rPr>
              <a:t>digital</a:t>
            </a:r>
            <a:r>
              <a:rPr sz="1300" spc="25" dirty="0">
                <a:solidFill>
                  <a:srgbClr val="404040"/>
                </a:solidFill>
                <a:latin typeface="Cambria"/>
                <a:cs typeface="Cambria"/>
              </a:rPr>
              <a:t> </a:t>
            </a:r>
            <a:r>
              <a:rPr sz="1300" spc="-10" dirty="0">
                <a:solidFill>
                  <a:srgbClr val="404040"/>
                </a:solidFill>
                <a:latin typeface="Cambria"/>
                <a:cs typeface="Cambria"/>
              </a:rPr>
              <a:t>transformation</a:t>
            </a:r>
            <a:endParaRPr sz="1300">
              <a:latin typeface="Cambria"/>
              <a:cs typeface="Cambria"/>
            </a:endParaRPr>
          </a:p>
        </p:txBody>
      </p:sp>
      <p:sp>
        <p:nvSpPr>
          <p:cNvPr id="14" name="object 14"/>
          <p:cNvSpPr txBox="1"/>
          <p:nvPr/>
        </p:nvSpPr>
        <p:spPr>
          <a:xfrm>
            <a:off x="1176324" y="4434332"/>
            <a:ext cx="8545195" cy="22352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404040"/>
                </a:solidFill>
                <a:latin typeface="Cambria"/>
                <a:cs typeface="Cambria"/>
              </a:rPr>
              <a:t>journeys</a:t>
            </a:r>
            <a:r>
              <a:rPr sz="1300" spc="10" dirty="0">
                <a:solidFill>
                  <a:srgbClr val="404040"/>
                </a:solidFill>
                <a:latin typeface="Cambria"/>
                <a:cs typeface="Cambria"/>
              </a:rPr>
              <a:t> </a:t>
            </a:r>
            <a:r>
              <a:rPr sz="1300" spc="-5" dirty="0">
                <a:solidFill>
                  <a:srgbClr val="404040"/>
                </a:solidFill>
                <a:latin typeface="Cambria"/>
                <a:cs typeface="Cambria"/>
              </a:rPr>
              <a:t>,</a:t>
            </a:r>
            <a:r>
              <a:rPr sz="1300" dirty="0">
                <a:solidFill>
                  <a:srgbClr val="404040"/>
                </a:solidFill>
                <a:latin typeface="Cambria"/>
                <a:cs typeface="Cambria"/>
              </a:rPr>
              <a:t> </a:t>
            </a:r>
            <a:r>
              <a:rPr sz="1300" spc="-15" dirty="0">
                <a:solidFill>
                  <a:srgbClr val="404040"/>
                </a:solidFill>
                <a:latin typeface="Cambria"/>
                <a:cs typeface="Cambria"/>
              </a:rPr>
              <a:t>leveraging</a:t>
            </a:r>
            <a:r>
              <a:rPr sz="1300" spc="10" dirty="0">
                <a:solidFill>
                  <a:srgbClr val="404040"/>
                </a:solidFill>
                <a:latin typeface="Cambria"/>
                <a:cs typeface="Cambria"/>
              </a:rPr>
              <a:t> </a:t>
            </a:r>
            <a:r>
              <a:rPr sz="1300" spc="-5" dirty="0">
                <a:solidFill>
                  <a:srgbClr val="404040"/>
                </a:solidFill>
                <a:latin typeface="Cambria"/>
                <a:cs typeface="Cambria"/>
              </a:rPr>
              <a:t>emerging</a:t>
            </a:r>
            <a:r>
              <a:rPr sz="1300" spc="30" dirty="0">
                <a:solidFill>
                  <a:srgbClr val="404040"/>
                </a:solidFill>
                <a:latin typeface="Cambria"/>
                <a:cs typeface="Cambria"/>
              </a:rPr>
              <a:t> </a:t>
            </a:r>
            <a:r>
              <a:rPr sz="1300" spc="-5" dirty="0">
                <a:solidFill>
                  <a:srgbClr val="404040"/>
                </a:solidFill>
                <a:latin typeface="Cambria"/>
                <a:cs typeface="Cambria"/>
              </a:rPr>
              <a:t>technology</a:t>
            </a:r>
            <a:r>
              <a:rPr sz="1300" dirty="0">
                <a:solidFill>
                  <a:srgbClr val="404040"/>
                </a:solidFill>
                <a:latin typeface="Cambria"/>
                <a:cs typeface="Cambria"/>
              </a:rPr>
              <a:t> </a:t>
            </a:r>
            <a:r>
              <a:rPr sz="1300" spc="-15" dirty="0">
                <a:solidFill>
                  <a:srgbClr val="404040"/>
                </a:solidFill>
                <a:latin typeface="Cambria"/>
                <a:cs typeface="Cambria"/>
              </a:rPr>
              <a:t>like</a:t>
            </a:r>
            <a:r>
              <a:rPr sz="1300" spc="20" dirty="0">
                <a:solidFill>
                  <a:srgbClr val="404040"/>
                </a:solidFill>
                <a:latin typeface="Cambria"/>
                <a:cs typeface="Cambria"/>
              </a:rPr>
              <a:t> </a:t>
            </a:r>
            <a:r>
              <a:rPr sz="1300" spc="-5" dirty="0">
                <a:solidFill>
                  <a:srgbClr val="404040"/>
                </a:solidFill>
                <a:latin typeface="Cambria"/>
                <a:cs typeface="Cambria"/>
              </a:rPr>
              <a:t>AI</a:t>
            </a:r>
            <a:r>
              <a:rPr sz="1300" spc="10" dirty="0">
                <a:solidFill>
                  <a:srgbClr val="404040"/>
                </a:solidFill>
                <a:latin typeface="Cambria"/>
                <a:cs typeface="Cambria"/>
              </a:rPr>
              <a:t> </a:t>
            </a:r>
            <a:r>
              <a:rPr sz="1300" spc="-5" dirty="0">
                <a:solidFill>
                  <a:srgbClr val="404040"/>
                </a:solidFill>
                <a:latin typeface="Cambria"/>
                <a:cs typeface="Cambria"/>
              </a:rPr>
              <a:t>,</a:t>
            </a:r>
            <a:r>
              <a:rPr sz="1300" spc="5" dirty="0">
                <a:solidFill>
                  <a:srgbClr val="404040"/>
                </a:solidFill>
                <a:latin typeface="Cambria"/>
                <a:cs typeface="Cambria"/>
              </a:rPr>
              <a:t> </a:t>
            </a:r>
            <a:r>
              <a:rPr sz="1300" spc="-10" dirty="0">
                <a:solidFill>
                  <a:srgbClr val="404040"/>
                </a:solidFill>
                <a:latin typeface="Cambria"/>
                <a:cs typeface="Cambria"/>
              </a:rPr>
              <a:t>LOT</a:t>
            </a:r>
            <a:r>
              <a:rPr sz="1300" dirty="0">
                <a:solidFill>
                  <a:srgbClr val="404040"/>
                </a:solidFill>
                <a:latin typeface="Cambria"/>
                <a:cs typeface="Cambria"/>
              </a:rPr>
              <a:t> </a:t>
            </a:r>
            <a:r>
              <a:rPr sz="1300" spc="-5" dirty="0">
                <a:solidFill>
                  <a:srgbClr val="404040"/>
                </a:solidFill>
                <a:latin typeface="Cambria"/>
                <a:cs typeface="Cambria"/>
              </a:rPr>
              <a:t>,</a:t>
            </a:r>
            <a:r>
              <a:rPr sz="1300" dirty="0">
                <a:solidFill>
                  <a:srgbClr val="404040"/>
                </a:solidFill>
                <a:latin typeface="Cambria"/>
                <a:cs typeface="Cambria"/>
              </a:rPr>
              <a:t> </a:t>
            </a:r>
            <a:r>
              <a:rPr sz="1300" spc="-10" dirty="0">
                <a:solidFill>
                  <a:srgbClr val="404040"/>
                </a:solidFill>
                <a:latin typeface="Cambria"/>
                <a:cs typeface="Cambria"/>
              </a:rPr>
              <a:t>block</a:t>
            </a:r>
            <a:r>
              <a:rPr sz="1300" spc="20" dirty="0">
                <a:solidFill>
                  <a:srgbClr val="404040"/>
                </a:solidFill>
                <a:latin typeface="Cambria"/>
                <a:cs typeface="Cambria"/>
              </a:rPr>
              <a:t> </a:t>
            </a:r>
            <a:r>
              <a:rPr sz="1300" spc="-5" dirty="0">
                <a:solidFill>
                  <a:srgbClr val="404040"/>
                </a:solidFill>
                <a:latin typeface="Cambria"/>
                <a:cs typeface="Cambria"/>
              </a:rPr>
              <a:t>chain</a:t>
            </a:r>
            <a:r>
              <a:rPr sz="1300" dirty="0">
                <a:solidFill>
                  <a:srgbClr val="404040"/>
                </a:solidFill>
                <a:latin typeface="Cambria"/>
                <a:cs typeface="Cambria"/>
              </a:rPr>
              <a:t> </a:t>
            </a:r>
            <a:r>
              <a:rPr sz="1300" spc="-5" dirty="0">
                <a:solidFill>
                  <a:srgbClr val="404040"/>
                </a:solidFill>
                <a:latin typeface="Cambria"/>
                <a:cs typeface="Cambria"/>
              </a:rPr>
              <a:t>and</a:t>
            </a:r>
            <a:r>
              <a:rPr sz="1300" spc="15" dirty="0">
                <a:solidFill>
                  <a:srgbClr val="404040"/>
                </a:solidFill>
                <a:latin typeface="Cambria"/>
                <a:cs typeface="Cambria"/>
              </a:rPr>
              <a:t> </a:t>
            </a:r>
            <a:r>
              <a:rPr sz="1300" spc="-5" dirty="0">
                <a:solidFill>
                  <a:srgbClr val="404040"/>
                </a:solidFill>
                <a:latin typeface="Cambria"/>
                <a:cs typeface="Cambria"/>
              </a:rPr>
              <a:t>cloud</a:t>
            </a:r>
            <a:r>
              <a:rPr sz="1300" dirty="0">
                <a:solidFill>
                  <a:srgbClr val="404040"/>
                </a:solidFill>
                <a:latin typeface="Cambria"/>
                <a:cs typeface="Cambria"/>
              </a:rPr>
              <a:t> </a:t>
            </a:r>
            <a:r>
              <a:rPr sz="1300" spc="-5" dirty="0">
                <a:solidFill>
                  <a:srgbClr val="404040"/>
                </a:solidFill>
                <a:latin typeface="Cambria"/>
                <a:cs typeface="Cambria"/>
              </a:rPr>
              <a:t>computing</a:t>
            </a:r>
            <a:r>
              <a:rPr sz="1300" spc="5" dirty="0">
                <a:solidFill>
                  <a:srgbClr val="404040"/>
                </a:solidFill>
                <a:latin typeface="Cambria"/>
                <a:cs typeface="Cambria"/>
              </a:rPr>
              <a:t> </a:t>
            </a:r>
            <a:r>
              <a:rPr sz="1300" spc="-10" dirty="0">
                <a:solidFill>
                  <a:srgbClr val="404040"/>
                </a:solidFill>
                <a:latin typeface="Cambria"/>
                <a:cs typeface="Cambria"/>
              </a:rPr>
              <a:t>to</a:t>
            </a:r>
            <a:r>
              <a:rPr sz="1300" dirty="0">
                <a:solidFill>
                  <a:srgbClr val="404040"/>
                </a:solidFill>
                <a:latin typeface="Cambria"/>
                <a:cs typeface="Cambria"/>
              </a:rPr>
              <a:t> </a:t>
            </a:r>
            <a:r>
              <a:rPr sz="1300" spc="-15" dirty="0">
                <a:solidFill>
                  <a:srgbClr val="404040"/>
                </a:solidFill>
                <a:latin typeface="Cambria"/>
                <a:cs typeface="Cambria"/>
              </a:rPr>
              <a:t>drive</a:t>
            </a:r>
            <a:r>
              <a:rPr sz="1300" spc="10" dirty="0">
                <a:solidFill>
                  <a:srgbClr val="404040"/>
                </a:solidFill>
                <a:latin typeface="Cambria"/>
                <a:cs typeface="Cambria"/>
              </a:rPr>
              <a:t> </a:t>
            </a:r>
            <a:r>
              <a:rPr sz="1300" spc="-10" dirty="0">
                <a:solidFill>
                  <a:srgbClr val="404040"/>
                </a:solidFill>
                <a:latin typeface="Cambria"/>
                <a:cs typeface="Cambria"/>
              </a:rPr>
              <a:t>innovation</a:t>
            </a:r>
            <a:r>
              <a:rPr sz="1300" spc="25" dirty="0">
                <a:solidFill>
                  <a:srgbClr val="404040"/>
                </a:solidFill>
                <a:latin typeface="Cambria"/>
                <a:cs typeface="Cambria"/>
              </a:rPr>
              <a:t> </a:t>
            </a:r>
            <a:r>
              <a:rPr sz="1300" spc="-10" dirty="0">
                <a:solidFill>
                  <a:srgbClr val="404040"/>
                </a:solidFill>
                <a:latin typeface="Cambria"/>
                <a:cs typeface="Cambria"/>
              </a:rPr>
              <a:t>and</a:t>
            </a:r>
            <a:r>
              <a:rPr sz="1300" spc="15" dirty="0">
                <a:solidFill>
                  <a:srgbClr val="404040"/>
                </a:solidFill>
                <a:latin typeface="Cambria"/>
                <a:cs typeface="Cambria"/>
              </a:rPr>
              <a:t> </a:t>
            </a:r>
            <a:r>
              <a:rPr sz="1300" spc="-10" dirty="0">
                <a:solidFill>
                  <a:srgbClr val="404040"/>
                </a:solidFill>
                <a:latin typeface="Cambria"/>
                <a:cs typeface="Cambria"/>
              </a:rPr>
              <a:t>growth.</a:t>
            </a:r>
            <a:endParaRPr sz="1300">
              <a:latin typeface="Cambria"/>
              <a:cs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535" y="27254"/>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252525"/>
            </a:solidFill>
          </p:spPr>
          <p:txBody>
            <a:bodyPr wrap="square" lIns="0" tIns="0" rIns="0" bIns="0" rtlCol="0"/>
            <a:lstStyle/>
            <a:p>
              <a:endParaRPr/>
            </a:p>
          </p:txBody>
        </p:sp>
      </p:grpSp>
      <p:sp>
        <p:nvSpPr>
          <p:cNvPr id="5" name="object 5"/>
          <p:cNvSpPr txBox="1">
            <a:spLocks noGrp="1"/>
          </p:cNvSpPr>
          <p:nvPr>
            <p:ph type="title"/>
          </p:nvPr>
        </p:nvSpPr>
        <p:spPr>
          <a:xfrm>
            <a:off x="3157473" y="971753"/>
            <a:ext cx="5345430" cy="1489075"/>
          </a:xfrm>
          <a:prstGeom prst="rect">
            <a:avLst/>
          </a:prstGeom>
        </p:spPr>
        <p:txBody>
          <a:bodyPr vert="horz" wrap="square" lIns="0" tIns="12700" rIns="0" bIns="0" rtlCol="0">
            <a:spAutoFit/>
          </a:bodyPr>
          <a:lstStyle/>
          <a:p>
            <a:pPr marL="12700">
              <a:lnSpc>
                <a:spcPct val="100000"/>
              </a:lnSpc>
              <a:spcBef>
                <a:spcPts val="100"/>
              </a:spcBef>
            </a:pPr>
            <a:r>
              <a:rPr sz="9600" spc="-80" dirty="0">
                <a:solidFill>
                  <a:srgbClr val="000000"/>
                </a:solidFill>
                <a:latin typeface="Franklin Gothic Medium"/>
                <a:cs typeface="Franklin Gothic Medium"/>
              </a:rPr>
              <a:t>Thank</a:t>
            </a:r>
            <a:r>
              <a:rPr sz="9600" spc="-100" dirty="0">
                <a:solidFill>
                  <a:srgbClr val="000000"/>
                </a:solidFill>
                <a:latin typeface="Franklin Gothic Medium"/>
                <a:cs typeface="Franklin Gothic Medium"/>
              </a:rPr>
              <a:t> </a:t>
            </a:r>
            <a:r>
              <a:rPr sz="9600" spc="-315" dirty="0">
                <a:solidFill>
                  <a:srgbClr val="000000"/>
                </a:solidFill>
                <a:latin typeface="Franklin Gothic Medium"/>
                <a:cs typeface="Franklin Gothic Medium"/>
              </a:rPr>
              <a:t>You</a:t>
            </a:r>
            <a:endParaRPr sz="9600">
              <a:latin typeface="Franklin Gothic Medium"/>
              <a:cs typeface="Franklin Gothic Medium"/>
            </a:endParaRPr>
          </a:p>
        </p:txBody>
      </p:sp>
      <p:sp>
        <p:nvSpPr>
          <p:cNvPr id="6" name="object 6"/>
          <p:cNvSpPr txBox="1"/>
          <p:nvPr/>
        </p:nvSpPr>
        <p:spPr>
          <a:xfrm>
            <a:off x="7315200" y="3456254"/>
            <a:ext cx="4004310" cy="1397819"/>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Rounded MT Bold" panose="020F0704030504030204" pitchFamily="34" charset="0"/>
                <a:cs typeface="Cambria"/>
              </a:rPr>
              <a:t>Presented</a:t>
            </a:r>
            <a:r>
              <a:rPr sz="1800" spc="-20" dirty="0">
                <a:latin typeface="Arial Rounded MT Bold" panose="020F0704030504030204" pitchFamily="34" charset="0"/>
                <a:cs typeface="Cambria"/>
              </a:rPr>
              <a:t> </a:t>
            </a:r>
            <a:r>
              <a:rPr sz="1800" spc="-30" dirty="0">
                <a:latin typeface="Arial Rounded MT Bold" panose="020F0704030504030204" pitchFamily="34" charset="0"/>
                <a:cs typeface="Cambria"/>
              </a:rPr>
              <a:t>by</a:t>
            </a:r>
            <a:endParaRPr lang="en-IN" sz="1800" spc="-30" dirty="0">
              <a:latin typeface="Arial Rounded MT Bold" panose="020F0704030504030204" pitchFamily="34" charset="0"/>
              <a:cs typeface="Cambria"/>
            </a:endParaRPr>
          </a:p>
          <a:p>
            <a:pPr marL="12700">
              <a:lnSpc>
                <a:spcPct val="100000"/>
              </a:lnSpc>
              <a:spcBef>
                <a:spcPts val="100"/>
              </a:spcBef>
            </a:pPr>
            <a:r>
              <a:rPr lang="pt-BR" sz="1800" dirty="0">
                <a:latin typeface="Arial Rounded MT Bold" panose="020F0704030504030204" pitchFamily="34" charset="0"/>
              </a:rPr>
              <a:t>Dunga Chandra Praveen</a:t>
            </a:r>
            <a:br>
              <a:rPr lang="pt-BR" sz="1800" dirty="0">
                <a:latin typeface="Arial Rounded MT Bold" panose="020F0704030504030204" pitchFamily="34" charset="0"/>
              </a:rPr>
            </a:br>
            <a:r>
              <a:rPr lang="pt-BR" sz="1800" dirty="0">
                <a:latin typeface="Arial Rounded MT Bold" panose="020F0704030504030204" pitchFamily="34" charset="0"/>
              </a:rPr>
              <a:t>Duvvi jayanth                                                      </a:t>
            </a:r>
            <a:br>
              <a:rPr lang="pt-BR" sz="1800" dirty="0">
                <a:latin typeface="Arial Rounded MT Bold" panose="020F0704030504030204" pitchFamily="34" charset="0"/>
              </a:rPr>
            </a:br>
            <a:r>
              <a:rPr lang="pt-BR" sz="1800" dirty="0">
                <a:latin typeface="Arial Rounded MT Bold" panose="020F0704030504030204" pitchFamily="34" charset="0"/>
              </a:rPr>
              <a:t>Lolla kalli</a:t>
            </a:r>
            <a:br>
              <a:rPr lang="pt-BR" sz="1800" dirty="0">
                <a:latin typeface="Arial Rounded MT Bold" panose="020F0704030504030204" pitchFamily="34" charset="0"/>
              </a:rPr>
            </a:br>
            <a:r>
              <a:rPr lang="pt-BR" sz="1800" dirty="0">
                <a:latin typeface="Arial Rounded MT Bold" panose="020F0704030504030204" pitchFamily="34" charset="0"/>
              </a:rPr>
              <a:t>Margana Naresh</a:t>
            </a:r>
            <a:endParaRPr sz="1800" dirty="0">
              <a:latin typeface="Cambria"/>
              <a:cs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982980"/>
            <a:ext cx="8112759" cy="711835"/>
          </a:xfrm>
          <a:prstGeom prst="rect">
            <a:avLst/>
          </a:prstGeom>
          <a:solidFill>
            <a:srgbClr val="FFFF00"/>
          </a:solidFill>
        </p:spPr>
        <p:txBody>
          <a:bodyPr vert="horz" wrap="square" lIns="0" tIns="0" rIns="0" bIns="0" rtlCol="0">
            <a:spAutoFit/>
          </a:bodyPr>
          <a:lstStyle/>
          <a:p>
            <a:pPr>
              <a:lnSpc>
                <a:spcPts val="5380"/>
              </a:lnSpc>
            </a:pPr>
            <a:r>
              <a:rPr sz="4700" spc="-55" dirty="0"/>
              <a:t>Brand</a:t>
            </a:r>
            <a:r>
              <a:rPr sz="4700" spc="-110" dirty="0"/>
              <a:t> </a:t>
            </a:r>
            <a:r>
              <a:rPr sz="4700" spc="-60" dirty="0"/>
              <a:t>study</a:t>
            </a:r>
            <a:r>
              <a:rPr sz="4700" spc="-110" dirty="0"/>
              <a:t> </a:t>
            </a:r>
            <a:r>
              <a:rPr sz="4700" dirty="0"/>
              <a:t>(</a:t>
            </a:r>
            <a:r>
              <a:rPr sz="4700" spc="-114" dirty="0"/>
              <a:t> </a:t>
            </a:r>
            <a:r>
              <a:rPr sz="4700" spc="-55" dirty="0"/>
              <a:t>Brand</a:t>
            </a:r>
            <a:r>
              <a:rPr sz="4700" spc="-110" dirty="0"/>
              <a:t> </a:t>
            </a:r>
            <a:r>
              <a:rPr sz="4700" spc="-135" dirty="0"/>
              <a:t>Tone</a:t>
            </a:r>
            <a:r>
              <a:rPr sz="4700" spc="-120" dirty="0"/>
              <a:t> </a:t>
            </a:r>
            <a:r>
              <a:rPr sz="4700" dirty="0"/>
              <a:t>&amp;</a:t>
            </a:r>
            <a:r>
              <a:rPr sz="4700" spc="-105" dirty="0"/>
              <a:t> </a:t>
            </a:r>
            <a:r>
              <a:rPr sz="4700" spc="-125" dirty="0"/>
              <a:t>KPI)</a:t>
            </a:r>
            <a:endParaRPr sz="4700"/>
          </a:p>
        </p:txBody>
      </p:sp>
      <p:sp>
        <p:nvSpPr>
          <p:cNvPr id="3" name="object 3"/>
          <p:cNvSpPr/>
          <p:nvPr/>
        </p:nvSpPr>
        <p:spPr>
          <a:xfrm>
            <a:off x="1097280" y="2135632"/>
            <a:ext cx="44450" cy="239395"/>
          </a:xfrm>
          <a:custGeom>
            <a:avLst/>
            <a:gdLst/>
            <a:ahLst/>
            <a:cxnLst/>
            <a:rect l="l" t="t" r="r" b="b"/>
            <a:pathLst>
              <a:path w="44450" h="239394">
                <a:moveTo>
                  <a:pt x="44196" y="0"/>
                </a:moveTo>
                <a:lnTo>
                  <a:pt x="0" y="0"/>
                </a:lnTo>
                <a:lnTo>
                  <a:pt x="0" y="239267"/>
                </a:lnTo>
                <a:lnTo>
                  <a:pt x="44196" y="239267"/>
                </a:lnTo>
                <a:lnTo>
                  <a:pt x="44196" y="0"/>
                </a:lnTo>
                <a:close/>
              </a:path>
            </a:pathLst>
          </a:custGeom>
          <a:solidFill>
            <a:srgbClr val="FFFF00"/>
          </a:solidFill>
        </p:spPr>
        <p:txBody>
          <a:bodyPr wrap="square" lIns="0" tIns="0" rIns="0" bIns="0" rtlCol="0"/>
          <a:lstStyle/>
          <a:p>
            <a:endParaRPr/>
          </a:p>
        </p:txBody>
      </p:sp>
      <p:sp>
        <p:nvSpPr>
          <p:cNvPr id="4" name="object 4"/>
          <p:cNvSpPr/>
          <p:nvPr/>
        </p:nvSpPr>
        <p:spPr>
          <a:xfrm>
            <a:off x="1097280" y="2710179"/>
            <a:ext cx="44450" cy="239395"/>
          </a:xfrm>
          <a:custGeom>
            <a:avLst/>
            <a:gdLst/>
            <a:ahLst/>
            <a:cxnLst/>
            <a:rect l="l" t="t" r="r" b="b"/>
            <a:pathLst>
              <a:path w="44450" h="239394">
                <a:moveTo>
                  <a:pt x="44196" y="0"/>
                </a:moveTo>
                <a:lnTo>
                  <a:pt x="0" y="0"/>
                </a:lnTo>
                <a:lnTo>
                  <a:pt x="0" y="239267"/>
                </a:lnTo>
                <a:lnTo>
                  <a:pt x="44196" y="239267"/>
                </a:lnTo>
                <a:lnTo>
                  <a:pt x="44196" y="0"/>
                </a:lnTo>
                <a:close/>
              </a:path>
            </a:pathLst>
          </a:custGeom>
          <a:solidFill>
            <a:srgbClr val="FFFF00"/>
          </a:solidFill>
        </p:spPr>
        <p:txBody>
          <a:bodyPr wrap="square" lIns="0" tIns="0" rIns="0" bIns="0" rtlCol="0"/>
          <a:lstStyle/>
          <a:p>
            <a:endParaRPr/>
          </a:p>
        </p:txBody>
      </p:sp>
      <p:sp>
        <p:nvSpPr>
          <p:cNvPr id="5" name="object 5"/>
          <p:cNvSpPr/>
          <p:nvPr/>
        </p:nvSpPr>
        <p:spPr>
          <a:xfrm>
            <a:off x="1097280" y="3286252"/>
            <a:ext cx="44450" cy="239395"/>
          </a:xfrm>
          <a:custGeom>
            <a:avLst/>
            <a:gdLst/>
            <a:ahLst/>
            <a:cxnLst/>
            <a:rect l="l" t="t" r="r" b="b"/>
            <a:pathLst>
              <a:path w="44450" h="239395">
                <a:moveTo>
                  <a:pt x="44196" y="0"/>
                </a:moveTo>
                <a:lnTo>
                  <a:pt x="0" y="0"/>
                </a:lnTo>
                <a:lnTo>
                  <a:pt x="0" y="239267"/>
                </a:lnTo>
                <a:lnTo>
                  <a:pt x="44196" y="239267"/>
                </a:lnTo>
                <a:lnTo>
                  <a:pt x="44196" y="0"/>
                </a:lnTo>
                <a:close/>
              </a:path>
            </a:pathLst>
          </a:custGeom>
          <a:solidFill>
            <a:srgbClr val="FFFF00"/>
          </a:solidFill>
        </p:spPr>
        <p:txBody>
          <a:bodyPr wrap="square" lIns="0" tIns="0" rIns="0" bIns="0" rtlCol="0"/>
          <a:lstStyle/>
          <a:p>
            <a:endParaRPr/>
          </a:p>
        </p:txBody>
      </p:sp>
      <p:sp>
        <p:nvSpPr>
          <p:cNvPr id="6" name="object 6"/>
          <p:cNvSpPr/>
          <p:nvPr/>
        </p:nvSpPr>
        <p:spPr>
          <a:xfrm>
            <a:off x="1188719" y="3286252"/>
            <a:ext cx="2339340" cy="239395"/>
          </a:xfrm>
          <a:custGeom>
            <a:avLst/>
            <a:gdLst/>
            <a:ahLst/>
            <a:cxnLst/>
            <a:rect l="l" t="t" r="r" b="b"/>
            <a:pathLst>
              <a:path w="2339340" h="239395">
                <a:moveTo>
                  <a:pt x="2339339" y="0"/>
                </a:moveTo>
                <a:lnTo>
                  <a:pt x="0" y="0"/>
                </a:lnTo>
                <a:lnTo>
                  <a:pt x="0" y="239267"/>
                </a:lnTo>
                <a:lnTo>
                  <a:pt x="2339339" y="239267"/>
                </a:lnTo>
                <a:lnTo>
                  <a:pt x="2339339" y="0"/>
                </a:lnTo>
                <a:close/>
              </a:path>
            </a:pathLst>
          </a:custGeom>
          <a:solidFill>
            <a:srgbClr val="FFFF00"/>
          </a:solidFill>
        </p:spPr>
        <p:txBody>
          <a:bodyPr wrap="square" lIns="0" tIns="0" rIns="0" bIns="0" rtlCol="0"/>
          <a:lstStyle/>
          <a:p>
            <a:endParaRPr/>
          </a:p>
        </p:txBody>
      </p:sp>
      <p:sp>
        <p:nvSpPr>
          <p:cNvPr id="7" name="object 7"/>
          <p:cNvSpPr/>
          <p:nvPr/>
        </p:nvSpPr>
        <p:spPr>
          <a:xfrm>
            <a:off x="1097280" y="3862323"/>
            <a:ext cx="44450" cy="239395"/>
          </a:xfrm>
          <a:custGeom>
            <a:avLst/>
            <a:gdLst/>
            <a:ahLst/>
            <a:cxnLst/>
            <a:rect l="l" t="t" r="r" b="b"/>
            <a:pathLst>
              <a:path w="44450" h="239395">
                <a:moveTo>
                  <a:pt x="44196" y="0"/>
                </a:moveTo>
                <a:lnTo>
                  <a:pt x="0" y="0"/>
                </a:lnTo>
                <a:lnTo>
                  <a:pt x="0" y="239268"/>
                </a:lnTo>
                <a:lnTo>
                  <a:pt x="44196" y="239268"/>
                </a:lnTo>
                <a:lnTo>
                  <a:pt x="44196" y="0"/>
                </a:lnTo>
                <a:close/>
              </a:path>
            </a:pathLst>
          </a:custGeom>
          <a:solidFill>
            <a:srgbClr val="FFFF00"/>
          </a:solidFill>
        </p:spPr>
        <p:txBody>
          <a:bodyPr wrap="square" lIns="0" tIns="0" rIns="0" bIns="0" rtlCol="0"/>
          <a:lstStyle/>
          <a:p>
            <a:endParaRPr/>
          </a:p>
        </p:txBody>
      </p:sp>
      <p:sp>
        <p:nvSpPr>
          <p:cNvPr id="8" name="object 8"/>
          <p:cNvSpPr/>
          <p:nvPr/>
        </p:nvSpPr>
        <p:spPr>
          <a:xfrm>
            <a:off x="1188719" y="3862323"/>
            <a:ext cx="1812289" cy="239395"/>
          </a:xfrm>
          <a:custGeom>
            <a:avLst/>
            <a:gdLst/>
            <a:ahLst/>
            <a:cxnLst/>
            <a:rect l="l" t="t" r="r" b="b"/>
            <a:pathLst>
              <a:path w="1812289" h="239395">
                <a:moveTo>
                  <a:pt x="1812036" y="0"/>
                </a:moveTo>
                <a:lnTo>
                  <a:pt x="0" y="0"/>
                </a:lnTo>
                <a:lnTo>
                  <a:pt x="0" y="239268"/>
                </a:lnTo>
                <a:lnTo>
                  <a:pt x="1812036" y="239268"/>
                </a:lnTo>
                <a:lnTo>
                  <a:pt x="1812036" y="0"/>
                </a:lnTo>
                <a:close/>
              </a:path>
            </a:pathLst>
          </a:custGeom>
          <a:solidFill>
            <a:srgbClr val="FFFF00"/>
          </a:solidFill>
        </p:spPr>
        <p:txBody>
          <a:bodyPr wrap="square" lIns="0" tIns="0" rIns="0" bIns="0" rtlCol="0"/>
          <a:lstStyle/>
          <a:p>
            <a:endParaRPr/>
          </a:p>
        </p:txBody>
      </p:sp>
      <p:sp>
        <p:nvSpPr>
          <p:cNvPr id="9" name="object 9"/>
          <p:cNvSpPr/>
          <p:nvPr/>
        </p:nvSpPr>
        <p:spPr>
          <a:xfrm>
            <a:off x="1097280" y="4615179"/>
            <a:ext cx="44450" cy="239395"/>
          </a:xfrm>
          <a:custGeom>
            <a:avLst/>
            <a:gdLst/>
            <a:ahLst/>
            <a:cxnLst/>
            <a:rect l="l" t="t" r="r" b="b"/>
            <a:pathLst>
              <a:path w="44450" h="239395">
                <a:moveTo>
                  <a:pt x="44196" y="0"/>
                </a:moveTo>
                <a:lnTo>
                  <a:pt x="0" y="0"/>
                </a:lnTo>
                <a:lnTo>
                  <a:pt x="0" y="239268"/>
                </a:lnTo>
                <a:lnTo>
                  <a:pt x="44196" y="239268"/>
                </a:lnTo>
                <a:lnTo>
                  <a:pt x="44196" y="0"/>
                </a:lnTo>
                <a:close/>
              </a:path>
            </a:pathLst>
          </a:custGeom>
          <a:solidFill>
            <a:srgbClr val="FFFF00"/>
          </a:solidFill>
        </p:spPr>
        <p:txBody>
          <a:bodyPr wrap="square" lIns="0" tIns="0" rIns="0" bIns="0" rtlCol="0"/>
          <a:lstStyle/>
          <a:p>
            <a:endParaRPr/>
          </a:p>
        </p:txBody>
      </p:sp>
      <p:sp>
        <p:nvSpPr>
          <p:cNvPr id="10" name="object 10"/>
          <p:cNvSpPr/>
          <p:nvPr/>
        </p:nvSpPr>
        <p:spPr>
          <a:xfrm>
            <a:off x="1188719" y="4615179"/>
            <a:ext cx="1440180" cy="239395"/>
          </a:xfrm>
          <a:custGeom>
            <a:avLst/>
            <a:gdLst/>
            <a:ahLst/>
            <a:cxnLst/>
            <a:rect l="l" t="t" r="r" b="b"/>
            <a:pathLst>
              <a:path w="1440180" h="239395">
                <a:moveTo>
                  <a:pt x="1440180" y="0"/>
                </a:moveTo>
                <a:lnTo>
                  <a:pt x="0" y="0"/>
                </a:lnTo>
                <a:lnTo>
                  <a:pt x="0" y="239268"/>
                </a:lnTo>
                <a:lnTo>
                  <a:pt x="1440180" y="239268"/>
                </a:lnTo>
                <a:lnTo>
                  <a:pt x="1440180" y="0"/>
                </a:lnTo>
                <a:close/>
              </a:path>
            </a:pathLst>
          </a:custGeom>
          <a:solidFill>
            <a:srgbClr val="FFFF00"/>
          </a:solidFill>
        </p:spPr>
        <p:txBody>
          <a:bodyPr wrap="square" lIns="0" tIns="0" rIns="0" bIns="0" rtlCol="0"/>
          <a:lstStyle/>
          <a:p>
            <a:endParaRPr/>
          </a:p>
        </p:txBody>
      </p:sp>
      <p:sp>
        <p:nvSpPr>
          <p:cNvPr id="11" name="object 11"/>
          <p:cNvSpPr txBox="1"/>
          <p:nvPr/>
        </p:nvSpPr>
        <p:spPr>
          <a:xfrm>
            <a:off x="1188719" y="2135632"/>
            <a:ext cx="506095" cy="239395"/>
          </a:xfrm>
          <a:prstGeom prst="rect">
            <a:avLst/>
          </a:prstGeom>
          <a:solidFill>
            <a:srgbClr val="FFFF00"/>
          </a:solidFill>
        </p:spPr>
        <p:txBody>
          <a:bodyPr vert="horz" wrap="square" lIns="0" tIns="0" rIns="0" bIns="0" rtlCol="0">
            <a:spAutoFit/>
          </a:bodyPr>
          <a:lstStyle/>
          <a:p>
            <a:pPr>
              <a:lnSpc>
                <a:spcPts val="1835"/>
              </a:lnSpc>
            </a:pPr>
            <a:r>
              <a:rPr sz="1600" spc="-30" dirty="0">
                <a:solidFill>
                  <a:srgbClr val="404040"/>
                </a:solidFill>
                <a:latin typeface="Cambria"/>
                <a:cs typeface="Cambria"/>
              </a:rPr>
              <a:t>T</a:t>
            </a:r>
            <a:r>
              <a:rPr sz="1600" spc="-10" dirty="0">
                <a:solidFill>
                  <a:srgbClr val="404040"/>
                </a:solidFill>
                <a:latin typeface="Cambria"/>
                <a:cs typeface="Cambria"/>
              </a:rPr>
              <a:t>O</a:t>
            </a:r>
            <a:r>
              <a:rPr sz="1600" spc="-5" dirty="0">
                <a:solidFill>
                  <a:srgbClr val="404040"/>
                </a:solidFill>
                <a:latin typeface="Cambria"/>
                <a:cs typeface="Cambria"/>
              </a:rPr>
              <a:t>NE</a:t>
            </a:r>
            <a:endParaRPr sz="1600">
              <a:latin typeface="Cambria"/>
              <a:cs typeface="Cambria"/>
            </a:endParaRPr>
          </a:p>
        </p:txBody>
      </p:sp>
      <p:sp>
        <p:nvSpPr>
          <p:cNvPr id="12" name="object 12"/>
          <p:cNvSpPr txBox="1"/>
          <p:nvPr/>
        </p:nvSpPr>
        <p:spPr>
          <a:xfrm>
            <a:off x="1718817" y="2150744"/>
            <a:ext cx="9070975" cy="223520"/>
          </a:xfrm>
          <a:prstGeom prst="rect">
            <a:avLst/>
          </a:prstGeom>
        </p:spPr>
        <p:txBody>
          <a:bodyPr vert="horz" wrap="square" lIns="0" tIns="12065" rIns="0" bIns="0" rtlCol="0">
            <a:spAutoFit/>
          </a:bodyPr>
          <a:lstStyle/>
          <a:p>
            <a:pPr marL="12700">
              <a:lnSpc>
                <a:spcPct val="100000"/>
              </a:lnSpc>
              <a:spcBef>
                <a:spcPts val="95"/>
              </a:spcBef>
            </a:pPr>
            <a:r>
              <a:rPr sz="1300" spc="-5" dirty="0">
                <a:solidFill>
                  <a:srgbClr val="404040"/>
                </a:solidFill>
                <a:latin typeface="Cambria"/>
                <a:cs typeface="Cambria"/>
              </a:rPr>
              <a:t>:</a:t>
            </a:r>
            <a:r>
              <a:rPr sz="1300" spc="585" dirty="0">
                <a:solidFill>
                  <a:srgbClr val="404040"/>
                </a:solidFill>
                <a:latin typeface="Cambria"/>
                <a:cs typeface="Cambria"/>
              </a:rPr>
              <a:t> </a:t>
            </a:r>
            <a:r>
              <a:rPr sz="1300" spc="-5" dirty="0">
                <a:solidFill>
                  <a:srgbClr val="404040"/>
                </a:solidFill>
                <a:latin typeface="Cambria"/>
                <a:cs typeface="Cambria"/>
              </a:rPr>
              <a:t>The</a:t>
            </a:r>
            <a:r>
              <a:rPr sz="1300" spc="25" dirty="0">
                <a:solidFill>
                  <a:srgbClr val="404040"/>
                </a:solidFill>
                <a:latin typeface="Cambria"/>
                <a:cs typeface="Cambria"/>
              </a:rPr>
              <a:t> </a:t>
            </a:r>
            <a:r>
              <a:rPr sz="1300" spc="-15" dirty="0">
                <a:solidFill>
                  <a:srgbClr val="404040"/>
                </a:solidFill>
                <a:latin typeface="Cambria"/>
                <a:cs typeface="Cambria"/>
              </a:rPr>
              <a:t>brand</a:t>
            </a:r>
            <a:r>
              <a:rPr sz="1300" spc="15" dirty="0">
                <a:solidFill>
                  <a:srgbClr val="404040"/>
                </a:solidFill>
                <a:latin typeface="Cambria"/>
                <a:cs typeface="Cambria"/>
              </a:rPr>
              <a:t> </a:t>
            </a:r>
            <a:r>
              <a:rPr sz="1300" spc="-10" dirty="0">
                <a:solidFill>
                  <a:srgbClr val="404040"/>
                </a:solidFill>
                <a:latin typeface="Cambria"/>
                <a:cs typeface="Cambria"/>
              </a:rPr>
              <a:t>tone</a:t>
            </a:r>
            <a:r>
              <a:rPr sz="1300" spc="5" dirty="0">
                <a:solidFill>
                  <a:srgbClr val="404040"/>
                </a:solidFill>
                <a:latin typeface="Cambria"/>
                <a:cs typeface="Cambria"/>
              </a:rPr>
              <a:t> </a:t>
            </a:r>
            <a:r>
              <a:rPr sz="1300" spc="-5" dirty="0">
                <a:solidFill>
                  <a:srgbClr val="404040"/>
                </a:solidFill>
                <a:latin typeface="Cambria"/>
                <a:cs typeface="Cambria"/>
              </a:rPr>
              <a:t>of</a:t>
            </a:r>
            <a:r>
              <a:rPr sz="1300" spc="5" dirty="0">
                <a:solidFill>
                  <a:srgbClr val="404040"/>
                </a:solidFill>
                <a:latin typeface="Cambria"/>
                <a:cs typeface="Cambria"/>
              </a:rPr>
              <a:t> </a:t>
            </a:r>
            <a:r>
              <a:rPr sz="1300" spc="-30" dirty="0">
                <a:solidFill>
                  <a:srgbClr val="404040"/>
                </a:solidFill>
                <a:latin typeface="Cambria"/>
                <a:cs typeface="Cambria"/>
              </a:rPr>
              <a:t>Tech</a:t>
            </a:r>
            <a:r>
              <a:rPr sz="1300" spc="10" dirty="0">
                <a:solidFill>
                  <a:srgbClr val="404040"/>
                </a:solidFill>
                <a:latin typeface="Cambria"/>
                <a:cs typeface="Cambria"/>
              </a:rPr>
              <a:t> </a:t>
            </a:r>
            <a:r>
              <a:rPr sz="1300" spc="-10" dirty="0">
                <a:solidFill>
                  <a:srgbClr val="404040"/>
                </a:solidFill>
                <a:latin typeface="Cambria"/>
                <a:cs typeface="Cambria"/>
              </a:rPr>
              <a:t>Mahindra</a:t>
            </a:r>
            <a:r>
              <a:rPr sz="1300" spc="20" dirty="0">
                <a:solidFill>
                  <a:srgbClr val="404040"/>
                </a:solidFill>
                <a:latin typeface="Cambria"/>
                <a:cs typeface="Cambria"/>
              </a:rPr>
              <a:t> </a:t>
            </a:r>
            <a:r>
              <a:rPr sz="1300" spc="-5" dirty="0">
                <a:solidFill>
                  <a:srgbClr val="404040"/>
                </a:solidFill>
                <a:latin typeface="Cambria"/>
                <a:cs typeface="Cambria"/>
              </a:rPr>
              <a:t>is</a:t>
            </a:r>
            <a:r>
              <a:rPr sz="1300" spc="15" dirty="0">
                <a:solidFill>
                  <a:srgbClr val="404040"/>
                </a:solidFill>
                <a:latin typeface="Cambria"/>
                <a:cs typeface="Cambria"/>
              </a:rPr>
              <a:t> </a:t>
            </a:r>
            <a:r>
              <a:rPr sz="1300" spc="-10" dirty="0">
                <a:solidFill>
                  <a:srgbClr val="404040"/>
                </a:solidFill>
                <a:latin typeface="Cambria"/>
                <a:cs typeface="Cambria"/>
              </a:rPr>
              <a:t>typically</a:t>
            </a:r>
            <a:r>
              <a:rPr sz="1300" spc="10" dirty="0">
                <a:solidFill>
                  <a:srgbClr val="404040"/>
                </a:solidFill>
                <a:latin typeface="Cambria"/>
                <a:cs typeface="Cambria"/>
              </a:rPr>
              <a:t> </a:t>
            </a:r>
            <a:r>
              <a:rPr sz="1300" spc="-10" dirty="0">
                <a:solidFill>
                  <a:srgbClr val="404040"/>
                </a:solidFill>
                <a:latin typeface="Cambria"/>
                <a:cs typeface="Cambria"/>
              </a:rPr>
              <a:t>professional</a:t>
            </a:r>
            <a:r>
              <a:rPr sz="1300" spc="30" dirty="0">
                <a:solidFill>
                  <a:srgbClr val="404040"/>
                </a:solidFill>
                <a:latin typeface="Cambria"/>
                <a:cs typeface="Cambria"/>
              </a:rPr>
              <a:t> </a:t>
            </a:r>
            <a:r>
              <a:rPr sz="1300" spc="-5" dirty="0">
                <a:solidFill>
                  <a:srgbClr val="404040"/>
                </a:solidFill>
                <a:latin typeface="Cambria"/>
                <a:cs typeface="Cambria"/>
              </a:rPr>
              <a:t>,</a:t>
            </a:r>
            <a:r>
              <a:rPr sz="1300" dirty="0">
                <a:solidFill>
                  <a:srgbClr val="404040"/>
                </a:solidFill>
                <a:latin typeface="Cambria"/>
                <a:cs typeface="Cambria"/>
              </a:rPr>
              <a:t> </a:t>
            </a:r>
            <a:r>
              <a:rPr sz="1300" spc="-10" dirty="0">
                <a:solidFill>
                  <a:srgbClr val="404040"/>
                </a:solidFill>
                <a:latin typeface="Cambria"/>
                <a:cs typeface="Cambria"/>
              </a:rPr>
              <a:t>innovation,</a:t>
            </a:r>
            <a:r>
              <a:rPr sz="1300" spc="25" dirty="0">
                <a:solidFill>
                  <a:srgbClr val="404040"/>
                </a:solidFill>
                <a:latin typeface="Cambria"/>
                <a:cs typeface="Cambria"/>
              </a:rPr>
              <a:t> </a:t>
            </a:r>
            <a:r>
              <a:rPr sz="1300" spc="-10" dirty="0">
                <a:solidFill>
                  <a:srgbClr val="404040"/>
                </a:solidFill>
                <a:latin typeface="Cambria"/>
                <a:cs typeface="Cambria"/>
              </a:rPr>
              <a:t>and</a:t>
            </a:r>
            <a:r>
              <a:rPr sz="1300" spc="15" dirty="0">
                <a:solidFill>
                  <a:srgbClr val="404040"/>
                </a:solidFill>
                <a:latin typeface="Cambria"/>
                <a:cs typeface="Cambria"/>
              </a:rPr>
              <a:t> </a:t>
            </a:r>
            <a:r>
              <a:rPr sz="1300" dirty="0">
                <a:solidFill>
                  <a:srgbClr val="404040"/>
                </a:solidFill>
                <a:latin typeface="Cambria"/>
                <a:cs typeface="Cambria"/>
              </a:rPr>
              <a:t>customer-</a:t>
            </a:r>
            <a:r>
              <a:rPr sz="1300" spc="25" dirty="0">
                <a:solidFill>
                  <a:srgbClr val="404040"/>
                </a:solidFill>
                <a:latin typeface="Cambria"/>
                <a:cs typeface="Cambria"/>
              </a:rPr>
              <a:t> </a:t>
            </a:r>
            <a:r>
              <a:rPr sz="1300" spc="-5" dirty="0">
                <a:solidFill>
                  <a:srgbClr val="404040"/>
                </a:solidFill>
                <a:latin typeface="Cambria"/>
                <a:cs typeface="Cambria"/>
              </a:rPr>
              <a:t>centric.</a:t>
            </a:r>
            <a:r>
              <a:rPr sz="1300" dirty="0">
                <a:solidFill>
                  <a:srgbClr val="404040"/>
                </a:solidFill>
                <a:latin typeface="Cambria"/>
                <a:cs typeface="Cambria"/>
              </a:rPr>
              <a:t> </a:t>
            </a:r>
            <a:r>
              <a:rPr sz="1300" spc="-5" dirty="0">
                <a:solidFill>
                  <a:srgbClr val="404040"/>
                </a:solidFill>
                <a:latin typeface="Cambria"/>
                <a:cs typeface="Cambria"/>
              </a:rPr>
              <a:t>They aim</a:t>
            </a:r>
            <a:r>
              <a:rPr sz="1300" spc="20" dirty="0">
                <a:solidFill>
                  <a:srgbClr val="404040"/>
                </a:solidFill>
                <a:latin typeface="Cambria"/>
                <a:cs typeface="Cambria"/>
              </a:rPr>
              <a:t> </a:t>
            </a:r>
            <a:r>
              <a:rPr sz="1300" spc="-10" dirty="0">
                <a:solidFill>
                  <a:srgbClr val="404040"/>
                </a:solidFill>
                <a:latin typeface="Cambria"/>
                <a:cs typeface="Cambria"/>
              </a:rPr>
              <a:t>to</a:t>
            </a:r>
            <a:r>
              <a:rPr sz="1300" dirty="0">
                <a:solidFill>
                  <a:srgbClr val="404040"/>
                </a:solidFill>
                <a:latin typeface="Cambria"/>
                <a:cs typeface="Cambria"/>
              </a:rPr>
              <a:t> </a:t>
            </a:r>
            <a:r>
              <a:rPr sz="1300" spc="-5" dirty="0">
                <a:solidFill>
                  <a:srgbClr val="404040"/>
                </a:solidFill>
                <a:latin typeface="Cambria"/>
                <a:cs typeface="Cambria"/>
              </a:rPr>
              <a:t>communicate</a:t>
            </a:r>
            <a:r>
              <a:rPr sz="1300" spc="25" dirty="0">
                <a:solidFill>
                  <a:srgbClr val="404040"/>
                </a:solidFill>
                <a:latin typeface="Cambria"/>
                <a:cs typeface="Cambria"/>
              </a:rPr>
              <a:t> </a:t>
            </a:r>
            <a:r>
              <a:rPr sz="1300" spc="-5" dirty="0">
                <a:solidFill>
                  <a:srgbClr val="404040"/>
                </a:solidFill>
                <a:latin typeface="Cambria"/>
                <a:cs typeface="Cambria"/>
              </a:rPr>
              <a:t>expert</a:t>
            </a:r>
            <a:endParaRPr sz="1300">
              <a:latin typeface="Cambria"/>
              <a:cs typeface="Cambria"/>
            </a:endParaRPr>
          </a:p>
        </p:txBody>
      </p:sp>
      <p:sp>
        <p:nvSpPr>
          <p:cNvPr id="13" name="object 13"/>
          <p:cNvSpPr txBox="1"/>
          <p:nvPr/>
        </p:nvSpPr>
        <p:spPr>
          <a:xfrm>
            <a:off x="1176324" y="2336673"/>
            <a:ext cx="7412990" cy="22352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404040"/>
                </a:solidFill>
                <a:latin typeface="Cambria"/>
                <a:cs typeface="Cambria"/>
              </a:rPr>
              <a:t>BRAND</a:t>
            </a:r>
            <a:r>
              <a:rPr sz="1300" spc="40" dirty="0">
                <a:solidFill>
                  <a:srgbClr val="404040"/>
                </a:solidFill>
                <a:latin typeface="Cambria"/>
                <a:cs typeface="Cambria"/>
              </a:rPr>
              <a:t> </a:t>
            </a:r>
            <a:r>
              <a:rPr sz="1300" spc="-5" dirty="0">
                <a:solidFill>
                  <a:srgbClr val="404040"/>
                </a:solidFill>
                <a:latin typeface="Cambria"/>
                <a:cs typeface="Cambria"/>
              </a:rPr>
              <a:t>is</a:t>
            </a:r>
            <a:r>
              <a:rPr sz="1300" spc="15" dirty="0">
                <a:solidFill>
                  <a:srgbClr val="404040"/>
                </a:solidFill>
                <a:latin typeface="Cambria"/>
                <a:cs typeface="Cambria"/>
              </a:rPr>
              <a:t> </a:t>
            </a:r>
            <a:r>
              <a:rPr sz="1300" spc="-10" dirty="0">
                <a:solidFill>
                  <a:srgbClr val="404040"/>
                </a:solidFill>
                <a:latin typeface="Cambria"/>
                <a:cs typeface="Cambria"/>
              </a:rPr>
              <a:t>and</a:t>
            </a:r>
            <a:r>
              <a:rPr sz="1300" spc="20" dirty="0">
                <a:solidFill>
                  <a:srgbClr val="404040"/>
                </a:solidFill>
                <a:latin typeface="Cambria"/>
                <a:cs typeface="Cambria"/>
              </a:rPr>
              <a:t> </a:t>
            </a:r>
            <a:r>
              <a:rPr sz="1300" spc="-5" dirty="0">
                <a:solidFill>
                  <a:srgbClr val="404040"/>
                </a:solidFill>
                <a:latin typeface="Cambria"/>
                <a:cs typeface="Cambria"/>
              </a:rPr>
              <a:t>reliability</a:t>
            </a:r>
            <a:r>
              <a:rPr sz="1300" spc="20" dirty="0">
                <a:solidFill>
                  <a:srgbClr val="404040"/>
                </a:solidFill>
                <a:latin typeface="Cambria"/>
                <a:cs typeface="Cambria"/>
              </a:rPr>
              <a:t> </a:t>
            </a:r>
            <a:r>
              <a:rPr sz="1300" spc="-5" dirty="0">
                <a:solidFill>
                  <a:srgbClr val="404040"/>
                </a:solidFill>
                <a:latin typeface="Cambria"/>
                <a:cs typeface="Cambria"/>
              </a:rPr>
              <a:t>while</a:t>
            </a:r>
            <a:r>
              <a:rPr sz="1300" spc="5" dirty="0">
                <a:solidFill>
                  <a:srgbClr val="404040"/>
                </a:solidFill>
                <a:latin typeface="Cambria"/>
                <a:cs typeface="Cambria"/>
              </a:rPr>
              <a:t> </a:t>
            </a:r>
            <a:r>
              <a:rPr sz="1300" spc="-10" dirty="0">
                <a:solidFill>
                  <a:srgbClr val="404040"/>
                </a:solidFill>
                <a:latin typeface="Cambria"/>
                <a:cs typeface="Cambria"/>
              </a:rPr>
              <a:t>also</a:t>
            </a:r>
            <a:r>
              <a:rPr sz="1300" spc="30" dirty="0">
                <a:solidFill>
                  <a:srgbClr val="404040"/>
                </a:solidFill>
                <a:latin typeface="Cambria"/>
                <a:cs typeface="Cambria"/>
              </a:rPr>
              <a:t> </a:t>
            </a:r>
            <a:r>
              <a:rPr sz="1300" spc="-10" dirty="0">
                <a:solidFill>
                  <a:srgbClr val="404040"/>
                </a:solidFill>
                <a:latin typeface="Cambria"/>
                <a:cs typeface="Cambria"/>
              </a:rPr>
              <a:t>show</a:t>
            </a:r>
            <a:r>
              <a:rPr sz="1300" spc="25" dirty="0">
                <a:solidFill>
                  <a:srgbClr val="404040"/>
                </a:solidFill>
                <a:latin typeface="Cambria"/>
                <a:cs typeface="Cambria"/>
              </a:rPr>
              <a:t> </a:t>
            </a:r>
            <a:r>
              <a:rPr sz="1300" spc="-10" dirty="0">
                <a:solidFill>
                  <a:srgbClr val="404040"/>
                </a:solidFill>
                <a:latin typeface="Cambria"/>
                <a:cs typeface="Cambria"/>
              </a:rPr>
              <a:t>casing</a:t>
            </a:r>
            <a:r>
              <a:rPr sz="1300" spc="325" dirty="0">
                <a:solidFill>
                  <a:srgbClr val="404040"/>
                </a:solidFill>
                <a:latin typeface="Cambria"/>
                <a:cs typeface="Cambria"/>
              </a:rPr>
              <a:t> </a:t>
            </a:r>
            <a:r>
              <a:rPr sz="1300" spc="-5" dirty="0">
                <a:solidFill>
                  <a:srgbClr val="404040"/>
                </a:solidFill>
                <a:latin typeface="Cambria"/>
                <a:cs typeface="Cambria"/>
              </a:rPr>
              <a:t>their</a:t>
            </a:r>
            <a:r>
              <a:rPr sz="1300" spc="5" dirty="0">
                <a:solidFill>
                  <a:srgbClr val="404040"/>
                </a:solidFill>
                <a:latin typeface="Cambria"/>
                <a:cs typeface="Cambria"/>
              </a:rPr>
              <a:t> </a:t>
            </a:r>
            <a:r>
              <a:rPr sz="1300" spc="-10" dirty="0">
                <a:solidFill>
                  <a:srgbClr val="404040"/>
                </a:solidFill>
                <a:latin typeface="Cambria"/>
                <a:cs typeface="Cambria"/>
              </a:rPr>
              <a:t>forward</a:t>
            </a:r>
            <a:r>
              <a:rPr sz="1300" spc="5" dirty="0">
                <a:solidFill>
                  <a:srgbClr val="404040"/>
                </a:solidFill>
                <a:latin typeface="Cambria"/>
                <a:cs typeface="Cambria"/>
              </a:rPr>
              <a:t> </a:t>
            </a:r>
            <a:r>
              <a:rPr sz="1300" spc="-5" dirty="0">
                <a:solidFill>
                  <a:srgbClr val="404040"/>
                </a:solidFill>
                <a:latin typeface="Cambria"/>
                <a:cs typeface="Cambria"/>
              </a:rPr>
              <a:t>thinking</a:t>
            </a:r>
            <a:r>
              <a:rPr sz="1300" spc="5" dirty="0">
                <a:solidFill>
                  <a:srgbClr val="404040"/>
                </a:solidFill>
                <a:latin typeface="Cambria"/>
                <a:cs typeface="Cambria"/>
              </a:rPr>
              <a:t> </a:t>
            </a:r>
            <a:r>
              <a:rPr sz="1300" spc="-10" dirty="0">
                <a:solidFill>
                  <a:srgbClr val="404040"/>
                </a:solidFill>
                <a:latin typeface="Cambria"/>
                <a:cs typeface="Cambria"/>
              </a:rPr>
              <a:t>approach</a:t>
            </a:r>
            <a:r>
              <a:rPr sz="1300" spc="25" dirty="0">
                <a:solidFill>
                  <a:srgbClr val="404040"/>
                </a:solidFill>
                <a:latin typeface="Cambria"/>
                <a:cs typeface="Cambria"/>
              </a:rPr>
              <a:t> </a:t>
            </a:r>
            <a:r>
              <a:rPr sz="1300" spc="-10" dirty="0">
                <a:solidFill>
                  <a:srgbClr val="404040"/>
                </a:solidFill>
                <a:latin typeface="Cambria"/>
                <a:cs typeface="Cambria"/>
              </a:rPr>
              <a:t>to</a:t>
            </a:r>
            <a:r>
              <a:rPr sz="1300" spc="5" dirty="0">
                <a:solidFill>
                  <a:srgbClr val="404040"/>
                </a:solidFill>
                <a:latin typeface="Cambria"/>
                <a:cs typeface="Cambria"/>
              </a:rPr>
              <a:t> </a:t>
            </a:r>
            <a:r>
              <a:rPr sz="1300" spc="-10" dirty="0">
                <a:solidFill>
                  <a:srgbClr val="404040"/>
                </a:solidFill>
                <a:latin typeface="Cambria"/>
                <a:cs typeface="Cambria"/>
              </a:rPr>
              <a:t>technology</a:t>
            </a:r>
            <a:r>
              <a:rPr sz="1300" dirty="0">
                <a:solidFill>
                  <a:srgbClr val="404040"/>
                </a:solidFill>
                <a:latin typeface="Cambria"/>
                <a:cs typeface="Cambria"/>
              </a:rPr>
              <a:t> </a:t>
            </a:r>
            <a:r>
              <a:rPr sz="1300" spc="-10" dirty="0">
                <a:solidFill>
                  <a:srgbClr val="404040"/>
                </a:solidFill>
                <a:latin typeface="Cambria"/>
                <a:cs typeface="Cambria"/>
              </a:rPr>
              <a:t>solutions.</a:t>
            </a:r>
            <a:endParaRPr sz="1300">
              <a:latin typeface="Cambria"/>
              <a:cs typeface="Cambria"/>
            </a:endParaRPr>
          </a:p>
        </p:txBody>
      </p:sp>
      <p:sp>
        <p:nvSpPr>
          <p:cNvPr id="14" name="object 14"/>
          <p:cNvSpPr txBox="1"/>
          <p:nvPr/>
        </p:nvSpPr>
        <p:spPr>
          <a:xfrm>
            <a:off x="1188719" y="2710179"/>
            <a:ext cx="1470660" cy="239395"/>
          </a:xfrm>
          <a:prstGeom prst="rect">
            <a:avLst/>
          </a:prstGeom>
          <a:solidFill>
            <a:srgbClr val="FFFF00"/>
          </a:solidFill>
        </p:spPr>
        <p:txBody>
          <a:bodyPr vert="horz" wrap="square" lIns="0" tIns="0" rIns="0" bIns="0" rtlCol="0">
            <a:spAutoFit/>
          </a:bodyPr>
          <a:lstStyle/>
          <a:p>
            <a:pPr>
              <a:lnSpc>
                <a:spcPts val="1839"/>
              </a:lnSpc>
            </a:pPr>
            <a:r>
              <a:rPr sz="1600" spc="-10" dirty="0">
                <a:solidFill>
                  <a:srgbClr val="404040"/>
                </a:solidFill>
                <a:latin typeface="Cambria"/>
                <a:cs typeface="Cambria"/>
              </a:rPr>
              <a:t>SALES</a:t>
            </a:r>
            <a:r>
              <a:rPr sz="1600" spc="-5" dirty="0">
                <a:solidFill>
                  <a:srgbClr val="404040"/>
                </a:solidFill>
                <a:latin typeface="Cambria"/>
                <a:cs typeface="Cambria"/>
              </a:rPr>
              <a:t> </a:t>
            </a:r>
            <a:r>
              <a:rPr sz="1600" spc="-15" dirty="0">
                <a:solidFill>
                  <a:srgbClr val="404040"/>
                </a:solidFill>
                <a:latin typeface="Cambria"/>
                <a:cs typeface="Cambria"/>
              </a:rPr>
              <a:t>GROWTH</a:t>
            </a:r>
            <a:endParaRPr sz="1600">
              <a:latin typeface="Cambria"/>
              <a:cs typeface="Cambria"/>
            </a:endParaRPr>
          </a:p>
        </p:txBody>
      </p:sp>
      <p:sp>
        <p:nvSpPr>
          <p:cNvPr id="15" name="object 15"/>
          <p:cNvSpPr txBox="1"/>
          <p:nvPr/>
        </p:nvSpPr>
        <p:spPr>
          <a:xfrm>
            <a:off x="2646933" y="2725673"/>
            <a:ext cx="8355330" cy="223520"/>
          </a:xfrm>
          <a:prstGeom prst="rect">
            <a:avLst/>
          </a:prstGeom>
        </p:spPr>
        <p:txBody>
          <a:bodyPr vert="horz" wrap="square" lIns="0" tIns="12065" rIns="0" bIns="0" rtlCol="0">
            <a:spAutoFit/>
          </a:bodyPr>
          <a:lstStyle/>
          <a:p>
            <a:pPr marL="12700">
              <a:lnSpc>
                <a:spcPct val="100000"/>
              </a:lnSpc>
              <a:spcBef>
                <a:spcPts val="95"/>
              </a:spcBef>
              <a:tabLst>
                <a:tab pos="200660" algn="l"/>
              </a:tabLst>
            </a:pPr>
            <a:r>
              <a:rPr sz="1300" spc="-5" dirty="0">
                <a:solidFill>
                  <a:srgbClr val="404040"/>
                </a:solidFill>
                <a:latin typeface="Cambria"/>
                <a:cs typeface="Cambria"/>
              </a:rPr>
              <a:t>:	</a:t>
            </a:r>
            <a:r>
              <a:rPr sz="1300" spc="-30" dirty="0">
                <a:solidFill>
                  <a:srgbClr val="404040"/>
                </a:solidFill>
                <a:latin typeface="Cambria"/>
                <a:cs typeface="Cambria"/>
              </a:rPr>
              <a:t>Tech</a:t>
            </a:r>
            <a:r>
              <a:rPr sz="1300" spc="5" dirty="0">
                <a:solidFill>
                  <a:srgbClr val="404040"/>
                </a:solidFill>
                <a:latin typeface="Cambria"/>
                <a:cs typeface="Cambria"/>
              </a:rPr>
              <a:t> </a:t>
            </a:r>
            <a:r>
              <a:rPr sz="1300" spc="-10" dirty="0">
                <a:solidFill>
                  <a:srgbClr val="404040"/>
                </a:solidFill>
                <a:latin typeface="Cambria"/>
                <a:cs typeface="Cambria"/>
              </a:rPr>
              <a:t>Mahindra</a:t>
            </a:r>
            <a:r>
              <a:rPr sz="1300" spc="40" dirty="0">
                <a:solidFill>
                  <a:srgbClr val="404040"/>
                </a:solidFill>
                <a:latin typeface="Cambria"/>
                <a:cs typeface="Cambria"/>
              </a:rPr>
              <a:t> </a:t>
            </a:r>
            <a:r>
              <a:rPr sz="1300" spc="-10" dirty="0">
                <a:solidFill>
                  <a:srgbClr val="404040"/>
                </a:solidFill>
                <a:latin typeface="Cambria"/>
                <a:cs typeface="Cambria"/>
              </a:rPr>
              <a:t>sales</a:t>
            </a:r>
            <a:r>
              <a:rPr sz="1300" spc="30" dirty="0">
                <a:solidFill>
                  <a:srgbClr val="404040"/>
                </a:solidFill>
                <a:latin typeface="Cambria"/>
                <a:cs typeface="Cambria"/>
              </a:rPr>
              <a:t> </a:t>
            </a:r>
            <a:r>
              <a:rPr sz="1300" spc="-15" dirty="0">
                <a:solidFill>
                  <a:srgbClr val="404040"/>
                </a:solidFill>
                <a:latin typeface="Cambria"/>
                <a:cs typeface="Cambria"/>
              </a:rPr>
              <a:t>growth</a:t>
            </a:r>
            <a:r>
              <a:rPr sz="1300" spc="10" dirty="0">
                <a:solidFill>
                  <a:srgbClr val="404040"/>
                </a:solidFill>
                <a:latin typeface="Cambria"/>
                <a:cs typeface="Cambria"/>
              </a:rPr>
              <a:t> </a:t>
            </a:r>
            <a:r>
              <a:rPr sz="1300" spc="-5" dirty="0">
                <a:solidFill>
                  <a:srgbClr val="404040"/>
                </a:solidFill>
                <a:latin typeface="Cambria"/>
                <a:cs typeface="Cambria"/>
              </a:rPr>
              <a:t>can</a:t>
            </a:r>
            <a:r>
              <a:rPr sz="1300" spc="5" dirty="0">
                <a:solidFill>
                  <a:srgbClr val="404040"/>
                </a:solidFill>
                <a:latin typeface="Cambria"/>
                <a:cs typeface="Cambria"/>
              </a:rPr>
              <a:t> </a:t>
            </a:r>
            <a:r>
              <a:rPr sz="1300" spc="-5" dirty="0">
                <a:solidFill>
                  <a:srgbClr val="404040"/>
                </a:solidFill>
                <a:latin typeface="Cambria"/>
                <a:cs typeface="Cambria"/>
              </a:rPr>
              <a:t>be</a:t>
            </a:r>
            <a:r>
              <a:rPr sz="1300" spc="25" dirty="0">
                <a:solidFill>
                  <a:srgbClr val="404040"/>
                </a:solidFill>
                <a:latin typeface="Cambria"/>
                <a:cs typeface="Cambria"/>
              </a:rPr>
              <a:t> </a:t>
            </a:r>
            <a:r>
              <a:rPr sz="1300" spc="-5" dirty="0">
                <a:solidFill>
                  <a:srgbClr val="404040"/>
                </a:solidFill>
                <a:latin typeface="Cambria"/>
                <a:cs typeface="Cambria"/>
              </a:rPr>
              <a:t>influenced</a:t>
            </a:r>
            <a:r>
              <a:rPr sz="1300" spc="5" dirty="0">
                <a:solidFill>
                  <a:srgbClr val="404040"/>
                </a:solidFill>
                <a:latin typeface="Cambria"/>
                <a:cs typeface="Cambria"/>
              </a:rPr>
              <a:t> </a:t>
            </a:r>
            <a:r>
              <a:rPr sz="1300" spc="-15" dirty="0">
                <a:solidFill>
                  <a:srgbClr val="404040"/>
                </a:solidFill>
                <a:latin typeface="Cambria"/>
                <a:cs typeface="Cambria"/>
              </a:rPr>
              <a:t>by</a:t>
            </a:r>
            <a:r>
              <a:rPr sz="1300" spc="15" dirty="0">
                <a:solidFill>
                  <a:srgbClr val="404040"/>
                </a:solidFill>
                <a:latin typeface="Cambria"/>
                <a:cs typeface="Cambria"/>
              </a:rPr>
              <a:t> </a:t>
            </a:r>
            <a:r>
              <a:rPr sz="1300" spc="-10" dirty="0">
                <a:solidFill>
                  <a:srgbClr val="404040"/>
                </a:solidFill>
                <a:latin typeface="Cambria"/>
                <a:cs typeface="Cambria"/>
              </a:rPr>
              <a:t>various</a:t>
            </a:r>
            <a:r>
              <a:rPr sz="1300" spc="15" dirty="0">
                <a:solidFill>
                  <a:srgbClr val="404040"/>
                </a:solidFill>
                <a:latin typeface="Cambria"/>
                <a:cs typeface="Cambria"/>
              </a:rPr>
              <a:t> </a:t>
            </a:r>
            <a:r>
              <a:rPr sz="1300" spc="-5" dirty="0">
                <a:solidFill>
                  <a:srgbClr val="404040"/>
                </a:solidFill>
                <a:latin typeface="Cambria"/>
                <a:cs typeface="Cambria"/>
              </a:rPr>
              <a:t>factors,</a:t>
            </a:r>
            <a:r>
              <a:rPr sz="1300" spc="-10" dirty="0">
                <a:solidFill>
                  <a:srgbClr val="404040"/>
                </a:solidFill>
                <a:latin typeface="Cambria"/>
                <a:cs typeface="Cambria"/>
              </a:rPr>
              <a:t> </a:t>
            </a:r>
            <a:r>
              <a:rPr sz="1300" spc="-5" dirty="0">
                <a:solidFill>
                  <a:srgbClr val="404040"/>
                </a:solidFill>
                <a:latin typeface="Cambria"/>
                <a:cs typeface="Cambria"/>
              </a:rPr>
              <a:t>including</a:t>
            </a:r>
            <a:r>
              <a:rPr sz="1300" spc="15" dirty="0">
                <a:solidFill>
                  <a:srgbClr val="404040"/>
                </a:solidFill>
                <a:latin typeface="Cambria"/>
                <a:cs typeface="Cambria"/>
              </a:rPr>
              <a:t> </a:t>
            </a:r>
            <a:r>
              <a:rPr sz="1300" spc="-10" dirty="0">
                <a:solidFill>
                  <a:srgbClr val="404040"/>
                </a:solidFill>
                <a:latin typeface="Cambria"/>
                <a:cs typeface="Cambria"/>
              </a:rPr>
              <a:t>market</a:t>
            </a:r>
            <a:r>
              <a:rPr sz="1300" spc="30" dirty="0">
                <a:solidFill>
                  <a:srgbClr val="404040"/>
                </a:solidFill>
                <a:latin typeface="Cambria"/>
                <a:cs typeface="Cambria"/>
              </a:rPr>
              <a:t> </a:t>
            </a:r>
            <a:r>
              <a:rPr sz="1300" spc="-5" dirty="0">
                <a:solidFill>
                  <a:srgbClr val="404040"/>
                </a:solidFill>
                <a:latin typeface="Cambria"/>
                <a:cs typeface="Cambria"/>
              </a:rPr>
              <a:t>demand</a:t>
            </a:r>
            <a:r>
              <a:rPr sz="1300" spc="30" dirty="0">
                <a:solidFill>
                  <a:srgbClr val="404040"/>
                </a:solidFill>
                <a:latin typeface="Cambria"/>
                <a:cs typeface="Cambria"/>
              </a:rPr>
              <a:t> </a:t>
            </a:r>
            <a:r>
              <a:rPr sz="1300" spc="-10" dirty="0">
                <a:solidFill>
                  <a:srgbClr val="404040"/>
                </a:solidFill>
                <a:latin typeface="Cambria"/>
                <a:cs typeface="Cambria"/>
              </a:rPr>
              <a:t>for</a:t>
            </a:r>
            <a:r>
              <a:rPr sz="1300" dirty="0">
                <a:solidFill>
                  <a:srgbClr val="404040"/>
                </a:solidFill>
                <a:latin typeface="Cambria"/>
                <a:cs typeface="Cambria"/>
              </a:rPr>
              <a:t> </a:t>
            </a:r>
            <a:r>
              <a:rPr sz="1300" spc="-10" dirty="0">
                <a:solidFill>
                  <a:srgbClr val="404040"/>
                </a:solidFill>
                <a:latin typeface="Cambria"/>
                <a:cs typeface="Cambria"/>
              </a:rPr>
              <a:t>technology</a:t>
            </a:r>
            <a:r>
              <a:rPr sz="1300" spc="310" dirty="0">
                <a:solidFill>
                  <a:srgbClr val="404040"/>
                </a:solidFill>
                <a:latin typeface="Cambria"/>
                <a:cs typeface="Cambria"/>
              </a:rPr>
              <a:t> </a:t>
            </a:r>
            <a:r>
              <a:rPr sz="1300" spc="-5" dirty="0">
                <a:solidFill>
                  <a:srgbClr val="404040"/>
                </a:solidFill>
                <a:latin typeface="Cambria"/>
                <a:cs typeface="Cambria"/>
              </a:rPr>
              <a:t>services,</a:t>
            </a:r>
            <a:endParaRPr sz="1300">
              <a:latin typeface="Cambria"/>
              <a:cs typeface="Cambria"/>
            </a:endParaRPr>
          </a:p>
        </p:txBody>
      </p:sp>
      <p:sp>
        <p:nvSpPr>
          <p:cNvPr id="16" name="object 16"/>
          <p:cNvSpPr txBox="1">
            <a:spLocks noGrp="1"/>
          </p:cNvSpPr>
          <p:nvPr>
            <p:ph type="body" idx="1"/>
          </p:nvPr>
        </p:nvSpPr>
        <p:spPr>
          <a:prstGeom prst="rect">
            <a:avLst/>
          </a:prstGeom>
        </p:spPr>
        <p:txBody>
          <a:bodyPr vert="horz" wrap="square" lIns="0" tIns="843386" rIns="0" bIns="0" rtlCol="0">
            <a:spAutoFit/>
          </a:bodyPr>
          <a:lstStyle/>
          <a:p>
            <a:pPr marL="84455">
              <a:lnSpc>
                <a:spcPct val="100000"/>
              </a:lnSpc>
              <a:spcBef>
                <a:spcPts val="95"/>
              </a:spcBef>
            </a:pPr>
            <a:r>
              <a:rPr sz="1300" spc="-10" dirty="0"/>
              <a:t>global</a:t>
            </a:r>
            <a:r>
              <a:rPr sz="1300" spc="20" dirty="0"/>
              <a:t> </a:t>
            </a:r>
            <a:r>
              <a:rPr sz="1300" spc="-5" dirty="0"/>
              <a:t>economic</a:t>
            </a:r>
            <a:r>
              <a:rPr sz="1300" spc="40" dirty="0"/>
              <a:t> </a:t>
            </a:r>
            <a:r>
              <a:rPr sz="1300" spc="-10" dirty="0"/>
              <a:t>conditions,</a:t>
            </a:r>
            <a:r>
              <a:rPr sz="1300" spc="45" dirty="0"/>
              <a:t> </a:t>
            </a:r>
            <a:r>
              <a:rPr sz="1300" spc="-5" dirty="0"/>
              <a:t>industry</a:t>
            </a:r>
            <a:r>
              <a:rPr sz="1300" spc="5" dirty="0"/>
              <a:t> </a:t>
            </a:r>
            <a:r>
              <a:rPr sz="1300" spc="-10" dirty="0"/>
              <a:t>trends,</a:t>
            </a:r>
            <a:r>
              <a:rPr sz="1300" spc="30" dirty="0"/>
              <a:t> </a:t>
            </a:r>
            <a:r>
              <a:rPr sz="1300" spc="-10" dirty="0"/>
              <a:t>and</a:t>
            </a:r>
            <a:r>
              <a:rPr sz="1300" spc="15" dirty="0"/>
              <a:t> </a:t>
            </a:r>
            <a:r>
              <a:rPr sz="1300" spc="-10" dirty="0"/>
              <a:t>company</a:t>
            </a:r>
            <a:r>
              <a:rPr sz="1300" spc="55" dirty="0"/>
              <a:t> </a:t>
            </a:r>
            <a:r>
              <a:rPr sz="1300" spc="-10" dirty="0"/>
              <a:t>strategic</a:t>
            </a:r>
            <a:r>
              <a:rPr sz="1300" spc="10" dirty="0"/>
              <a:t> </a:t>
            </a:r>
            <a:r>
              <a:rPr sz="1300" spc="-10" dirty="0"/>
              <a:t>initiatives.</a:t>
            </a:r>
            <a:endParaRPr sz="1300"/>
          </a:p>
          <a:p>
            <a:pPr marL="71755">
              <a:lnSpc>
                <a:spcPct val="100000"/>
              </a:lnSpc>
              <a:spcBef>
                <a:spcPts val="20"/>
              </a:spcBef>
            </a:pPr>
            <a:endParaRPr sz="1150"/>
          </a:p>
          <a:p>
            <a:pPr marL="84455" marR="57785">
              <a:lnSpc>
                <a:spcPct val="91100"/>
              </a:lnSpc>
            </a:pPr>
            <a:r>
              <a:rPr spc="-15" dirty="0"/>
              <a:t>CUSTOMER</a:t>
            </a:r>
            <a:r>
              <a:rPr spc="45" dirty="0"/>
              <a:t> </a:t>
            </a:r>
            <a:r>
              <a:rPr spc="-25" dirty="0"/>
              <a:t>SATISFACTION</a:t>
            </a:r>
            <a:r>
              <a:rPr sz="1300" spc="-25" dirty="0"/>
              <a:t>:</a:t>
            </a:r>
            <a:r>
              <a:rPr sz="1300" spc="140" dirty="0"/>
              <a:t> </a:t>
            </a:r>
            <a:r>
              <a:rPr sz="1300" spc="-30" dirty="0"/>
              <a:t>Tech</a:t>
            </a:r>
            <a:r>
              <a:rPr sz="1300" spc="10" dirty="0"/>
              <a:t> </a:t>
            </a:r>
            <a:r>
              <a:rPr sz="1300" spc="-10" dirty="0"/>
              <a:t>Mahindra</a:t>
            </a:r>
            <a:r>
              <a:rPr sz="1300" spc="20" dirty="0"/>
              <a:t> </a:t>
            </a:r>
            <a:r>
              <a:rPr sz="1300" spc="-5" dirty="0"/>
              <a:t>places</a:t>
            </a:r>
            <a:r>
              <a:rPr sz="1300" spc="30" dirty="0"/>
              <a:t> </a:t>
            </a:r>
            <a:r>
              <a:rPr sz="1300" spc="-5" dirty="0"/>
              <a:t>a</a:t>
            </a:r>
            <a:r>
              <a:rPr sz="1300" spc="10" dirty="0"/>
              <a:t> </a:t>
            </a:r>
            <a:r>
              <a:rPr sz="1300" spc="-10" dirty="0"/>
              <a:t>high</a:t>
            </a:r>
            <a:r>
              <a:rPr sz="1300" dirty="0"/>
              <a:t> </a:t>
            </a:r>
            <a:r>
              <a:rPr sz="1300" spc="-5" dirty="0"/>
              <a:t>priority on</a:t>
            </a:r>
            <a:r>
              <a:rPr sz="1300" spc="15" dirty="0"/>
              <a:t> </a:t>
            </a:r>
            <a:r>
              <a:rPr sz="1300" spc="-5" dirty="0"/>
              <a:t>customer</a:t>
            </a:r>
            <a:r>
              <a:rPr sz="1300" spc="15" dirty="0"/>
              <a:t> </a:t>
            </a:r>
            <a:r>
              <a:rPr sz="1300" spc="-5" dirty="0"/>
              <a:t>satisfaction</a:t>
            </a:r>
            <a:r>
              <a:rPr sz="1300" spc="15" dirty="0"/>
              <a:t> </a:t>
            </a:r>
            <a:r>
              <a:rPr sz="1300" spc="-20" dirty="0"/>
              <a:t>by</a:t>
            </a:r>
            <a:r>
              <a:rPr sz="1300" spc="15" dirty="0"/>
              <a:t> </a:t>
            </a:r>
            <a:r>
              <a:rPr sz="1300" spc="-10" dirty="0"/>
              <a:t>consistently</a:t>
            </a:r>
            <a:r>
              <a:rPr sz="1300" spc="35" dirty="0"/>
              <a:t> </a:t>
            </a:r>
            <a:r>
              <a:rPr sz="1300" spc="-10" dirty="0"/>
              <a:t>delivering</a:t>
            </a:r>
            <a:r>
              <a:rPr sz="1300" spc="10" dirty="0"/>
              <a:t> </a:t>
            </a:r>
            <a:r>
              <a:rPr sz="1300" spc="-5" dirty="0"/>
              <a:t>quality</a:t>
            </a:r>
            <a:r>
              <a:rPr sz="1300" spc="20" dirty="0"/>
              <a:t> </a:t>
            </a:r>
            <a:r>
              <a:rPr sz="1300" spc="-5" dirty="0"/>
              <a:t>services </a:t>
            </a:r>
            <a:r>
              <a:rPr sz="1300" spc="-275" dirty="0"/>
              <a:t> </a:t>
            </a:r>
            <a:r>
              <a:rPr sz="1300" spc="-10" dirty="0"/>
              <a:t>and</a:t>
            </a:r>
            <a:r>
              <a:rPr sz="1300" spc="10" dirty="0"/>
              <a:t> </a:t>
            </a:r>
            <a:r>
              <a:rPr sz="1300" spc="-5" dirty="0"/>
              <a:t>solutions</a:t>
            </a:r>
            <a:r>
              <a:rPr sz="1300" spc="10" dirty="0"/>
              <a:t> </a:t>
            </a:r>
            <a:r>
              <a:rPr sz="1300" spc="-10" dirty="0"/>
              <a:t>tailored</a:t>
            </a:r>
            <a:r>
              <a:rPr sz="1300" spc="10" dirty="0"/>
              <a:t> </a:t>
            </a:r>
            <a:r>
              <a:rPr sz="1300" spc="-10" dirty="0"/>
              <a:t>to</a:t>
            </a:r>
            <a:r>
              <a:rPr sz="1300" spc="-5" dirty="0"/>
              <a:t> meet</a:t>
            </a:r>
            <a:r>
              <a:rPr sz="1300" dirty="0"/>
              <a:t> </a:t>
            </a:r>
            <a:r>
              <a:rPr sz="1300" spc="-5" dirty="0"/>
              <a:t>their</a:t>
            </a:r>
            <a:r>
              <a:rPr sz="1300" spc="280" dirty="0"/>
              <a:t> </a:t>
            </a:r>
            <a:r>
              <a:rPr sz="1300" spc="-5" dirty="0"/>
              <a:t>clients</a:t>
            </a:r>
            <a:r>
              <a:rPr sz="1300" spc="5" dirty="0"/>
              <a:t> </a:t>
            </a:r>
            <a:r>
              <a:rPr sz="1300" spc="-5" dirty="0"/>
              <a:t>needs.</a:t>
            </a:r>
            <a:endParaRPr sz="1300"/>
          </a:p>
          <a:p>
            <a:pPr marL="71755">
              <a:lnSpc>
                <a:spcPct val="100000"/>
              </a:lnSpc>
              <a:spcBef>
                <a:spcPts val="40"/>
              </a:spcBef>
            </a:pPr>
            <a:endParaRPr sz="1150"/>
          </a:p>
          <a:p>
            <a:pPr marL="84455" marR="5080">
              <a:lnSpc>
                <a:spcPct val="90300"/>
              </a:lnSpc>
            </a:pPr>
            <a:r>
              <a:rPr spc="-5" dirty="0"/>
              <a:t>BRAND</a:t>
            </a:r>
            <a:r>
              <a:rPr spc="10" dirty="0"/>
              <a:t> </a:t>
            </a:r>
            <a:r>
              <a:rPr spc="-25" dirty="0"/>
              <a:t>AWARENESS</a:t>
            </a:r>
            <a:r>
              <a:rPr sz="1300" spc="-25" dirty="0"/>
              <a:t>:</a:t>
            </a:r>
            <a:r>
              <a:rPr sz="1300" spc="70" dirty="0"/>
              <a:t> </a:t>
            </a:r>
            <a:r>
              <a:rPr sz="1300" spc="-30" dirty="0"/>
              <a:t>Tech</a:t>
            </a:r>
            <a:r>
              <a:rPr sz="1300" spc="5" dirty="0"/>
              <a:t> </a:t>
            </a:r>
            <a:r>
              <a:rPr sz="1300" spc="-10" dirty="0"/>
              <a:t>Mahindra</a:t>
            </a:r>
            <a:r>
              <a:rPr sz="1300" spc="25" dirty="0"/>
              <a:t> </a:t>
            </a:r>
            <a:r>
              <a:rPr sz="1300" spc="-5" dirty="0"/>
              <a:t>has</a:t>
            </a:r>
            <a:r>
              <a:rPr sz="1300" dirty="0"/>
              <a:t> </a:t>
            </a:r>
            <a:r>
              <a:rPr sz="1300" spc="-10" dirty="0"/>
              <a:t>establish</a:t>
            </a:r>
            <a:r>
              <a:rPr sz="1300" spc="30" dirty="0"/>
              <a:t> </a:t>
            </a:r>
            <a:r>
              <a:rPr sz="1300" spc="-5" dirty="0"/>
              <a:t>a</a:t>
            </a:r>
            <a:r>
              <a:rPr sz="1300" spc="5" dirty="0"/>
              <a:t> </a:t>
            </a:r>
            <a:r>
              <a:rPr sz="1300" spc="-10" dirty="0"/>
              <a:t>strong</a:t>
            </a:r>
            <a:r>
              <a:rPr sz="1300" spc="5" dirty="0"/>
              <a:t> </a:t>
            </a:r>
            <a:r>
              <a:rPr sz="1300" spc="-10" dirty="0"/>
              <a:t>awareness</a:t>
            </a:r>
            <a:r>
              <a:rPr sz="1300" spc="40" dirty="0"/>
              <a:t> </a:t>
            </a:r>
            <a:r>
              <a:rPr sz="1300" spc="-15" dirty="0"/>
              <a:t>globally</a:t>
            </a:r>
            <a:r>
              <a:rPr sz="1300" spc="20" dirty="0"/>
              <a:t> </a:t>
            </a:r>
            <a:r>
              <a:rPr sz="1300" spc="-5" dirty="0"/>
              <a:t>as</a:t>
            </a:r>
            <a:r>
              <a:rPr sz="1300" spc="10" dirty="0"/>
              <a:t> </a:t>
            </a:r>
            <a:r>
              <a:rPr sz="1300" spc="-5" dirty="0"/>
              <a:t>a</a:t>
            </a:r>
            <a:r>
              <a:rPr sz="1300" spc="10" dirty="0"/>
              <a:t> </a:t>
            </a:r>
            <a:r>
              <a:rPr sz="1300" spc="-5" dirty="0"/>
              <a:t>leading</a:t>
            </a:r>
            <a:r>
              <a:rPr sz="1300" spc="20" dirty="0"/>
              <a:t> </a:t>
            </a:r>
            <a:r>
              <a:rPr sz="1300" spc="-10" dirty="0"/>
              <a:t>provider</a:t>
            </a:r>
            <a:r>
              <a:rPr sz="1300" spc="30" dirty="0"/>
              <a:t> </a:t>
            </a:r>
            <a:r>
              <a:rPr sz="1300" spc="-5" dirty="0"/>
              <a:t>of</a:t>
            </a:r>
            <a:r>
              <a:rPr sz="1300" spc="5" dirty="0"/>
              <a:t> </a:t>
            </a:r>
            <a:r>
              <a:rPr sz="1300" spc="-5" dirty="0"/>
              <a:t>digital</a:t>
            </a:r>
            <a:r>
              <a:rPr sz="1300" dirty="0"/>
              <a:t> </a:t>
            </a:r>
            <a:r>
              <a:rPr sz="1300" spc="-10" dirty="0"/>
              <a:t>transformation</a:t>
            </a:r>
            <a:r>
              <a:rPr sz="1300" spc="30" dirty="0"/>
              <a:t> </a:t>
            </a:r>
            <a:r>
              <a:rPr sz="1300" spc="-5" dirty="0"/>
              <a:t>and</a:t>
            </a:r>
            <a:r>
              <a:rPr sz="1300" spc="15" dirty="0"/>
              <a:t> </a:t>
            </a:r>
            <a:r>
              <a:rPr sz="1300" spc="-10" dirty="0"/>
              <a:t>IT </a:t>
            </a:r>
            <a:r>
              <a:rPr sz="1300" spc="-5" dirty="0"/>
              <a:t> services.</a:t>
            </a:r>
            <a:r>
              <a:rPr sz="1300" spc="30" dirty="0"/>
              <a:t> </a:t>
            </a:r>
            <a:r>
              <a:rPr sz="1300" spc="-30" dirty="0"/>
              <a:t>Tech</a:t>
            </a:r>
            <a:r>
              <a:rPr sz="1300" spc="10" dirty="0"/>
              <a:t> </a:t>
            </a:r>
            <a:r>
              <a:rPr sz="1300" spc="-10" dirty="0"/>
              <a:t>Mahindra</a:t>
            </a:r>
            <a:r>
              <a:rPr sz="1300" spc="20" dirty="0"/>
              <a:t> </a:t>
            </a:r>
            <a:r>
              <a:rPr sz="1300" spc="-10" dirty="0"/>
              <a:t>brand</a:t>
            </a:r>
            <a:r>
              <a:rPr sz="1300" spc="15" dirty="0"/>
              <a:t> </a:t>
            </a:r>
            <a:r>
              <a:rPr sz="1300" spc="-5" dirty="0"/>
              <a:t>visibility</a:t>
            </a:r>
            <a:r>
              <a:rPr sz="1300" spc="25" dirty="0"/>
              <a:t> </a:t>
            </a:r>
            <a:r>
              <a:rPr sz="1300" spc="-5" dirty="0"/>
              <a:t>is</a:t>
            </a:r>
            <a:r>
              <a:rPr sz="1300" spc="30" dirty="0"/>
              <a:t> </a:t>
            </a:r>
            <a:r>
              <a:rPr sz="1300" spc="-10" dirty="0"/>
              <a:t>bolstered</a:t>
            </a:r>
            <a:r>
              <a:rPr sz="1300" spc="35" dirty="0"/>
              <a:t> </a:t>
            </a:r>
            <a:r>
              <a:rPr sz="1300" spc="-20" dirty="0"/>
              <a:t>by</a:t>
            </a:r>
            <a:r>
              <a:rPr sz="1300" dirty="0"/>
              <a:t> their </a:t>
            </a:r>
            <a:r>
              <a:rPr sz="1300" spc="-15" dirty="0"/>
              <a:t>extensive</a:t>
            </a:r>
            <a:r>
              <a:rPr sz="1300" spc="25" dirty="0"/>
              <a:t> </a:t>
            </a:r>
            <a:r>
              <a:rPr sz="1300" spc="-5" dirty="0"/>
              <a:t>client</a:t>
            </a:r>
            <a:r>
              <a:rPr sz="1300" spc="20" dirty="0"/>
              <a:t> </a:t>
            </a:r>
            <a:r>
              <a:rPr sz="1300" spc="-10" dirty="0"/>
              <a:t>portfolio,</a:t>
            </a:r>
            <a:r>
              <a:rPr sz="1300" spc="-5" dirty="0"/>
              <a:t> partner</a:t>
            </a:r>
            <a:r>
              <a:rPr sz="1300" spc="10" dirty="0"/>
              <a:t> </a:t>
            </a:r>
            <a:r>
              <a:rPr sz="1300" spc="-5" dirty="0"/>
              <a:t>ships</a:t>
            </a:r>
            <a:r>
              <a:rPr sz="1300" spc="30" dirty="0"/>
              <a:t> </a:t>
            </a:r>
            <a:r>
              <a:rPr sz="1300" spc="-5" dirty="0"/>
              <a:t>with</a:t>
            </a:r>
            <a:r>
              <a:rPr sz="1300" spc="10" dirty="0"/>
              <a:t> </a:t>
            </a:r>
            <a:r>
              <a:rPr sz="1300" spc="-5" dirty="0"/>
              <a:t>industry</a:t>
            </a:r>
            <a:r>
              <a:rPr sz="1300" dirty="0"/>
              <a:t> leaders</a:t>
            </a:r>
            <a:r>
              <a:rPr sz="1300" spc="25" dirty="0"/>
              <a:t> </a:t>
            </a:r>
            <a:r>
              <a:rPr sz="1300" spc="-5" dirty="0"/>
              <a:t>,</a:t>
            </a:r>
            <a:r>
              <a:rPr sz="1300" spc="10" dirty="0"/>
              <a:t> </a:t>
            </a:r>
            <a:r>
              <a:rPr sz="1300" spc="-5" dirty="0"/>
              <a:t>partnership</a:t>
            </a:r>
            <a:r>
              <a:rPr sz="1300" spc="20" dirty="0"/>
              <a:t> </a:t>
            </a:r>
            <a:r>
              <a:rPr sz="1300" spc="-5" dirty="0"/>
              <a:t>with </a:t>
            </a:r>
            <a:r>
              <a:rPr sz="1300" dirty="0"/>
              <a:t> </a:t>
            </a:r>
            <a:r>
              <a:rPr sz="1300" spc="-5" dirty="0"/>
              <a:t>industry</a:t>
            </a:r>
            <a:r>
              <a:rPr sz="1300" spc="5" dirty="0"/>
              <a:t> </a:t>
            </a:r>
            <a:r>
              <a:rPr sz="1300" spc="-5" dirty="0"/>
              <a:t>leaders</a:t>
            </a:r>
            <a:r>
              <a:rPr sz="1300" spc="20" dirty="0"/>
              <a:t> </a:t>
            </a:r>
            <a:r>
              <a:rPr sz="1300" spc="-5" dirty="0"/>
              <a:t>major</a:t>
            </a:r>
            <a:r>
              <a:rPr sz="1300" spc="15" dirty="0"/>
              <a:t> </a:t>
            </a:r>
            <a:r>
              <a:rPr sz="1300" spc="-20" dirty="0"/>
              <a:t>Technology</a:t>
            </a:r>
            <a:r>
              <a:rPr sz="1300" spc="20" dirty="0"/>
              <a:t> </a:t>
            </a:r>
            <a:r>
              <a:rPr sz="1300" spc="-10" dirty="0"/>
              <a:t>events</a:t>
            </a:r>
            <a:r>
              <a:rPr sz="1300" spc="5" dirty="0"/>
              <a:t> </a:t>
            </a:r>
            <a:r>
              <a:rPr sz="1300" spc="-10" dirty="0"/>
              <a:t>and</a:t>
            </a:r>
            <a:r>
              <a:rPr sz="1300" spc="10" dirty="0"/>
              <a:t> </a:t>
            </a:r>
            <a:r>
              <a:rPr sz="1300" spc="-10" dirty="0"/>
              <a:t>conferences,</a:t>
            </a:r>
            <a:r>
              <a:rPr sz="1300" spc="10" dirty="0"/>
              <a:t> </a:t>
            </a:r>
            <a:r>
              <a:rPr sz="1300" spc="-10" dirty="0"/>
              <a:t>and</a:t>
            </a:r>
            <a:r>
              <a:rPr sz="1300" spc="10" dirty="0"/>
              <a:t> </a:t>
            </a:r>
            <a:r>
              <a:rPr sz="1300" spc="-15" dirty="0"/>
              <a:t>active</a:t>
            </a:r>
            <a:r>
              <a:rPr sz="1300" spc="10" dirty="0"/>
              <a:t> </a:t>
            </a:r>
            <a:r>
              <a:rPr sz="1300" spc="-10" dirty="0"/>
              <a:t>presence</a:t>
            </a:r>
            <a:r>
              <a:rPr sz="1300" spc="40" dirty="0"/>
              <a:t> </a:t>
            </a:r>
            <a:r>
              <a:rPr sz="1300" spc="-5" dirty="0"/>
              <a:t>on</a:t>
            </a:r>
            <a:r>
              <a:rPr sz="1300" dirty="0"/>
              <a:t> </a:t>
            </a:r>
            <a:r>
              <a:rPr sz="1300" spc="-5" dirty="0"/>
              <a:t>social</a:t>
            </a:r>
            <a:r>
              <a:rPr sz="1300" spc="25" dirty="0"/>
              <a:t> </a:t>
            </a:r>
            <a:r>
              <a:rPr sz="1300" spc="-5" dirty="0"/>
              <a:t>media.</a:t>
            </a:r>
            <a:endParaRPr sz="1300"/>
          </a:p>
          <a:p>
            <a:pPr marL="71755">
              <a:lnSpc>
                <a:spcPct val="100000"/>
              </a:lnSpc>
              <a:spcBef>
                <a:spcPts val="20"/>
              </a:spcBef>
            </a:pPr>
            <a:endParaRPr sz="1150"/>
          </a:p>
          <a:p>
            <a:pPr marL="84455" marR="85090">
              <a:lnSpc>
                <a:spcPct val="91100"/>
              </a:lnSpc>
              <a:spcBef>
                <a:spcPts val="5"/>
              </a:spcBef>
              <a:tabLst>
                <a:tab pos="1716405" algn="l"/>
              </a:tabLst>
            </a:pPr>
            <a:r>
              <a:rPr spc="-10" dirty="0"/>
              <a:t>MARKET</a:t>
            </a:r>
            <a:r>
              <a:rPr spc="30" dirty="0"/>
              <a:t> </a:t>
            </a:r>
            <a:r>
              <a:rPr spc="-5" dirty="0"/>
              <a:t>SHARE</a:t>
            </a:r>
            <a:r>
              <a:rPr sz="1300" spc="-5" dirty="0"/>
              <a:t>:	</a:t>
            </a:r>
            <a:r>
              <a:rPr sz="1300" spc="-30" dirty="0"/>
              <a:t>Tech</a:t>
            </a:r>
            <a:r>
              <a:rPr sz="1300" spc="5" dirty="0"/>
              <a:t> </a:t>
            </a:r>
            <a:r>
              <a:rPr sz="1300" spc="-10" dirty="0"/>
              <a:t>Mahindra</a:t>
            </a:r>
            <a:r>
              <a:rPr sz="1300" spc="20" dirty="0"/>
              <a:t> </a:t>
            </a:r>
            <a:r>
              <a:rPr sz="1300" spc="-5" dirty="0"/>
              <a:t>is</a:t>
            </a:r>
            <a:r>
              <a:rPr sz="1300" spc="15" dirty="0"/>
              <a:t> </a:t>
            </a:r>
            <a:r>
              <a:rPr sz="1300" spc="-5" dirty="0"/>
              <a:t>a</a:t>
            </a:r>
            <a:r>
              <a:rPr sz="1300" spc="25" dirty="0"/>
              <a:t> </a:t>
            </a:r>
            <a:r>
              <a:rPr sz="1300" spc="-10" dirty="0"/>
              <a:t>significant</a:t>
            </a:r>
            <a:r>
              <a:rPr sz="1300" spc="40" dirty="0"/>
              <a:t> </a:t>
            </a:r>
            <a:r>
              <a:rPr sz="1300" spc="-15" dirty="0"/>
              <a:t>player</a:t>
            </a:r>
            <a:r>
              <a:rPr sz="1300" spc="20" dirty="0"/>
              <a:t> </a:t>
            </a:r>
            <a:r>
              <a:rPr sz="1300" spc="-5" dirty="0"/>
              <a:t>in</a:t>
            </a:r>
            <a:r>
              <a:rPr sz="1300" dirty="0"/>
              <a:t> </a:t>
            </a:r>
            <a:r>
              <a:rPr sz="1300" spc="-10" dirty="0"/>
              <a:t>global</a:t>
            </a:r>
            <a:r>
              <a:rPr sz="1300" spc="30" dirty="0"/>
              <a:t> </a:t>
            </a:r>
            <a:r>
              <a:rPr sz="1300" spc="-5" dirty="0"/>
              <a:t>IT</a:t>
            </a:r>
            <a:r>
              <a:rPr sz="1300" spc="15" dirty="0"/>
              <a:t> </a:t>
            </a:r>
            <a:r>
              <a:rPr sz="1300" spc="-5" dirty="0"/>
              <a:t>services</a:t>
            </a:r>
            <a:r>
              <a:rPr sz="1300" spc="30" dirty="0"/>
              <a:t> </a:t>
            </a:r>
            <a:r>
              <a:rPr sz="1300" spc="-10" dirty="0"/>
              <a:t>market</a:t>
            </a:r>
            <a:r>
              <a:rPr sz="1300" spc="20" dirty="0"/>
              <a:t> </a:t>
            </a:r>
            <a:r>
              <a:rPr sz="1300" spc="-5" dirty="0"/>
              <a:t>,</a:t>
            </a:r>
            <a:r>
              <a:rPr sz="1300" dirty="0"/>
              <a:t> </a:t>
            </a:r>
            <a:r>
              <a:rPr sz="1300" spc="-5" dirty="0"/>
              <a:t>but</a:t>
            </a:r>
            <a:r>
              <a:rPr sz="1300" dirty="0"/>
              <a:t> </a:t>
            </a:r>
            <a:r>
              <a:rPr sz="1300" spc="-5" dirty="0"/>
              <a:t>its </a:t>
            </a:r>
            <a:r>
              <a:rPr sz="1300" spc="-10" dirty="0"/>
              <a:t>exact</a:t>
            </a:r>
            <a:r>
              <a:rPr sz="1300" spc="-5" dirty="0"/>
              <a:t> </a:t>
            </a:r>
            <a:r>
              <a:rPr sz="1300" spc="-10" dirty="0"/>
              <a:t>market</a:t>
            </a:r>
            <a:r>
              <a:rPr sz="1300" spc="25" dirty="0"/>
              <a:t> </a:t>
            </a:r>
            <a:r>
              <a:rPr sz="1300" spc="-10" dirty="0"/>
              <a:t>share</a:t>
            </a:r>
            <a:r>
              <a:rPr sz="1300" spc="20" dirty="0"/>
              <a:t> </a:t>
            </a:r>
            <a:r>
              <a:rPr sz="1300" spc="-5" dirty="0"/>
              <a:t>can</a:t>
            </a:r>
            <a:r>
              <a:rPr sz="1300" dirty="0"/>
              <a:t> </a:t>
            </a:r>
            <a:r>
              <a:rPr sz="1300" spc="-15" dirty="0"/>
              <a:t>vary</a:t>
            </a:r>
            <a:r>
              <a:rPr sz="1300" dirty="0"/>
              <a:t> </a:t>
            </a:r>
            <a:r>
              <a:rPr sz="1300" spc="-5" dirty="0"/>
              <a:t>depending</a:t>
            </a:r>
            <a:r>
              <a:rPr sz="1300" spc="30" dirty="0"/>
              <a:t> </a:t>
            </a:r>
            <a:r>
              <a:rPr sz="1300" spc="-5" dirty="0"/>
              <a:t>on </a:t>
            </a:r>
            <a:r>
              <a:rPr sz="1300" spc="-275" dirty="0"/>
              <a:t> </a:t>
            </a:r>
            <a:r>
              <a:rPr sz="1300" spc="-5" dirty="0"/>
              <a:t>the</a:t>
            </a:r>
            <a:r>
              <a:rPr sz="1300" spc="-10" dirty="0"/>
              <a:t> </a:t>
            </a:r>
            <a:r>
              <a:rPr sz="1300" spc="-5" dirty="0"/>
              <a:t>specific</a:t>
            </a:r>
            <a:r>
              <a:rPr sz="1300" spc="40" dirty="0"/>
              <a:t> </a:t>
            </a:r>
            <a:r>
              <a:rPr sz="1300" spc="-5" dirty="0"/>
              <a:t>segment</a:t>
            </a:r>
            <a:r>
              <a:rPr sz="1300" spc="20" dirty="0"/>
              <a:t> </a:t>
            </a:r>
            <a:r>
              <a:rPr sz="1300" spc="-5" dirty="0"/>
              <a:t>or</a:t>
            </a:r>
            <a:r>
              <a:rPr sz="1300" dirty="0"/>
              <a:t> </a:t>
            </a:r>
            <a:r>
              <a:rPr sz="1300" spc="-10" dirty="0"/>
              <a:t>region</a:t>
            </a:r>
            <a:r>
              <a:rPr sz="1300" spc="25" dirty="0"/>
              <a:t> </a:t>
            </a:r>
            <a:r>
              <a:rPr sz="1300" spc="-5" dirty="0"/>
              <a:t>. As</a:t>
            </a:r>
            <a:r>
              <a:rPr sz="1300" spc="5" dirty="0"/>
              <a:t> </a:t>
            </a:r>
            <a:r>
              <a:rPr sz="1300" spc="-5" dirty="0"/>
              <a:t>of</a:t>
            </a:r>
            <a:r>
              <a:rPr sz="1300" dirty="0"/>
              <a:t> </a:t>
            </a:r>
            <a:r>
              <a:rPr sz="1300" spc="-20" dirty="0"/>
              <a:t>my</a:t>
            </a:r>
            <a:r>
              <a:rPr sz="1300" spc="-5" dirty="0"/>
              <a:t> </a:t>
            </a:r>
            <a:r>
              <a:rPr sz="1300" spc="-10" dirty="0"/>
              <a:t>last</a:t>
            </a:r>
            <a:r>
              <a:rPr sz="1300" spc="10" dirty="0"/>
              <a:t> </a:t>
            </a:r>
            <a:r>
              <a:rPr sz="1300" spc="-10" dirty="0"/>
              <a:t>update.</a:t>
            </a:r>
            <a:r>
              <a:rPr sz="1300" spc="-5" dirty="0"/>
              <a:t> </a:t>
            </a:r>
            <a:r>
              <a:rPr sz="1300" spc="-30" dirty="0"/>
              <a:t>Tech</a:t>
            </a:r>
            <a:r>
              <a:rPr sz="1300" spc="5" dirty="0"/>
              <a:t> </a:t>
            </a:r>
            <a:r>
              <a:rPr sz="1300" spc="-10" dirty="0"/>
              <a:t>Mahindra</a:t>
            </a:r>
            <a:r>
              <a:rPr sz="1300" spc="15" dirty="0"/>
              <a:t> </a:t>
            </a:r>
            <a:r>
              <a:rPr sz="1300" spc="-10" dirty="0"/>
              <a:t>typically</a:t>
            </a:r>
            <a:r>
              <a:rPr sz="1300" spc="10" dirty="0"/>
              <a:t> </a:t>
            </a:r>
            <a:r>
              <a:rPr sz="1300" spc="-5" dirty="0"/>
              <a:t>competes</a:t>
            </a:r>
            <a:r>
              <a:rPr sz="1300" spc="10" dirty="0"/>
              <a:t> </a:t>
            </a:r>
            <a:r>
              <a:rPr sz="1300" spc="-5" dirty="0"/>
              <a:t>with</a:t>
            </a:r>
            <a:r>
              <a:rPr sz="1300" spc="15" dirty="0"/>
              <a:t> </a:t>
            </a:r>
            <a:r>
              <a:rPr sz="1300" spc="-5" dirty="0"/>
              <a:t>other</a:t>
            </a:r>
            <a:r>
              <a:rPr sz="1300" dirty="0"/>
              <a:t> </a:t>
            </a:r>
            <a:r>
              <a:rPr sz="1300" spc="-5" dirty="0"/>
              <a:t>major</a:t>
            </a:r>
            <a:r>
              <a:rPr sz="1300" spc="10" dirty="0"/>
              <a:t> </a:t>
            </a:r>
            <a:r>
              <a:rPr sz="1300" spc="-5" dirty="0"/>
              <a:t>IT</a:t>
            </a:r>
            <a:r>
              <a:rPr sz="1300" spc="15" dirty="0"/>
              <a:t> </a:t>
            </a:r>
            <a:r>
              <a:rPr sz="1300" spc="-5" dirty="0"/>
              <a:t>services</a:t>
            </a:r>
            <a:r>
              <a:rPr sz="1300" spc="20" dirty="0"/>
              <a:t> </a:t>
            </a:r>
            <a:r>
              <a:rPr sz="1300" spc="-5" dirty="0"/>
              <a:t>.</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252525"/>
          </a:solidFill>
        </p:spPr>
        <p:txBody>
          <a:bodyPr wrap="square" lIns="0" tIns="0" rIns="0" bIns="0" rtlCol="0"/>
          <a:lstStyle/>
          <a:p>
            <a:endParaRPr/>
          </a:p>
        </p:txBody>
      </p:sp>
      <p:sp>
        <p:nvSpPr>
          <p:cNvPr id="3" name="object 3"/>
          <p:cNvSpPr/>
          <p:nvPr/>
        </p:nvSpPr>
        <p:spPr>
          <a:xfrm>
            <a:off x="91439" y="169798"/>
            <a:ext cx="6395085" cy="600710"/>
          </a:xfrm>
          <a:custGeom>
            <a:avLst/>
            <a:gdLst/>
            <a:ahLst/>
            <a:cxnLst/>
            <a:rect l="l" t="t" r="r" b="b"/>
            <a:pathLst>
              <a:path w="6395085" h="600710">
                <a:moveTo>
                  <a:pt x="6394704" y="0"/>
                </a:moveTo>
                <a:lnTo>
                  <a:pt x="0" y="0"/>
                </a:lnTo>
                <a:lnTo>
                  <a:pt x="0" y="600455"/>
                </a:lnTo>
                <a:lnTo>
                  <a:pt x="6394704" y="600455"/>
                </a:lnTo>
                <a:lnTo>
                  <a:pt x="6394704" y="0"/>
                </a:lnTo>
                <a:close/>
              </a:path>
            </a:pathLst>
          </a:custGeom>
          <a:solidFill>
            <a:srgbClr val="FFFF00"/>
          </a:solidFill>
        </p:spPr>
        <p:txBody>
          <a:bodyPr wrap="square" lIns="0" tIns="0" rIns="0" bIns="0" rtlCol="0"/>
          <a:lstStyle/>
          <a:p>
            <a:endParaRPr/>
          </a:p>
        </p:txBody>
      </p:sp>
      <p:sp>
        <p:nvSpPr>
          <p:cNvPr id="4" name="object 4"/>
          <p:cNvSpPr txBox="1">
            <a:spLocks noGrp="1"/>
          </p:cNvSpPr>
          <p:nvPr>
            <p:ph type="title"/>
          </p:nvPr>
        </p:nvSpPr>
        <p:spPr>
          <a:xfrm>
            <a:off x="78739" y="93345"/>
            <a:ext cx="6424295" cy="665480"/>
          </a:xfrm>
          <a:prstGeom prst="rect">
            <a:avLst/>
          </a:prstGeom>
        </p:spPr>
        <p:txBody>
          <a:bodyPr vert="horz" wrap="square" lIns="0" tIns="12700" rIns="0" bIns="0" rtlCol="0">
            <a:spAutoFit/>
          </a:bodyPr>
          <a:lstStyle/>
          <a:p>
            <a:pPr marL="12700">
              <a:lnSpc>
                <a:spcPct val="100000"/>
              </a:lnSpc>
              <a:spcBef>
                <a:spcPts val="100"/>
              </a:spcBef>
            </a:pPr>
            <a:r>
              <a:rPr sz="4200" spc="245" dirty="0"/>
              <a:t>Buyer/Audience</a:t>
            </a:r>
            <a:r>
              <a:rPr sz="4200" spc="265" dirty="0"/>
              <a:t> </a:t>
            </a:r>
            <a:r>
              <a:rPr sz="4200" spc="210" dirty="0"/>
              <a:t>persona</a:t>
            </a:r>
            <a:endParaRPr sz="4200"/>
          </a:p>
        </p:txBody>
      </p:sp>
      <p:sp>
        <p:nvSpPr>
          <p:cNvPr id="5" name="object 5"/>
          <p:cNvSpPr txBox="1"/>
          <p:nvPr/>
        </p:nvSpPr>
        <p:spPr>
          <a:xfrm>
            <a:off x="7117206" y="807798"/>
            <a:ext cx="5039995" cy="799642"/>
          </a:xfrm>
          <a:prstGeom prst="rect">
            <a:avLst/>
          </a:prstGeom>
        </p:spPr>
        <p:txBody>
          <a:bodyPr vert="horz" wrap="square" lIns="0" tIns="22225" rIns="0" bIns="0" rtlCol="0">
            <a:spAutoFit/>
          </a:bodyPr>
          <a:lstStyle/>
          <a:p>
            <a:pPr marL="12700" marR="5080">
              <a:lnSpc>
                <a:spcPct val="110200"/>
              </a:lnSpc>
              <a:spcBef>
                <a:spcPts val="175"/>
              </a:spcBef>
            </a:pPr>
            <a:r>
              <a:rPr sz="1900" spc="-5" dirty="0">
                <a:solidFill>
                  <a:srgbClr val="404040"/>
                </a:solidFill>
                <a:latin typeface="Cambria"/>
                <a:cs typeface="Cambria"/>
              </a:rPr>
              <a:t>Goals:</a:t>
            </a:r>
            <a:r>
              <a:rPr lang="en-IN" sz="1400" spc="-5" dirty="0">
                <a:solidFill>
                  <a:srgbClr val="404040"/>
                </a:solidFill>
                <a:latin typeface="Cambria"/>
                <a:cs typeface="Cambria"/>
              </a:rPr>
              <a:t>G</a:t>
            </a:r>
            <a:r>
              <a:rPr sz="1400" spc="-5" dirty="0">
                <a:solidFill>
                  <a:srgbClr val="404040"/>
                </a:solidFill>
                <a:latin typeface="Cambria"/>
                <a:cs typeface="Cambria"/>
              </a:rPr>
              <a:t> typically </a:t>
            </a:r>
            <a:r>
              <a:rPr sz="1400" spc="-20" dirty="0">
                <a:solidFill>
                  <a:srgbClr val="404040"/>
                </a:solidFill>
                <a:latin typeface="Cambria"/>
                <a:cs typeface="Cambria"/>
              </a:rPr>
              <a:t>revolve </a:t>
            </a:r>
            <a:r>
              <a:rPr sz="1400" spc="-5" dirty="0">
                <a:solidFill>
                  <a:srgbClr val="404040"/>
                </a:solidFill>
                <a:latin typeface="Cambria"/>
                <a:cs typeface="Cambria"/>
              </a:rPr>
              <a:t>around driving </a:t>
            </a:r>
            <a:r>
              <a:rPr sz="1400" dirty="0">
                <a:solidFill>
                  <a:srgbClr val="404040"/>
                </a:solidFill>
                <a:latin typeface="Cambria"/>
                <a:cs typeface="Cambria"/>
              </a:rPr>
              <a:t> </a:t>
            </a:r>
            <a:r>
              <a:rPr sz="1400" spc="-10" dirty="0">
                <a:solidFill>
                  <a:srgbClr val="404040"/>
                </a:solidFill>
                <a:latin typeface="Cambria"/>
                <a:cs typeface="Cambria"/>
              </a:rPr>
              <a:t>growth </a:t>
            </a:r>
            <a:r>
              <a:rPr sz="1400" dirty="0">
                <a:solidFill>
                  <a:srgbClr val="404040"/>
                </a:solidFill>
                <a:latin typeface="Cambria"/>
                <a:cs typeface="Cambria"/>
              </a:rPr>
              <a:t>, </a:t>
            </a:r>
            <a:r>
              <a:rPr sz="1400" spc="-5" dirty="0">
                <a:solidFill>
                  <a:srgbClr val="404040"/>
                </a:solidFill>
                <a:latin typeface="Cambria"/>
                <a:cs typeface="Cambria"/>
              </a:rPr>
              <a:t>innovation </a:t>
            </a:r>
            <a:r>
              <a:rPr sz="1400" dirty="0">
                <a:solidFill>
                  <a:srgbClr val="404040"/>
                </a:solidFill>
                <a:latin typeface="Cambria"/>
                <a:cs typeface="Cambria"/>
              </a:rPr>
              <a:t>, </a:t>
            </a:r>
            <a:r>
              <a:rPr sz="1400" spc="-5" dirty="0">
                <a:solidFill>
                  <a:srgbClr val="404040"/>
                </a:solidFill>
                <a:latin typeface="Cambria"/>
                <a:cs typeface="Cambria"/>
              </a:rPr>
              <a:t>and</a:t>
            </a:r>
            <a:r>
              <a:rPr sz="1400" dirty="0">
                <a:solidFill>
                  <a:srgbClr val="404040"/>
                </a:solidFill>
                <a:latin typeface="Cambria"/>
                <a:cs typeface="Cambria"/>
              </a:rPr>
              <a:t> </a:t>
            </a:r>
            <a:r>
              <a:rPr sz="1400" spc="-5" dirty="0">
                <a:solidFill>
                  <a:srgbClr val="404040"/>
                </a:solidFill>
                <a:latin typeface="Cambria"/>
                <a:cs typeface="Cambria"/>
              </a:rPr>
              <a:t>value creation for </a:t>
            </a:r>
            <a:r>
              <a:rPr sz="1400" dirty="0">
                <a:solidFill>
                  <a:srgbClr val="404040"/>
                </a:solidFill>
                <a:latin typeface="Cambria"/>
                <a:cs typeface="Cambria"/>
              </a:rPr>
              <a:t>its clients , </a:t>
            </a:r>
            <a:r>
              <a:rPr sz="1400" spc="-5" dirty="0">
                <a:solidFill>
                  <a:srgbClr val="404040"/>
                </a:solidFill>
                <a:latin typeface="Cambria"/>
                <a:cs typeface="Cambria"/>
              </a:rPr>
              <a:t>employees, </a:t>
            </a:r>
            <a:r>
              <a:rPr sz="1400" spc="-295" dirty="0">
                <a:solidFill>
                  <a:srgbClr val="404040"/>
                </a:solidFill>
                <a:latin typeface="Cambria"/>
                <a:cs typeface="Cambria"/>
              </a:rPr>
              <a:t> </a:t>
            </a:r>
            <a:r>
              <a:rPr sz="1400" spc="-5" dirty="0">
                <a:solidFill>
                  <a:srgbClr val="404040"/>
                </a:solidFill>
                <a:latin typeface="Cambria"/>
                <a:cs typeface="Cambria"/>
              </a:rPr>
              <a:t>and</a:t>
            </a:r>
            <a:r>
              <a:rPr sz="1400" spc="15" dirty="0">
                <a:solidFill>
                  <a:srgbClr val="404040"/>
                </a:solidFill>
                <a:latin typeface="Cambria"/>
                <a:cs typeface="Cambria"/>
              </a:rPr>
              <a:t> </a:t>
            </a:r>
            <a:r>
              <a:rPr sz="1400" spc="-5" dirty="0">
                <a:solidFill>
                  <a:srgbClr val="404040"/>
                </a:solidFill>
                <a:latin typeface="Cambria"/>
                <a:cs typeface="Cambria"/>
              </a:rPr>
              <a:t>stakeholders</a:t>
            </a:r>
            <a:r>
              <a:rPr sz="1400" spc="-25" dirty="0">
                <a:solidFill>
                  <a:srgbClr val="404040"/>
                </a:solidFill>
                <a:latin typeface="Cambria"/>
                <a:cs typeface="Cambria"/>
              </a:rPr>
              <a:t> </a:t>
            </a:r>
            <a:r>
              <a:rPr sz="1400" dirty="0">
                <a:solidFill>
                  <a:srgbClr val="404040"/>
                </a:solidFill>
                <a:latin typeface="Cambria"/>
                <a:cs typeface="Cambria"/>
              </a:rPr>
              <a:t>. </a:t>
            </a:r>
            <a:r>
              <a:rPr sz="1400" spc="-5" dirty="0">
                <a:solidFill>
                  <a:srgbClr val="404040"/>
                </a:solidFill>
                <a:latin typeface="Cambria"/>
                <a:cs typeface="Cambria"/>
              </a:rPr>
              <a:t>Some</a:t>
            </a:r>
            <a:r>
              <a:rPr sz="1400" dirty="0">
                <a:solidFill>
                  <a:srgbClr val="404040"/>
                </a:solidFill>
                <a:latin typeface="Cambria"/>
                <a:cs typeface="Cambria"/>
              </a:rPr>
              <a:t> of</a:t>
            </a:r>
            <a:r>
              <a:rPr sz="1400" spc="-10" dirty="0">
                <a:solidFill>
                  <a:srgbClr val="404040"/>
                </a:solidFill>
                <a:latin typeface="Cambria"/>
                <a:cs typeface="Cambria"/>
              </a:rPr>
              <a:t> </a:t>
            </a:r>
            <a:r>
              <a:rPr sz="1400" dirty="0">
                <a:solidFill>
                  <a:srgbClr val="404040"/>
                </a:solidFill>
                <a:latin typeface="Cambria"/>
                <a:cs typeface="Cambria"/>
              </a:rPr>
              <a:t>its</a:t>
            </a:r>
            <a:r>
              <a:rPr sz="1400" spc="-15" dirty="0">
                <a:solidFill>
                  <a:srgbClr val="404040"/>
                </a:solidFill>
                <a:latin typeface="Cambria"/>
                <a:cs typeface="Cambria"/>
              </a:rPr>
              <a:t> key</a:t>
            </a:r>
            <a:r>
              <a:rPr sz="1400" dirty="0">
                <a:solidFill>
                  <a:srgbClr val="404040"/>
                </a:solidFill>
                <a:latin typeface="Cambria"/>
                <a:cs typeface="Cambria"/>
              </a:rPr>
              <a:t> goals</a:t>
            </a:r>
            <a:r>
              <a:rPr sz="1400" spc="-25" dirty="0">
                <a:solidFill>
                  <a:srgbClr val="404040"/>
                </a:solidFill>
                <a:latin typeface="Cambria"/>
                <a:cs typeface="Cambria"/>
              </a:rPr>
              <a:t> </a:t>
            </a:r>
            <a:r>
              <a:rPr sz="1400" spc="-10" dirty="0">
                <a:solidFill>
                  <a:srgbClr val="404040"/>
                </a:solidFill>
                <a:latin typeface="Cambria"/>
                <a:cs typeface="Cambria"/>
              </a:rPr>
              <a:t>may</a:t>
            </a:r>
            <a:r>
              <a:rPr sz="1400" dirty="0">
                <a:solidFill>
                  <a:srgbClr val="404040"/>
                </a:solidFill>
                <a:latin typeface="Cambria"/>
                <a:cs typeface="Cambria"/>
              </a:rPr>
              <a:t> include</a:t>
            </a:r>
            <a:r>
              <a:rPr sz="1400" spc="-35" dirty="0">
                <a:solidFill>
                  <a:srgbClr val="404040"/>
                </a:solidFill>
                <a:latin typeface="Cambria"/>
                <a:cs typeface="Cambria"/>
              </a:rPr>
              <a:t> </a:t>
            </a:r>
            <a:r>
              <a:rPr sz="1400" dirty="0">
                <a:solidFill>
                  <a:srgbClr val="404040"/>
                </a:solidFill>
                <a:latin typeface="Cambria"/>
                <a:cs typeface="Cambria"/>
              </a:rPr>
              <a:t>:</a:t>
            </a:r>
            <a:endParaRPr sz="1400" dirty="0">
              <a:latin typeface="Cambria"/>
              <a:cs typeface="Cambria"/>
            </a:endParaRPr>
          </a:p>
        </p:txBody>
      </p:sp>
      <p:sp>
        <p:nvSpPr>
          <p:cNvPr id="6" name="object 6"/>
          <p:cNvSpPr txBox="1"/>
          <p:nvPr/>
        </p:nvSpPr>
        <p:spPr>
          <a:xfrm>
            <a:off x="7117206" y="1791029"/>
            <a:ext cx="4781550" cy="730885"/>
          </a:xfrm>
          <a:prstGeom prst="rect">
            <a:avLst/>
          </a:prstGeom>
        </p:spPr>
        <p:txBody>
          <a:bodyPr vert="horz" wrap="square" lIns="0" tIns="12700" rIns="0" bIns="0" rtlCol="0">
            <a:spAutoFit/>
          </a:bodyPr>
          <a:lstStyle/>
          <a:p>
            <a:pPr marL="12700" marR="5080" indent="78740">
              <a:lnSpc>
                <a:spcPct val="110100"/>
              </a:lnSpc>
              <a:spcBef>
                <a:spcPts val="100"/>
              </a:spcBef>
            </a:pPr>
            <a:r>
              <a:rPr sz="1400" dirty="0">
                <a:solidFill>
                  <a:srgbClr val="404040"/>
                </a:solidFill>
                <a:latin typeface="Cambria"/>
                <a:cs typeface="Cambria"/>
              </a:rPr>
              <a:t>1 . </a:t>
            </a:r>
            <a:r>
              <a:rPr sz="1400" spc="-5" dirty="0">
                <a:solidFill>
                  <a:srgbClr val="404040"/>
                </a:solidFill>
                <a:latin typeface="Cambria"/>
                <a:cs typeface="Cambria"/>
              </a:rPr>
              <a:t>Customer Satisfaction </a:t>
            </a:r>
            <a:r>
              <a:rPr sz="1400" dirty="0">
                <a:solidFill>
                  <a:srgbClr val="404040"/>
                </a:solidFill>
                <a:latin typeface="Cambria"/>
                <a:cs typeface="Cambria"/>
              </a:rPr>
              <a:t>: </a:t>
            </a:r>
            <a:r>
              <a:rPr sz="1400" spc="-30" dirty="0">
                <a:solidFill>
                  <a:srgbClr val="404040"/>
                </a:solidFill>
                <a:latin typeface="Cambria"/>
                <a:cs typeface="Cambria"/>
              </a:rPr>
              <a:t>Tech </a:t>
            </a:r>
            <a:r>
              <a:rPr sz="1400" spc="-5" dirty="0">
                <a:solidFill>
                  <a:srgbClr val="404040"/>
                </a:solidFill>
                <a:latin typeface="Cambria"/>
                <a:cs typeface="Cambria"/>
              </a:rPr>
              <a:t>Mahindra aims </a:t>
            </a:r>
            <a:r>
              <a:rPr sz="1400" dirty="0">
                <a:solidFill>
                  <a:srgbClr val="404040"/>
                </a:solidFill>
                <a:latin typeface="Cambria"/>
                <a:cs typeface="Cambria"/>
              </a:rPr>
              <a:t>to </a:t>
            </a:r>
            <a:r>
              <a:rPr sz="1400" spc="-10" dirty="0">
                <a:solidFill>
                  <a:srgbClr val="404040"/>
                </a:solidFill>
                <a:latin typeface="Cambria"/>
                <a:cs typeface="Cambria"/>
              </a:rPr>
              <a:t>exceed </a:t>
            </a:r>
            <a:r>
              <a:rPr sz="1400" spc="-5" dirty="0">
                <a:solidFill>
                  <a:srgbClr val="404040"/>
                </a:solidFill>
                <a:latin typeface="Cambria"/>
                <a:cs typeface="Cambria"/>
              </a:rPr>
              <a:t> customer expectations </a:t>
            </a:r>
            <a:r>
              <a:rPr sz="1400" spc="-15" dirty="0">
                <a:solidFill>
                  <a:srgbClr val="404040"/>
                </a:solidFill>
                <a:latin typeface="Cambria"/>
                <a:cs typeface="Cambria"/>
              </a:rPr>
              <a:t>by </a:t>
            </a:r>
            <a:r>
              <a:rPr sz="1400" spc="-5" dirty="0">
                <a:solidFill>
                  <a:srgbClr val="404040"/>
                </a:solidFill>
                <a:latin typeface="Cambria"/>
                <a:cs typeface="Cambria"/>
              </a:rPr>
              <a:t>delivering high-quality solutions and </a:t>
            </a:r>
            <a:r>
              <a:rPr sz="1400" spc="-295" dirty="0">
                <a:solidFill>
                  <a:srgbClr val="404040"/>
                </a:solidFill>
                <a:latin typeface="Cambria"/>
                <a:cs typeface="Cambria"/>
              </a:rPr>
              <a:t> </a:t>
            </a:r>
            <a:r>
              <a:rPr sz="1400" dirty="0">
                <a:solidFill>
                  <a:srgbClr val="404040"/>
                </a:solidFill>
                <a:latin typeface="Cambria"/>
                <a:cs typeface="Cambria"/>
              </a:rPr>
              <a:t>services</a:t>
            </a:r>
            <a:r>
              <a:rPr sz="1400" spc="-30" dirty="0">
                <a:solidFill>
                  <a:srgbClr val="404040"/>
                </a:solidFill>
                <a:latin typeface="Cambria"/>
                <a:cs typeface="Cambria"/>
              </a:rPr>
              <a:t> </a:t>
            </a:r>
            <a:r>
              <a:rPr sz="1400" dirty="0">
                <a:solidFill>
                  <a:srgbClr val="404040"/>
                </a:solidFill>
                <a:latin typeface="Cambria"/>
                <a:cs typeface="Cambria"/>
              </a:rPr>
              <a:t>that</a:t>
            </a:r>
            <a:r>
              <a:rPr sz="1400" spc="-10" dirty="0">
                <a:solidFill>
                  <a:srgbClr val="404040"/>
                </a:solidFill>
                <a:latin typeface="Cambria"/>
                <a:cs typeface="Cambria"/>
              </a:rPr>
              <a:t> address</a:t>
            </a:r>
            <a:r>
              <a:rPr sz="1400" dirty="0">
                <a:solidFill>
                  <a:srgbClr val="404040"/>
                </a:solidFill>
                <a:latin typeface="Cambria"/>
                <a:cs typeface="Cambria"/>
              </a:rPr>
              <a:t> their</a:t>
            </a:r>
            <a:r>
              <a:rPr sz="1400" spc="-15" dirty="0">
                <a:solidFill>
                  <a:srgbClr val="404040"/>
                </a:solidFill>
                <a:latin typeface="Cambria"/>
                <a:cs typeface="Cambria"/>
              </a:rPr>
              <a:t> </a:t>
            </a:r>
            <a:r>
              <a:rPr sz="1400" spc="-10" dirty="0">
                <a:solidFill>
                  <a:srgbClr val="404040"/>
                </a:solidFill>
                <a:latin typeface="Cambria"/>
                <a:cs typeface="Cambria"/>
              </a:rPr>
              <a:t>evolving</a:t>
            </a:r>
            <a:r>
              <a:rPr sz="1400" spc="-35" dirty="0">
                <a:solidFill>
                  <a:srgbClr val="404040"/>
                </a:solidFill>
                <a:latin typeface="Cambria"/>
                <a:cs typeface="Cambria"/>
              </a:rPr>
              <a:t> </a:t>
            </a:r>
            <a:r>
              <a:rPr sz="1400" dirty="0">
                <a:solidFill>
                  <a:srgbClr val="404040"/>
                </a:solidFill>
                <a:latin typeface="Cambria"/>
                <a:cs typeface="Cambria"/>
              </a:rPr>
              <a:t>needs</a:t>
            </a:r>
            <a:r>
              <a:rPr sz="1400" spc="10" dirty="0">
                <a:solidFill>
                  <a:srgbClr val="404040"/>
                </a:solidFill>
                <a:latin typeface="Cambria"/>
                <a:cs typeface="Cambria"/>
              </a:rPr>
              <a:t> </a:t>
            </a:r>
            <a:r>
              <a:rPr sz="1400" dirty="0">
                <a:solidFill>
                  <a:srgbClr val="404040"/>
                </a:solidFill>
                <a:latin typeface="Cambria"/>
                <a:cs typeface="Cambria"/>
              </a:rPr>
              <a:t>.</a:t>
            </a:r>
            <a:endParaRPr sz="1400">
              <a:latin typeface="Cambria"/>
              <a:cs typeface="Cambria"/>
            </a:endParaRPr>
          </a:p>
        </p:txBody>
      </p:sp>
      <p:sp>
        <p:nvSpPr>
          <p:cNvPr id="7" name="object 7"/>
          <p:cNvSpPr txBox="1"/>
          <p:nvPr/>
        </p:nvSpPr>
        <p:spPr>
          <a:xfrm>
            <a:off x="7117206" y="2674467"/>
            <a:ext cx="4678045" cy="964565"/>
          </a:xfrm>
          <a:prstGeom prst="rect">
            <a:avLst/>
          </a:prstGeom>
        </p:spPr>
        <p:txBody>
          <a:bodyPr vert="horz" wrap="square" lIns="0" tIns="12700" rIns="0" bIns="0" rtlCol="0">
            <a:spAutoFit/>
          </a:bodyPr>
          <a:lstStyle/>
          <a:p>
            <a:pPr marL="12700" marR="5080" indent="78740">
              <a:lnSpc>
                <a:spcPct val="110000"/>
              </a:lnSpc>
              <a:spcBef>
                <a:spcPts val="100"/>
              </a:spcBef>
            </a:pPr>
            <a:r>
              <a:rPr sz="1400" dirty="0">
                <a:solidFill>
                  <a:srgbClr val="404040"/>
                </a:solidFill>
                <a:latin typeface="Cambria"/>
                <a:cs typeface="Cambria"/>
              </a:rPr>
              <a:t>2. </a:t>
            </a:r>
            <a:r>
              <a:rPr sz="1400" spc="-10" dirty="0">
                <a:solidFill>
                  <a:srgbClr val="404040"/>
                </a:solidFill>
                <a:latin typeface="Cambria"/>
                <a:cs typeface="Cambria"/>
              </a:rPr>
              <a:t>Innovation </a:t>
            </a:r>
            <a:r>
              <a:rPr sz="1400" spc="-5" dirty="0">
                <a:solidFill>
                  <a:srgbClr val="404040"/>
                </a:solidFill>
                <a:latin typeface="Cambria"/>
                <a:cs typeface="Cambria"/>
              </a:rPr>
              <a:t>and </a:t>
            </a:r>
            <a:r>
              <a:rPr sz="1400" spc="-15" dirty="0">
                <a:solidFill>
                  <a:srgbClr val="404040"/>
                </a:solidFill>
                <a:latin typeface="Cambria"/>
                <a:cs typeface="Cambria"/>
              </a:rPr>
              <a:t>Technology </a:t>
            </a:r>
            <a:r>
              <a:rPr sz="1400" dirty="0">
                <a:solidFill>
                  <a:srgbClr val="404040"/>
                </a:solidFill>
                <a:latin typeface="Cambria"/>
                <a:cs typeface="Cambria"/>
              </a:rPr>
              <a:t>:</a:t>
            </a:r>
            <a:r>
              <a:rPr sz="1400" spc="5" dirty="0">
                <a:solidFill>
                  <a:srgbClr val="404040"/>
                </a:solidFill>
                <a:latin typeface="Cambria"/>
                <a:cs typeface="Cambria"/>
              </a:rPr>
              <a:t> </a:t>
            </a:r>
            <a:r>
              <a:rPr sz="1400" b="1" dirty="0">
                <a:solidFill>
                  <a:srgbClr val="404040"/>
                </a:solidFill>
                <a:latin typeface="Cambria"/>
                <a:cs typeface="Cambria"/>
              </a:rPr>
              <a:t>Leadership : </a:t>
            </a:r>
            <a:r>
              <a:rPr sz="1400" spc="-30" dirty="0">
                <a:solidFill>
                  <a:srgbClr val="404040"/>
                </a:solidFill>
                <a:latin typeface="Cambria"/>
                <a:cs typeface="Cambria"/>
              </a:rPr>
              <a:t>Tech </a:t>
            </a:r>
            <a:r>
              <a:rPr sz="1400" spc="-5" dirty="0">
                <a:solidFill>
                  <a:srgbClr val="404040"/>
                </a:solidFill>
                <a:latin typeface="Cambria"/>
                <a:cs typeface="Cambria"/>
              </a:rPr>
              <a:t>Mahindra </a:t>
            </a:r>
            <a:r>
              <a:rPr sz="1400" spc="-295" dirty="0">
                <a:solidFill>
                  <a:srgbClr val="404040"/>
                </a:solidFill>
                <a:latin typeface="Cambria"/>
                <a:cs typeface="Cambria"/>
              </a:rPr>
              <a:t> </a:t>
            </a:r>
            <a:r>
              <a:rPr sz="1400" spc="-10" dirty="0">
                <a:solidFill>
                  <a:srgbClr val="404040"/>
                </a:solidFill>
                <a:latin typeface="Cambria"/>
                <a:cs typeface="Cambria"/>
              </a:rPr>
              <a:t>strives </a:t>
            </a:r>
            <a:r>
              <a:rPr sz="1400" spc="-5" dirty="0">
                <a:solidFill>
                  <a:srgbClr val="404040"/>
                </a:solidFill>
                <a:latin typeface="Cambria"/>
                <a:cs typeface="Cambria"/>
              </a:rPr>
              <a:t>to be at </a:t>
            </a:r>
            <a:r>
              <a:rPr sz="1400" dirty="0">
                <a:solidFill>
                  <a:srgbClr val="404040"/>
                </a:solidFill>
                <a:latin typeface="Cambria"/>
                <a:cs typeface="Cambria"/>
              </a:rPr>
              <a:t>the </a:t>
            </a:r>
            <a:r>
              <a:rPr sz="1400" spc="-10" dirty="0">
                <a:solidFill>
                  <a:srgbClr val="404040"/>
                </a:solidFill>
                <a:latin typeface="Cambria"/>
                <a:cs typeface="Cambria"/>
              </a:rPr>
              <a:t>forefront </a:t>
            </a:r>
            <a:r>
              <a:rPr sz="1400" dirty="0">
                <a:solidFill>
                  <a:srgbClr val="404040"/>
                </a:solidFill>
                <a:latin typeface="Cambria"/>
                <a:cs typeface="Cambria"/>
              </a:rPr>
              <a:t>of </a:t>
            </a:r>
            <a:r>
              <a:rPr sz="1400" spc="-5" dirty="0">
                <a:solidFill>
                  <a:srgbClr val="404040"/>
                </a:solidFill>
                <a:latin typeface="Cambria"/>
                <a:cs typeface="Cambria"/>
              </a:rPr>
              <a:t>technological </a:t>
            </a:r>
            <a:r>
              <a:rPr sz="1400" spc="-10" dirty="0">
                <a:solidFill>
                  <a:srgbClr val="404040"/>
                </a:solidFill>
                <a:latin typeface="Cambria"/>
                <a:cs typeface="Cambria"/>
              </a:rPr>
              <a:t>innovation </a:t>
            </a:r>
            <a:r>
              <a:rPr sz="1400" dirty="0">
                <a:solidFill>
                  <a:srgbClr val="404040"/>
                </a:solidFill>
                <a:latin typeface="Cambria"/>
                <a:cs typeface="Cambria"/>
              </a:rPr>
              <a:t>, </a:t>
            </a:r>
            <a:r>
              <a:rPr sz="1400" spc="5" dirty="0">
                <a:solidFill>
                  <a:srgbClr val="404040"/>
                </a:solidFill>
                <a:latin typeface="Cambria"/>
                <a:cs typeface="Cambria"/>
              </a:rPr>
              <a:t> </a:t>
            </a:r>
            <a:r>
              <a:rPr sz="1400" spc="-5" dirty="0">
                <a:solidFill>
                  <a:srgbClr val="404040"/>
                </a:solidFill>
                <a:latin typeface="Cambria"/>
                <a:cs typeface="Cambria"/>
              </a:rPr>
              <a:t>continuously </a:t>
            </a:r>
            <a:r>
              <a:rPr sz="1400" spc="-10" dirty="0">
                <a:solidFill>
                  <a:srgbClr val="404040"/>
                </a:solidFill>
                <a:latin typeface="Cambria"/>
                <a:cs typeface="Cambria"/>
              </a:rPr>
              <a:t>developing </a:t>
            </a:r>
            <a:r>
              <a:rPr sz="1400" spc="-5" dirty="0">
                <a:solidFill>
                  <a:srgbClr val="404040"/>
                </a:solidFill>
                <a:latin typeface="Cambria"/>
                <a:cs typeface="Cambria"/>
              </a:rPr>
              <a:t>new solutions and </a:t>
            </a:r>
            <a:r>
              <a:rPr sz="1400" spc="-10" dirty="0">
                <a:solidFill>
                  <a:srgbClr val="404040"/>
                </a:solidFill>
                <a:latin typeface="Cambria"/>
                <a:cs typeface="Cambria"/>
              </a:rPr>
              <a:t>leveraging </a:t>
            </a:r>
            <a:r>
              <a:rPr sz="1400" spc="-5" dirty="0">
                <a:solidFill>
                  <a:srgbClr val="404040"/>
                </a:solidFill>
                <a:latin typeface="Cambria"/>
                <a:cs typeface="Cambria"/>
              </a:rPr>
              <a:t> </a:t>
            </a:r>
            <a:r>
              <a:rPr sz="1400" dirty="0">
                <a:solidFill>
                  <a:srgbClr val="404040"/>
                </a:solidFill>
                <a:latin typeface="Cambria"/>
                <a:cs typeface="Cambria"/>
              </a:rPr>
              <a:t>technologies</a:t>
            </a:r>
            <a:r>
              <a:rPr sz="1400" spc="-45" dirty="0">
                <a:solidFill>
                  <a:srgbClr val="404040"/>
                </a:solidFill>
                <a:latin typeface="Cambria"/>
                <a:cs typeface="Cambria"/>
              </a:rPr>
              <a:t> </a:t>
            </a:r>
            <a:r>
              <a:rPr sz="1400" spc="-5" dirty="0">
                <a:solidFill>
                  <a:srgbClr val="404040"/>
                </a:solidFill>
                <a:latin typeface="Cambria"/>
                <a:cs typeface="Cambria"/>
              </a:rPr>
              <a:t>to</a:t>
            </a:r>
            <a:r>
              <a:rPr sz="1400" spc="-15" dirty="0">
                <a:solidFill>
                  <a:srgbClr val="404040"/>
                </a:solidFill>
                <a:latin typeface="Cambria"/>
                <a:cs typeface="Cambria"/>
              </a:rPr>
              <a:t> </a:t>
            </a:r>
            <a:r>
              <a:rPr sz="1400" spc="-10" dirty="0">
                <a:solidFill>
                  <a:srgbClr val="404040"/>
                </a:solidFill>
                <a:latin typeface="Cambria"/>
                <a:cs typeface="Cambria"/>
              </a:rPr>
              <a:t>drive</a:t>
            </a:r>
            <a:r>
              <a:rPr sz="1400" spc="-30" dirty="0">
                <a:solidFill>
                  <a:srgbClr val="404040"/>
                </a:solidFill>
                <a:latin typeface="Cambria"/>
                <a:cs typeface="Cambria"/>
              </a:rPr>
              <a:t> </a:t>
            </a:r>
            <a:r>
              <a:rPr sz="1400" dirty="0">
                <a:solidFill>
                  <a:srgbClr val="404040"/>
                </a:solidFill>
                <a:latin typeface="Cambria"/>
                <a:cs typeface="Cambria"/>
              </a:rPr>
              <a:t>digital</a:t>
            </a:r>
            <a:r>
              <a:rPr sz="1400" spc="-35" dirty="0">
                <a:solidFill>
                  <a:srgbClr val="404040"/>
                </a:solidFill>
                <a:latin typeface="Cambria"/>
                <a:cs typeface="Cambria"/>
              </a:rPr>
              <a:t> </a:t>
            </a:r>
            <a:r>
              <a:rPr sz="1400" spc="-5" dirty="0">
                <a:solidFill>
                  <a:srgbClr val="404040"/>
                </a:solidFill>
                <a:latin typeface="Cambria"/>
                <a:cs typeface="Cambria"/>
              </a:rPr>
              <a:t>transformation</a:t>
            </a:r>
            <a:r>
              <a:rPr sz="1400" spc="-20" dirty="0">
                <a:solidFill>
                  <a:srgbClr val="404040"/>
                </a:solidFill>
                <a:latin typeface="Cambria"/>
                <a:cs typeface="Cambria"/>
              </a:rPr>
              <a:t> </a:t>
            </a:r>
            <a:r>
              <a:rPr sz="1400" dirty="0">
                <a:solidFill>
                  <a:srgbClr val="404040"/>
                </a:solidFill>
                <a:latin typeface="Cambria"/>
                <a:cs typeface="Cambria"/>
              </a:rPr>
              <a:t>or</a:t>
            </a:r>
            <a:r>
              <a:rPr sz="1400" spc="-25" dirty="0">
                <a:solidFill>
                  <a:srgbClr val="404040"/>
                </a:solidFill>
                <a:latin typeface="Cambria"/>
                <a:cs typeface="Cambria"/>
              </a:rPr>
              <a:t> </a:t>
            </a:r>
            <a:r>
              <a:rPr sz="1400" dirty="0">
                <a:solidFill>
                  <a:srgbClr val="404040"/>
                </a:solidFill>
                <a:latin typeface="Cambria"/>
                <a:cs typeface="Cambria"/>
              </a:rPr>
              <a:t>its</a:t>
            </a:r>
            <a:r>
              <a:rPr sz="1400" spc="-15" dirty="0">
                <a:solidFill>
                  <a:srgbClr val="404040"/>
                </a:solidFill>
                <a:latin typeface="Cambria"/>
                <a:cs typeface="Cambria"/>
              </a:rPr>
              <a:t> </a:t>
            </a:r>
            <a:r>
              <a:rPr sz="1400" dirty="0">
                <a:solidFill>
                  <a:srgbClr val="404040"/>
                </a:solidFill>
                <a:latin typeface="Cambria"/>
                <a:cs typeface="Cambria"/>
              </a:rPr>
              <a:t>clients</a:t>
            </a:r>
            <a:r>
              <a:rPr sz="1400" spc="-30" dirty="0">
                <a:solidFill>
                  <a:srgbClr val="404040"/>
                </a:solidFill>
                <a:latin typeface="Cambria"/>
                <a:cs typeface="Cambria"/>
              </a:rPr>
              <a:t> </a:t>
            </a:r>
            <a:r>
              <a:rPr sz="1400" dirty="0">
                <a:solidFill>
                  <a:srgbClr val="404040"/>
                </a:solidFill>
                <a:latin typeface="Cambria"/>
                <a:cs typeface="Cambria"/>
              </a:rPr>
              <a:t>.</a:t>
            </a:r>
            <a:endParaRPr sz="1400">
              <a:latin typeface="Cambria"/>
              <a:cs typeface="Cambria"/>
            </a:endParaRPr>
          </a:p>
        </p:txBody>
      </p:sp>
      <p:sp>
        <p:nvSpPr>
          <p:cNvPr id="8" name="object 8"/>
          <p:cNvSpPr txBox="1"/>
          <p:nvPr/>
        </p:nvSpPr>
        <p:spPr>
          <a:xfrm>
            <a:off x="7025767" y="3772613"/>
            <a:ext cx="5154930" cy="833119"/>
          </a:xfrm>
          <a:prstGeom prst="rect">
            <a:avLst/>
          </a:prstGeom>
        </p:spPr>
        <p:txBody>
          <a:bodyPr vert="horz" wrap="square" lIns="0" tIns="22225" rIns="0" bIns="0" rtlCol="0">
            <a:spAutoFit/>
          </a:bodyPr>
          <a:lstStyle/>
          <a:p>
            <a:pPr marL="12700" marR="5080">
              <a:lnSpc>
                <a:spcPct val="110200"/>
              </a:lnSpc>
              <a:spcBef>
                <a:spcPts val="175"/>
              </a:spcBef>
            </a:pPr>
            <a:r>
              <a:rPr sz="1900" spc="-5" dirty="0">
                <a:solidFill>
                  <a:srgbClr val="404040"/>
                </a:solidFill>
                <a:latin typeface="Cambria"/>
                <a:cs typeface="Cambria"/>
              </a:rPr>
              <a:t>Challenges</a:t>
            </a:r>
            <a:r>
              <a:rPr sz="1900" spc="-10" dirty="0">
                <a:solidFill>
                  <a:srgbClr val="404040"/>
                </a:solidFill>
                <a:latin typeface="Cambria"/>
                <a:cs typeface="Cambria"/>
              </a:rPr>
              <a:t> </a:t>
            </a:r>
            <a:r>
              <a:rPr sz="1400" dirty="0">
                <a:solidFill>
                  <a:srgbClr val="404040"/>
                </a:solidFill>
                <a:latin typeface="Cambria"/>
                <a:cs typeface="Cambria"/>
              </a:rPr>
              <a:t>:</a:t>
            </a:r>
            <a:r>
              <a:rPr sz="1400" spc="25" dirty="0">
                <a:solidFill>
                  <a:srgbClr val="404040"/>
                </a:solidFill>
                <a:latin typeface="Cambria"/>
                <a:cs typeface="Cambria"/>
              </a:rPr>
              <a:t> </a:t>
            </a:r>
            <a:r>
              <a:rPr sz="1400" spc="-5" dirty="0">
                <a:solidFill>
                  <a:srgbClr val="404040"/>
                </a:solidFill>
                <a:latin typeface="Cambria"/>
                <a:cs typeface="Cambria"/>
              </a:rPr>
              <a:t>Some</a:t>
            </a:r>
            <a:r>
              <a:rPr sz="1400" spc="10" dirty="0">
                <a:solidFill>
                  <a:srgbClr val="404040"/>
                </a:solidFill>
                <a:latin typeface="Cambria"/>
                <a:cs typeface="Cambria"/>
              </a:rPr>
              <a:t> </a:t>
            </a:r>
            <a:r>
              <a:rPr sz="1400" dirty="0">
                <a:solidFill>
                  <a:srgbClr val="404040"/>
                </a:solidFill>
                <a:latin typeface="Cambria"/>
                <a:cs typeface="Cambria"/>
              </a:rPr>
              <a:t>of</a:t>
            </a:r>
            <a:r>
              <a:rPr sz="1400" spc="5" dirty="0">
                <a:solidFill>
                  <a:srgbClr val="404040"/>
                </a:solidFill>
                <a:latin typeface="Cambria"/>
                <a:cs typeface="Cambria"/>
              </a:rPr>
              <a:t> </a:t>
            </a:r>
            <a:r>
              <a:rPr sz="1400" dirty="0">
                <a:solidFill>
                  <a:srgbClr val="404040"/>
                </a:solidFill>
                <a:latin typeface="Cambria"/>
                <a:cs typeface="Cambria"/>
              </a:rPr>
              <a:t>the </a:t>
            </a:r>
            <a:r>
              <a:rPr sz="1400" spc="-5" dirty="0">
                <a:solidFill>
                  <a:srgbClr val="404040"/>
                </a:solidFill>
                <a:latin typeface="Cambria"/>
                <a:cs typeface="Cambria"/>
              </a:rPr>
              <a:t>challenges</a:t>
            </a:r>
            <a:r>
              <a:rPr sz="1400" spc="-10" dirty="0">
                <a:solidFill>
                  <a:srgbClr val="404040"/>
                </a:solidFill>
                <a:latin typeface="Cambria"/>
                <a:cs typeface="Cambria"/>
              </a:rPr>
              <a:t> </a:t>
            </a:r>
            <a:r>
              <a:rPr sz="1400" dirty="0">
                <a:solidFill>
                  <a:srgbClr val="404040"/>
                </a:solidFill>
                <a:latin typeface="Cambria"/>
                <a:cs typeface="Cambria"/>
              </a:rPr>
              <a:t>that </a:t>
            </a:r>
            <a:r>
              <a:rPr sz="1400" spc="-30" dirty="0">
                <a:solidFill>
                  <a:srgbClr val="404040"/>
                </a:solidFill>
                <a:latin typeface="Cambria"/>
                <a:cs typeface="Cambria"/>
              </a:rPr>
              <a:t>Tech</a:t>
            </a:r>
            <a:r>
              <a:rPr sz="1400" spc="5" dirty="0">
                <a:solidFill>
                  <a:srgbClr val="404040"/>
                </a:solidFill>
                <a:latin typeface="Cambria"/>
                <a:cs typeface="Cambria"/>
              </a:rPr>
              <a:t> </a:t>
            </a:r>
            <a:r>
              <a:rPr sz="1400" spc="-5" dirty="0">
                <a:solidFill>
                  <a:srgbClr val="404040"/>
                </a:solidFill>
                <a:latin typeface="Cambria"/>
                <a:cs typeface="Cambria"/>
              </a:rPr>
              <a:t>Mahindra</a:t>
            </a:r>
            <a:r>
              <a:rPr sz="1400" dirty="0">
                <a:solidFill>
                  <a:srgbClr val="404040"/>
                </a:solidFill>
                <a:latin typeface="Cambria"/>
                <a:cs typeface="Cambria"/>
              </a:rPr>
              <a:t> ,</a:t>
            </a:r>
            <a:r>
              <a:rPr sz="1400" spc="10" dirty="0">
                <a:solidFill>
                  <a:srgbClr val="404040"/>
                </a:solidFill>
                <a:latin typeface="Cambria"/>
                <a:cs typeface="Cambria"/>
              </a:rPr>
              <a:t> </a:t>
            </a:r>
            <a:r>
              <a:rPr sz="1400" spc="-10" dirty="0">
                <a:solidFill>
                  <a:srgbClr val="404040"/>
                </a:solidFill>
                <a:latin typeface="Cambria"/>
                <a:cs typeface="Cambria"/>
              </a:rPr>
              <a:t>like </a:t>
            </a:r>
            <a:r>
              <a:rPr sz="1400" spc="-5" dirty="0">
                <a:solidFill>
                  <a:srgbClr val="404040"/>
                </a:solidFill>
                <a:latin typeface="Cambria"/>
                <a:cs typeface="Cambria"/>
              </a:rPr>
              <a:t> </a:t>
            </a:r>
            <a:r>
              <a:rPr sz="1400" spc="-10" dirty="0">
                <a:solidFill>
                  <a:srgbClr val="404040"/>
                </a:solidFill>
                <a:latin typeface="Cambria"/>
                <a:cs typeface="Cambria"/>
              </a:rPr>
              <a:t>any </a:t>
            </a:r>
            <a:r>
              <a:rPr sz="1400" dirty="0">
                <a:solidFill>
                  <a:srgbClr val="404040"/>
                </a:solidFill>
                <a:latin typeface="Cambria"/>
                <a:cs typeface="Cambria"/>
              </a:rPr>
              <a:t>other </a:t>
            </a:r>
            <a:r>
              <a:rPr sz="1400" spc="-5" dirty="0">
                <a:solidFill>
                  <a:srgbClr val="404040"/>
                </a:solidFill>
                <a:latin typeface="Cambria"/>
                <a:cs typeface="Cambria"/>
              </a:rPr>
              <a:t>technology company </a:t>
            </a:r>
            <a:r>
              <a:rPr sz="1400" spc="-10" dirty="0">
                <a:solidFill>
                  <a:srgbClr val="404040"/>
                </a:solidFill>
                <a:latin typeface="Cambria"/>
                <a:cs typeface="Cambria"/>
              </a:rPr>
              <a:t>,may face </a:t>
            </a:r>
            <a:r>
              <a:rPr sz="1400" dirty="0">
                <a:solidFill>
                  <a:srgbClr val="404040"/>
                </a:solidFill>
                <a:latin typeface="Cambria"/>
                <a:cs typeface="Cambria"/>
              </a:rPr>
              <a:t>. </a:t>
            </a:r>
            <a:r>
              <a:rPr sz="1400" spc="-10" dirty="0">
                <a:solidFill>
                  <a:srgbClr val="404040"/>
                </a:solidFill>
                <a:latin typeface="Cambria"/>
                <a:cs typeface="Cambria"/>
              </a:rPr>
              <a:t>Marketing </a:t>
            </a:r>
            <a:r>
              <a:rPr sz="1400" dirty="0">
                <a:solidFill>
                  <a:srgbClr val="404040"/>
                </a:solidFill>
                <a:latin typeface="Cambria"/>
                <a:cs typeface="Cambria"/>
              </a:rPr>
              <a:t>Competition of </a:t>
            </a:r>
            <a:r>
              <a:rPr sz="1400" spc="-295" dirty="0">
                <a:solidFill>
                  <a:srgbClr val="404040"/>
                </a:solidFill>
                <a:latin typeface="Cambria"/>
                <a:cs typeface="Cambria"/>
              </a:rPr>
              <a:t> </a:t>
            </a:r>
            <a:r>
              <a:rPr sz="1400" spc="-30" dirty="0">
                <a:solidFill>
                  <a:srgbClr val="404040"/>
                </a:solidFill>
                <a:latin typeface="Cambria"/>
                <a:cs typeface="Cambria"/>
              </a:rPr>
              <a:t>Tech</a:t>
            </a:r>
            <a:r>
              <a:rPr sz="1400" spc="-15" dirty="0">
                <a:solidFill>
                  <a:srgbClr val="404040"/>
                </a:solidFill>
                <a:latin typeface="Cambria"/>
                <a:cs typeface="Cambria"/>
              </a:rPr>
              <a:t> </a:t>
            </a:r>
            <a:r>
              <a:rPr sz="1400" spc="-5" dirty="0">
                <a:solidFill>
                  <a:srgbClr val="404040"/>
                </a:solidFill>
                <a:latin typeface="Cambria"/>
                <a:cs typeface="Cambria"/>
              </a:rPr>
              <a:t>Mahindra operates</a:t>
            </a:r>
            <a:r>
              <a:rPr sz="1400" spc="-15" dirty="0">
                <a:solidFill>
                  <a:srgbClr val="404040"/>
                </a:solidFill>
                <a:latin typeface="Cambria"/>
                <a:cs typeface="Cambria"/>
              </a:rPr>
              <a:t> </a:t>
            </a:r>
            <a:r>
              <a:rPr sz="1400" dirty="0">
                <a:solidFill>
                  <a:srgbClr val="404040"/>
                </a:solidFill>
                <a:latin typeface="Cambria"/>
                <a:cs typeface="Cambria"/>
              </a:rPr>
              <a:t>in a</a:t>
            </a:r>
            <a:r>
              <a:rPr sz="1400" spc="-5" dirty="0">
                <a:solidFill>
                  <a:srgbClr val="404040"/>
                </a:solidFill>
                <a:latin typeface="Cambria"/>
                <a:cs typeface="Cambria"/>
              </a:rPr>
              <a:t> highly</a:t>
            </a:r>
            <a:r>
              <a:rPr sz="1400" spc="-35" dirty="0">
                <a:solidFill>
                  <a:srgbClr val="404040"/>
                </a:solidFill>
                <a:latin typeface="Cambria"/>
                <a:cs typeface="Cambria"/>
              </a:rPr>
              <a:t> </a:t>
            </a:r>
            <a:r>
              <a:rPr sz="1400" spc="-10" dirty="0">
                <a:solidFill>
                  <a:srgbClr val="404040"/>
                </a:solidFill>
                <a:latin typeface="Cambria"/>
                <a:cs typeface="Cambria"/>
              </a:rPr>
              <a:t>competitive</a:t>
            </a:r>
            <a:r>
              <a:rPr sz="1400" spc="-25" dirty="0">
                <a:solidFill>
                  <a:srgbClr val="404040"/>
                </a:solidFill>
                <a:latin typeface="Cambria"/>
                <a:cs typeface="Cambria"/>
              </a:rPr>
              <a:t> </a:t>
            </a:r>
            <a:r>
              <a:rPr sz="1400" spc="-5" dirty="0">
                <a:solidFill>
                  <a:srgbClr val="404040"/>
                </a:solidFill>
                <a:latin typeface="Cambria"/>
                <a:cs typeface="Cambria"/>
              </a:rPr>
              <a:t>industry</a:t>
            </a:r>
            <a:r>
              <a:rPr sz="1400" spc="-25" dirty="0">
                <a:solidFill>
                  <a:srgbClr val="404040"/>
                </a:solidFill>
                <a:latin typeface="Cambria"/>
                <a:cs typeface="Cambria"/>
              </a:rPr>
              <a:t> </a:t>
            </a:r>
            <a:r>
              <a:rPr sz="1400" spc="-10" dirty="0">
                <a:solidFill>
                  <a:srgbClr val="404040"/>
                </a:solidFill>
                <a:latin typeface="Cambria"/>
                <a:cs typeface="Cambria"/>
              </a:rPr>
              <a:t>where</a:t>
            </a:r>
            <a:r>
              <a:rPr sz="1400" spc="5" dirty="0">
                <a:solidFill>
                  <a:srgbClr val="404040"/>
                </a:solidFill>
                <a:latin typeface="Cambria"/>
                <a:cs typeface="Cambria"/>
              </a:rPr>
              <a:t> </a:t>
            </a:r>
            <a:r>
              <a:rPr sz="1400" spc="-5" dirty="0">
                <a:solidFill>
                  <a:srgbClr val="404040"/>
                </a:solidFill>
                <a:latin typeface="Cambria"/>
                <a:cs typeface="Cambria"/>
              </a:rPr>
              <a:t>It</a:t>
            </a:r>
            <a:endParaRPr sz="1400">
              <a:latin typeface="Cambria"/>
              <a:cs typeface="Cambria"/>
            </a:endParaRPr>
          </a:p>
        </p:txBody>
      </p:sp>
      <p:sp>
        <p:nvSpPr>
          <p:cNvPr id="9" name="object 9"/>
          <p:cNvSpPr txBox="1"/>
          <p:nvPr/>
        </p:nvSpPr>
        <p:spPr>
          <a:xfrm>
            <a:off x="7025767" y="4814757"/>
            <a:ext cx="5079365" cy="494665"/>
          </a:xfrm>
          <a:prstGeom prst="rect">
            <a:avLst/>
          </a:prstGeom>
        </p:spPr>
        <p:txBody>
          <a:bodyPr vert="horz" wrap="square" lIns="0" tIns="33655" rIns="0" bIns="0" rtlCol="0">
            <a:spAutoFit/>
          </a:bodyPr>
          <a:lstStyle/>
          <a:p>
            <a:pPr marL="12700">
              <a:lnSpc>
                <a:spcPct val="100000"/>
              </a:lnSpc>
              <a:spcBef>
                <a:spcPts val="265"/>
              </a:spcBef>
            </a:pPr>
            <a:r>
              <a:rPr sz="1400" spc="-5" dirty="0">
                <a:solidFill>
                  <a:srgbClr val="404040"/>
                </a:solidFill>
                <a:latin typeface="Cambria"/>
                <a:cs typeface="Cambria"/>
              </a:rPr>
              <a:t>Staying</a:t>
            </a:r>
            <a:r>
              <a:rPr sz="1400" spc="-25" dirty="0">
                <a:solidFill>
                  <a:srgbClr val="404040"/>
                </a:solidFill>
                <a:latin typeface="Cambria"/>
                <a:cs typeface="Cambria"/>
              </a:rPr>
              <a:t> </a:t>
            </a:r>
            <a:r>
              <a:rPr sz="1400" spc="-5" dirty="0">
                <a:solidFill>
                  <a:srgbClr val="404040"/>
                </a:solidFill>
                <a:latin typeface="Cambria"/>
                <a:cs typeface="Cambria"/>
              </a:rPr>
              <a:t>ahead</a:t>
            </a:r>
            <a:r>
              <a:rPr sz="1400" spc="20" dirty="0">
                <a:solidFill>
                  <a:srgbClr val="404040"/>
                </a:solidFill>
                <a:latin typeface="Cambria"/>
                <a:cs typeface="Cambria"/>
              </a:rPr>
              <a:t> </a:t>
            </a:r>
            <a:r>
              <a:rPr sz="1400" dirty="0">
                <a:solidFill>
                  <a:srgbClr val="404040"/>
                </a:solidFill>
                <a:latin typeface="Cambria"/>
                <a:cs typeface="Cambria"/>
              </a:rPr>
              <a:t>of</a:t>
            </a:r>
            <a:r>
              <a:rPr sz="1400" spc="-10" dirty="0">
                <a:solidFill>
                  <a:srgbClr val="404040"/>
                </a:solidFill>
                <a:latin typeface="Cambria"/>
                <a:cs typeface="Cambria"/>
              </a:rPr>
              <a:t> </a:t>
            </a:r>
            <a:r>
              <a:rPr sz="1400" spc="-5" dirty="0">
                <a:solidFill>
                  <a:srgbClr val="404040"/>
                </a:solidFill>
                <a:latin typeface="Cambria"/>
                <a:cs typeface="Cambria"/>
              </a:rPr>
              <a:t>competitors</a:t>
            </a:r>
            <a:r>
              <a:rPr sz="1400" spc="-30" dirty="0">
                <a:solidFill>
                  <a:srgbClr val="404040"/>
                </a:solidFill>
                <a:latin typeface="Cambria"/>
                <a:cs typeface="Cambria"/>
              </a:rPr>
              <a:t> </a:t>
            </a:r>
            <a:r>
              <a:rPr sz="1400" spc="-5" dirty="0">
                <a:solidFill>
                  <a:srgbClr val="404040"/>
                </a:solidFill>
                <a:latin typeface="Cambria"/>
                <a:cs typeface="Cambria"/>
              </a:rPr>
              <a:t>and</a:t>
            </a:r>
            <a:r>
              <a:rPr sz="1400" spc="5" dirty="0">
                <a:solidFill>
                  <a:srgbClr val="404040"/>
                </a:solidFill>
                <a:latin typeface="Cambria"/>
                <a:cs typeface="Cambria"/>
              </a:rPr>
              <a:t> </a:t>
            </a:r>
            <a:r>
              <a:rPr sz="1400" spc="-5" dirty="0">
                <a:solidFill>
                  <a:srgbClr val="404040"/>
                </a:solidFill>
                <a:latin typeface="Cambria"/>
                <a:cs typeface="Cambria"/>
              </a:rPr>
              <a:t>maintaining </a:t>
            </a:r>
            <a:r>
              <a:rPr sz="1400" spc="-10" dirty="0">
                <a:solidFill>
                  <a:srgbClr val="404040"/>
                </a:solidFill>
                <a:latin typeface="Cambria"/>
                <a:cs typeface="Cambria"/>
              </a:rPr>
              <a:t>market</a:t>
            </a:r>
            <a:r>
              <a:rPr sz="1400" spc="20" dirty="0">
                <a:solidFill>
                  <a:srgbClr val="404040"/>
                </a:solidFill>
                <a:latin typeface="Cambria"/>
                <a:cs typeface="Cambria"/>
              </a:rPr>
              <a:t> </a:t>
            </a:r>
            <a:r>
              <a:rPr sz="1400" spc="-5" dirty="0">
                <a:solidFill>
                  <a:srgbClr val="404040"/>
                </a:solidFill>
                <a:latin typeface="Cambria"/>
                <a:cs typeface="Cambria"/>
              </a:rPr>
              <a:t>share</a:t>
            </a:r>
            <a:r>
              <a:rPr sz="1400" spc="15" dirty="0">
                <a:solidFill>
                  <a:srgbClr val="404040"/>
                </a:solidFill>
                <a:latin typeface="Cambria"/>
                <a:cs typeface="Cambria"/>
              </a:rPr>
              <a:t> </a:t>
            </a:r>
            <a:r>
              <a:rPr sz="1400" dirty="0">
                <a:solidFill>
                  <a:srgbClr val="404040"/>
                </a:solidFill>
                <a:latin typeface="Cambria"/>
                <a:cs typeface="Cambria"/>
              </a:rPr>
              <a:t>can </a:t>
            </a:r>
            <a:r>
              <a:rPr sz="1400" spc="-5" dirty="0">
                <a:solidFill>
                  <a:srgbClr val="404040"/>
                </a:solidFill>
                <a:latin typeface="Cambria"/>
                <a:cs typeface="Cambria"/>
              </a:rPr>
              <a:t>be</a:t>
            </a:r>
            <a:endParaRPr sz="1400">
              <a:latin typeface="Cambria"/>
              <a:cs typeface="Cambria"/>
            </a:endParaRPr>
          </a:p>
          <a:p>
            <a:pPr marL="12700">
              <a:lnSpc>
                <a:spcPct val="100000"/>
              </a:lnSpc>
              <a:spcBef>
                <a:spcPts val="165"/>
              </a:spcBef>
            </a:pPr>
            <a:r>
              <a:rPr sz="1400" dirty="0">
                <a:solidFill>
                  <a:srgbClr val="404040"/>
                </a:solidFill>
                <a:latin typeface="Cambria"/>
                <a:cs typeface="Cambria"/>
              </a:rPr>
              <a:t>significant</a:t>
            </a:r>
            <a:r>
              <a:rPr sz="1400" spc="-50" dirty="0">
                <a:solidFill>
                  <a:srgbClr val="404040"/>
                </a:solidFill>
                <a:latin typeface="Cambria"/>
                <a:cs typeface="Cambria"/>
              </a:rPr>
              <a:t> </a:t>
            </a:r>
            <a:r>
              <a:rPr sz="1400" dirty="0">
                <a:solidFill>
                  <a:srgbClr val="404040"/>
                </a:solidFill>
                <a:latin typeface="Cambria"/>
                <a:cs typeface="Cambria"/>
              </a:rPr>
              <a:t>challenge</a:t>
            </a:r>
            <a:r>
              <a:rPr sz="1400" spc="-50" dirty="0">
                <a:solidFill>
                  <a:srgbClr val="404040"/>
                </a:solidFill>
                <a:latin typeface="Cambria"/>
                <a:cs typeface="Cambria"/>
              </a:rPr>
              <a:t> </a:t>
            </a:r>
            <a:r>
              <a:rPr sz="1400" dirty="0">
                <a:solidFill>
                  <a:srgbClr val="404040"/>
                </a:solidFill>
                <a:latin typeface="Cambria"/>
                <a:cs typeface="Cambria"/>
              </a:rPr>
              <a:t>.</a:t>
            </a:r>
            <a:endParaRPr sz="1400">
              <a:latin typeface="Cambria"/>
              <a:cs typeface="Cambria"/>
            </a:endParaRPr>
          </a:p>
        </p:txBody>
      </p:sp>
      <p:sp>
        <p:nvSpPr>
          <p:cNvPr id="10" name="object 10"/>
          <p:cNvSpPr txBox="1"/>
          <p:nvPr/>
        </p:nvSpPr>
        <p:spPr>
          <a:xfrm>
            <a:off x="53339" y="4553458"/>
            <a:ext cx="11811635" cy="239395"/>
          </a:xfrm>
          <a:prstGeom prst="rect">
            <a:avLst/>
          </a:prstGeom>
        </p:spPr>
        <p:txBody>
          <a:bodyPr vert="horz" wrap="square" lIns="0" tIns="12700" rIns="0" bIns="0" rtlCol="0">
            <a:spAutoFit/>
          </a:bodyPr>
          <a:lstStyle/>
          <a:p>
            <a:pPr marL="38100">
              <a:lnSpc>
                <a:spcPct val="100000"/>
              </a:lnSpc>
              <a:spcBef>
                <a:spcPts val="100"/>
              </a:spcBef>
            </a:pPr>
            <a:r>
              <a:rPr sz="1200" b="1" spc="-5" dirty="0">
                <a:solidFill>
                  <a:srgbClr val="404040"/>
                </a:solidFill>
                <a:latin typeface="Cambria"/>
                <a:cs typeface="Cambria"/>
              </a:rPr>
              <a:t>Personality: </a:t>
            </a:r>
            <a:r>
              <a:rPr sz="1200" spc="-25" dirty="0">
                <a:solidFill>
                  <a:srgbClr val="404040"/>
                </a:solidFill>
                <a:latin typeface="Cambria"/>
                <a:cs typeface="Cambria"/>
              </a:rPr>
              <a:t>Tech</a:t>
            </a:r>
            <a:r>
              <a:rPr sz="1200" dirty="0">
                <a:solidFill>
                  <a:srgbClr val="404040"/>
                </a:solidFill>
                <a:latin typeface="Cambria"/>
                <a:cs typeface="Cambria"/>
              </a:rPr>
              <a:t> </a:t>
            </a:r>
            <a:r>
              <a:rPr sz="1200" spc="-5" dirty="0">
                <a:solidFill>
                  <a:srgbClr val="404040"/>
                </a:solidFill>
                <a:latin typeface="Cambria"/>
                <a:cs typeface="Cambria"/>
              </a:rPr>
              <a:t>Mahindra</a:t>
            </a:r>
            <a:r>
              <a:rPr sz="1200" spc="15" dirty="0">
                <a:solidFill>
                  <a:srgbClr val="404040"/>
                </a:solidFill>
                <a:latin typeface="Cambria"/>
                <a:cs typeface="Cambria"/>
              </a:rPr>
              <a:t> </a:t>
            </a:r>
            <a:r>
              <a:rPr sz="1200" dirty="0">
                <a:solidFill>
                  <a:srgbClr val="404040"/>
                </a:solidFill>
                <a:latin typeface="Cambria"/>
                <a:cs typeface="Cambria"/>
              </a:rPr>
              <a:t>is</a:t>
            </a:r>
            <a:r>
              <a:rPr sz="1200" spc="-5" dirty="0">
                <a:solidFill>
                  <a:srgbClr val="404040"/>
                </a:solidFill>
                <a:latin typeface="Cambria"/>
                <a:cs typeface="Cambria"/>
              </a:rPr>
              <a:t> often</a:t>
            </a:r>
            <a:r>
              <a:rPr sz="1200" spc="5" dirty="0">
                <a:solidFill>
                  <a:srgbClr val="404040"/>
                </a:solidFill>
                <a:latin typeface="Cambria"/>
                <a:cs typeface="Cambria"/>
              </a:rPr>
              <a:t> </a:t>
            </a:r>
            <a:r>
              <a:rPr sz="1200" spc="-5" dirty="0">
                <a:solidFill>
                  <a:srgbClr val="404040"/>
                </a:solidFill>
                <a:latin typeface="Cambria"/>
                <a:cs typeface="Cambria"/>
              </a:rPr>
              <a:t>characterized</a:t>
            </a:r>
            <a:r>
              <a:rPr sz="1200" spc="20" dirty="0">
                <a:solidFill>
                  <a:srgbClr val="404040"/>
                </a:solidFill>
                <a:latin typeface="Cambria"/>
                <a:cs typeface="Cambria"/>
              </a:rPr>
              <a:t> </a:t>
            </a:r>
            <a:r>
              <a:rPr sz="1200" spc="-5" dirty="0">
                <a:solidFill>
                  <a:srgbClr val="404040"/>
                </a:solidFill>
                <a:latin typeface="Cambria"/>
                <a:cs typeface="Cambria"/>
              </a:rPr>
              <a:t>by</a:t>
            </a:r>
            <a:r>
              <a:rPr sz="1200" spc="-10" dirty="0">
                <a:solidFill>
                  <a:srgbClr val="404040"/>
                </a:solidFill>
                <a:latin typeface="Cambria"/>
                <a:cs typeface="Cambria"/>
              </a:rPr>
              <a:t> </a:t>
            </a:r>
            <a:r>
              <a:rPr sz="1200" dirty="0">
                <a:solidFill>
                  <a:srgbClr val="404040"/>
                </a:solidFill>
                <a:latin typeface="Cambria"/>
                <a:cs typeface="Cambria"/>
              </a:rPr>
              <a:t>a</a:t>
            </a:r>
            <a:r>
              <a:rPr sz="1200" spc="5" dirty="0">
                <a:solidFill>
                  <a:srgbClr val="404040"/>
                </a:solidFill>
                <a:latin typeface="Cambria"/>
                <a:cs typeface="Cambria"/>
              </a:rPr>
              <a:t> </a:t>
            </a:r>
            <a:r>
              <a:rPr sz="1200" spc="-5" dirty="0">
                <a:solidFill>
                  <a:srgbClr val="404040"/>
                </a:solidFill>
                <a:latin typeface="Cambria"/>
                <a:cs typeface="Cambria"/>
              </a:rPr>
              <a:t>dynamic</a:t>
            </a:r>
            <a:r>
              <a:rPr sz="1200" spc="15" dirty="0">
                <a:solidFill>
                  <a:srgbClr val="404040"/>
                </a:solidFill>
                <a:latin typeface="Cambria"/>
                <a:cs typeface="Cambria"/>
              </a:rPr>
              <a:t> </a:t>
            </a:r>
            <a:r>
              <a:rPr sz="1200" dirty="0">
                <a:solidFill>
                  <a:srgbClr val="404040"/>
                </a:solidFill>
                <a:latin typeface="Cambria"/>
                <a:cs typeface="Cambria"/>
              </a:rPr>
              <a:t>and </a:t>
            </a:r>
            <a:r>
              <a:rPr sz="1200" spc="-10" dirty="0">
                <a:solidFill>
                  <a:srgbClr val="404040"/>
                </a:solidFill>
                <a:latin typeface="Cambria"/>
                <a:cs typeface="Cambria"/>
              </a:rPr>
              <a:t>innovative</a:t>
            </a:r>
            <a:r>
              <a:rPr sz="1200" spc="-5" dirty="0">
                <a:solidFill>
                  <a:srgbClr val="404040"/>
                </a:solidFill>
                <a:latin typeface="Cambria"/>
                <a:cs typeface="Cambria"/>
              </a:rPr>
              <a:t> personality</a:t>
            </a:r>
            <a:r>
              <a:rPr sz="1200" dirty="0">
                <a:solidFill>
                  <a:srgbClr val="404040"/>
                </a:solidFill>
                <a:latin typeface="Cambria"/>
                <a:cs typeface="Cambria"/>
              </a:rPr>
              <a:t> ,</a:t>
            </a:r>
            <a:r>
              <a:rPr sz="1200" spc="-5" dirty="0">
                <a:solidFill>
                  <a:srgbClr val="404040"/>
                </a:solidFill>
                <a:latin typeface="Cambria"/>
                <a:cs typeface="Cambria"/>
              </a:rPr>
              <a:t> reflecting</a:t>
            </a:r>
            <a:r>
              <a:rPr sz="1200" dirty="0">
                <a:solidFill>
                  <a:srgbClr val="404040"/>
                </a:solidFill>
                <a:latin typeface="Cambria"/>
                <a:cs typeface="Cambria"/>
              </a:rPr>
              <a:t> its</a:t>
            </a:r>
            <a:r>
              <a:rPr sz="1200" spc="275" dirty="0">
                <a:solidFill>
                  <a:srgbClr val="404040"/>
                </a:solidFill>
                <a:latin typeface="Cambria"/>
                <a:cs typeface="Cambria"/>
              </a:rPr>
              <a:t> </a:t>
            </a:r>
            <a:r>
              <a:rPr sz="2100" spc="-7" baseline="-13888" dirty="0">
                <a:solidFill>
                  <a:srgbClr val="404040"/>
                </a:solidFill>
                <a:latin typeface="Cambria"/>
                <a:cs typeface="Cambria"/>
              </a:rPr>
              <a:t>competes</a:t>
            </a:r>
            <a:r>
              <a:rPr sz="2100" spc="-30" baseline="-13888" dirty="0">
                <a:solidFill>
                  <a:srgbClr val="404040"/>
                </a:solidFill>
                <a:latin typeface="Cambria"/>
                <a:cs typeface="Cambria"/>
              </a:rPr>
              <a:t> </a:t>
            </a:r>
            <a:r>
              <a:rPr sz="2100" baseline="-13888" dirty="0">
                <a:solidFill>
                  <a:srgbClr val="404040"/>
                </a:solidFill>
                <a:latin typeface="Cambria"/>
                <a:cs typeface="Cambria"/>
              </a:rPr>
              <a:t>with</a:t>
            </a:r>
            <a:r>
              <a:rPr sz="2100" spc="-22" baseline="-13888" dirty="0">
                <a:solidFill>
                  <a:srgbClr val="404040"/>
                </a:solidFill>
                <a:latin typeface="Cambria"/>
                <a:cs typeface="Cambria"/>
              </a:rPr>
              <a:t> </a:t>
            </a:r>
            <a:r>
              <a:rPr sz="2100" spc="-7" baseline="-13888" dirty="0">
                <a:solidFill>
                  <a:srgbClr val="404040"/>
                </a:solidFill>
                <a:latin typeface="Cambria"/>
                <a:cs typeface="Cambria"/>
              </a:rPr>
              <a:t>both</a:t>
            </a:r>
            <a:r>
              <a:rPr sz="2100" spc="-15" baseline="-13888" dirty="0">
                <a:solidFill>
                  <a:srgbClr val="404040"/>
                </a:solidFill>
                <a:latin typeface="Cambria"/>
                <a:cs typeface="Cambria"/>
              </a:rPr>
              <a:t> </a:t>
            </a:r>
            <a:r>
              <a:rPr sz="2100" baseline="-13888" dirty="0">
                <a:solidFill>
                  <a:srgbClr val="404040"/>
                </a:solidFill>
                <a:latin typeface="Cambria"/>
                <a:cs typeface="Cambria"/>
              </a:rPr>
              <a:t>established</a:t>
            </a:r>
            <a:r>
              <a:rPr sz="2100" spc="-22" baseline="-13888" dirty="0">
                <a:solidFill>
                  <a:srgbClr val="404040"/>
                </a:solidFill>
                <a:latin typeface="Cambria"/>
                <a:cs typeface="Cambria"/>
              </a:rPr>
              <a:t> </a:t>
            </a:r>
            <a:r>
              <a:rPr sz="2100" spc="-15" baseline="-13888" dirty="0">
                <a:solidFill>
                  <a:srgbClr val="404040"/>
                </a:solidFill>
                <a:latin typeface="Cambria"/>
                <a:cs typeface="Cambria"/>
              </a:rPr>
              <a:t>players</a:t>
            </a:r>
            <a:r>
              <a:rPr sz="2100" spc="-30" baseline="-13888" dirty="0">
                <a:solidFill>
                  <a:srgbClr val="404040"/>
                </a:solidFill>
                <a:latin typeface="Cambria"/>
                <a:cs typeface="Cambria"/>
              </a:rPr>
              <a:t> </a:t>
            </a:r>
            <a:r>
              <a:rPr sz="2100" spc="-7" baseline="-13888" dirty="0">
                <a:solidFill>
                  <a:srgbClr val="404040"/>
                </a:solidFill>
                <a:latin typeface="Cambria"/>
                <a:cs typeface="Cambria"/>
              </a:rPr>
              <a:t>and</a:t>
            </a:r>
            <a:r>
              <a:rPr sz="2100" spc="30" baseline="-13888" dirty="0">
                <a:solidFill>
                  <a:srgbClr val="404040"/>
                </a:solidFill>
                <a:latin typeface="Cambria"/>
                <a:cs typeface="Cambria"/>
              </a:rPr>
              <a:t> </a:t>
            </a:r>
            <a:r>
              <a:rPr sz="2100" spc="-7" baseline="-13888" dirty="0">
                <a:solidFill>
                  <a:srgbClr val="404040"/>
                </a:solidFill>
                <a:latin typeface="Cambria"/>
                <a:cs typeface="Cambria"/>
              </a:rPr>
              <a:t>emerging</a:t>
            </a:r>
            <a:r>
              <a:rPr sz="2100" baseline="-13888" dirty="0">
                <a:solidFill>
                  <a:srgbClr val="404040"/>
                </a:solidFill>
                <a:latin typeface="Cambria"/>
                <a:cs typeface="Cambria"/>
              </a:rPr>
              <a:t> startups.</a:t>
            </a:r>
            <a:endParaRPr sz="2100" baseline="-13888">
              <a:latin typeface="Cambria"/>
              <a:cs typeface="Cambria"/>
            </a:endParaRPr>
          </a:p>
        </p:txBody>
      </p:sp>
      <p:sp>
        <p:nvSpPr>
          <p:cNvPr id="11" name="object 11"/>
          <p:cNvSpPr txBox="1"/>
          <p:nvPr/>
        </p:nvSpPr>
        <p:spPr>
          <a:xfrm>
            <a:off x="78739" y="966978"/>
            <a:ext cx="1468120" cy="19749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404040"/>
                </a:solidFill>
                <a:latin typeface="Cambria"/>
                <a:cs typeface="Cambria"/>
              </a:rPr>
              <a:t>Name:</a:t>
            </a:r>
            <a:r>
              <a:rPr sz="1200" b="1" spc="-50" dirty="0">
                <a:solidFill>
                  <a:srgbClr val="404040"/>
                </a:solidFill>
                <a:latin typeface="Cambria"/>
                <a:cs typeface="Cambria"/>
              </a:rPr>
              <a:t> </a:t>
            </a:r>
            <a:r>
              <a:rPr lang="en-IN" sz="1200" spc="-25" dirty="0">
                <a:solidFill>
                  <a:srgbClr val="404040"/>
                </a:solidFill>
                <a:latin typeface="Cambria"/>
                <a:cs typeface="Cambria"/>
              </a:rPr>
              <a:t>Praveen</a:t>
            </a:r>
            <a:endParaRPr sz="1200" dirty="0">
              <a:latin typeface="Cambria"/>
              <a:cs typeface="Cambria"/>
            </a:endParaRPr>
          </a:p>
        </p:txBody>
      </p:sp>
      <p:sp>
        <p:nvSpPr>
          <p:cNvPr id="12" name="object 12"/>
          <p:cNvSpPr txBox="1"/>
          <p:nvPr/>
        </p:nvSpPr>
        <p:spPr>
          <a:xfrm>
            <a:off x="78739" y="1328165"/>
            <a:ext cx="107823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404040"/>
                </a:solidFill>
                <a:latin typeface="Cambria"/>
                <a:cs typeface="Cambria"/>
              </a:rPr>
              <a:t>Demographics:</a:t>
            </a:r>
            <a:endParaRPr sz="1200">
              <a:latin typeface="Cambria"/>
              <a:cs typeface="Cambria"/>
            </a:endParaRPr>
          </a:p>
        </p:txBody>
      </p:sp>
      <p:sp>
        <p:nvSpPr>
          <p:cNvPr id="13" name="object 13"/>
          <p:cNvSpPr txBox="1"/>
          <p:nvPr/>
        </p:nvSpPr>
        <p:spPr>
          <a:xfrm>
            <a:off x="78739" y="1689353"/>
            <a:ext cx="74803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404040"/>
                </a:solidFill>
                <a:latin typeface="Cambria"/>
                <a:cs typeface="Cambria"/>
              </a:rPr>
              <a:t>Age:</a:t>
            </a:r>
            <a:r>
              <a:rPr sz="1200" b="1" spc="-70" dirty="0">
                <a:solidFill>
                  <a:srgbClr val="404040"/>
                </a:solidFill>
                <a:latin typeface="Cambria"/>
                <a:cs typeface="Cambria"/>
              </a:rPr>
              <a:t> </a:t>
            </a:r>
            <a:r>
              <a:rPr sz="1200" spc="-5" dirty="0">
                <a:solidFill>
                  <a:srgbClr val="404040"/>
                </a:solidFill>
                <a:latin typeface="Cambria"/>
                <a:cs typeface="Cambria"/>
              </a:rPr>
              <a:t>18-35</a:t>
            </a:r>
            <a:endParaRPr sz="1200">
              <a:latin typeface="Cambria"/>
              <a:cs typeface="Cambria"/>
            </a:endParaRPr>
          </a:p>
        </p:txBody>
      </p:sp>
      <p:sp>
        <p:nvSpPr>
          <p:cNvPr id="14" name="object 14"/>
          <p:cNvSpPr txBox="1"/>
          <p:nvPr/>
        </p:nvSpPr>
        <p:spPr>
          <a:xfrm>
            <a:off x="78739" y="2049271"/>
            <a:ext cx="131508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404040"/>
                </a:solidFill>
                <a:latin typeface="Cambria"/>
                <a:cs typeface="Cambria"/>
              </a:rPr>
              <a:t>Gender:</a:t>
            </a:r>
            <a:r>
              <a:rPr sz="1200" b="1" spc="215" dirty="0">
                <a:solidFill>
                  <a:srgbClr val="404040"/>
                </a:solidFill>
                <a:latin typeface="Cambria"/>
                <a:cs typeface="Cambria"/>
              </a:rPr>
              <a:t> </a:t>
            </a:r>
            <a:r>
              <a:rPr sz="1200" spc="-5" dirty="0">
                <a:solidFill>
                  <a:srgbClr val="404040"/>
                </a:solidFill>
                <a:latin typeface="Cambria"/>
                <a:cs typeface="Cambria"/>
              </a:rPr>
              <a:t>All</a:t>
            </a:r>
            <a:r>
              <a:rPr sz="1200" spc="-10" dirty="0">
                <a:solidFill>
                  <a:srgbClr val="404040"/>
                </a:solidFill>
                <a:latin typeface="Cambria"/>
                <a:cs typeface="Cambria"/>
              </a:rPr>
              <a:t> </a:t>
            </a:r>
            <a:r>
              <a:rPr sz="1200" spc="-5" dirty="0">
                <a:solidFill>
                  <a:srgbClr val="404040"/>
                </a:solidFill>
                <a:latin typeface="Cambria"/>
                <a:cs typeface="Cambria"/>
              </a:rPr>
              <a:t>gender</a:t>
            </a:r>
            <a:endParaRPr sz="1200">
              <a:latin typeface="Cambria"/>
              <a:cs typeface="Cambria"/>
            </a:endParaRPr>
          </a:p>
        </p:txBody>
      </p:sp>
      <p:sp>
        <p:nvSpPr>
          <p:cNvPr id="15" name="object 15"/>
          <p:cNvSpPr txBox="1"/>
          <p:nvPr/>
        </p:nvSpPr>
        <p:spPr>
          <a:xfrm>
            <a:off x="78739" y="2410459"/>
            <a:ext cx="86360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404040"/>
                </a:solidFill>
                <a:latin typeface="Cambria"/>
                <a:cs typeface="Cambria"/>
              </a:rPr>
              <a:t>Occupation:</a:t>
            </a:r>
            <a:endParaRPr sz="1200">
              <a:latin typeface="Cambria"/>
              <a:cs typeface="Cambria"/>
            </a:endParaRPr>
          </a:p>
        </p:txBody>
      </p:sp>
      <p:sp>
        <p:nvSpPr>
          <p:cNvPr id="16" name="object 16"/>
          <p:cNvSpPr txBox="1"/>
          <p:nvPr/>
        </p:nvSpPr>
        <p:spPr>
          <a:xfrm>
            <a:off x="78739" y="2771647"/>
            <a:ext cx="2939415" cy="208279"/>
          </a:xfrm>
          <a:prstGeom prst="rect">
            <a:avLst/>
          </a:prstGeom>
        </p:spPr>
        <p:txBody>
          <a:bodyPr vert="horz" wrap="square" lIns="0" tIns="12700" rIns="0" bIns="0" rtlCol="0">
            <a:spAutoFit/>
          </a:bodyPr>
          <a:lstStyle/>
          <a:p>
            <a:pPr marL="12700">
              <a:lnSpc>
                <a:spcPct val="100000"/>
              </a:lnSpc>
              <a:spcBef>
                <a:spcPts val="100"/>
              </a:spcBef>
              <a:tabLst>
                <a:tab pos="708660" algn="l"/>
              </a:tabLst>
            </a:pPr>
            <a:r>
              <a:rPr sz="1200" b="1" spc="-5" dirty="0">
                <a:solidFill>
                  <a:srgbClr val="404040"/>
                </a:solidFill>
                <a:latin typeface="Cambria"/>
                <a:cs typeface="Cambria"/>
              </a:rPr>
              <a:t>Income:	</a:t>
            </a:r>
            <a:r>
              <a:rPr sz="1200" spc="-5" dirty="0">
                <a:solidFill>
                  <a:srgbClr val="404040"/>
                </a:solidFill>
                <a:latin typeface="Cambria"/>
                <a:cs typeface="Cambria"/>
              </a:rPr>
              <a:t>middle</a:t>
            </a:r>
            <a:r>
              <a:rPr sz="1200" spc="-15" dirty="0">
                <a:solidFill>
                  <a:srgbClr val="404040"/>
                </a:solidFill>
                <a:latin typeface="Cambria"/>
                <a:cs typeface="Cambria"/>
              </a:rPr>
              <a:t> </a:t>
            </a:r>
            <a:r>
              <a:rPr sz="1200" spc="-5" dirty="0">
                <a:solidFill>
                  <a:srgbClr val="404040"/>
                </a:solidFill>
                <a:latin typeface="Cambria"/>
                <a:cs typeface="Cambria"/>
              </a:rPr>
              <a:t>to high-income</a:t>
            </a:r>
            <a:r>
              <a:rPr sz="1200" spc="15" dirty="0">
                <a:solidFill>
                  <a:srgbClr val="404040"/>
                </a:solidFill>
                <a:latin typeface="Cambria"/>
                <a:cs typeface="Cambria"/>
              </a:rPr>
              <a:t> </a:t>
            </a:r>
            <a:r>
              <a:rPr sz="1200" spc="-10" dirty="0">
                <a:solidFill>
                  <a:srgbClr val="404040"/>
                </a:solidFill>
                <a:latin typeface="Cambria"/>
                <a:cs typeface="Cambria"/>
              </a:rPr>
              <a:t>individuals</a:t>
            </a:r>
            <a:endParaRPr sz="1200">
              <a:latin typeface="Cambria"/>
              <a:cs typeface="Cambria"/>
            </a:endParaRPr>
          </a:p>
        </p:txBody>
      </p:sp>
      <p:sp>
        <p:nvSpPr>
          <p:cNvPr id="17" name="object 17"/>
          <p:cNvSpPr txBox="1"/>
          <p:nvPr/>
        </p:nvSpPr>
        <p:spPr>
          <a:xfrm>
            <a:off x="78739" y="3131311"/>
            <a:ext cx="1153795"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404040"/>
                </a:solidFill>
                <a:latin typeface="Cambria"/>
                <a:cs typeface="Cambria"/>
              </a:rPr>
              <a:t>Psychographics:</a:t>
            </a:r>
            <a:endParaRPr sz="1200">
              <a:latin typeface="Cambria"/>
              <a:cs typeface="Cambria"/>
            </a:endParaRPr>
          </a:p>
        </p:txBody>
      </p:sp>
      <p:sp>
        <p:nvSpPr>
          <p:cNvPr id="18" name="object 18"/>
          <p:cNvSpPr txBox="1"/>
          <p:nvPr/>
        </p:nvSpPr>
        <p:spPr>
          <a:xfrm>
            <a:off x="78739" y="3492754"/>
            <a:ext cx="6932295" cy="391160"/>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404040"/>
                </a:solidFill>
                <a:latin typeface="Cambria"/>
                <a:cs typeface="Cambria"/>
              </a:rPr>
              <a:t>Values:</a:t>
            </a:r>
            <a:r>
              <a:rPr sz="1200" b="1" spc="275" dirty="0">
                <a:solidFill>
                  <a:srgbClr val="404040"/>
                </a:solidFill>
                <a:latin typeface="Cambria"/>
                <a:cs typeface="Cambria"/>
              </a:rPr>
              <a:t> </a:t>
            </a:r>
            <a:r>
              <a:rPr sz="1200" spc="-25" dirty="0">
                <a:solidFill>
                  <a:srgbClr val="404040"/>
                </a:solidFill>
                <a:latin typeface="Cambria"/>
                <a:cs typeface="Cambria"/>
              </a:rPr>
              <a:t>Tech</a:t>
            </a:r>
            <a:r>
              <a:rPr sz="1200" spc="10" dirty="0">
                <a:solidFill>
                  <a:srgbClr val="404040"/>
                </a:solidFill>
                <a:latin typeface="Cambria"/>
                <a:cs typeface="Cambria"/>
              </a:rPr>
              <a:t> </a:t>
            </a:r>
            <a:r>
              <a:rPr sz="1200" spc="-10" dirty="0">
                <a:solidFill>
                  <a:srgbClr val="404040"/>
                </a:solidFill>
                <a:latin typeface="Cambria"/>
                <a:cs typeface="Cambria"/>
              </a:rPr>
              <a:t>Mahindra</a:t>
            </a:r>
            <a:r>
              <a:rPr sz="1200" dirty="0">
                <a:solidFill>
                  <a:srgbClr val="404040"/>
                </a:solidFill>
                <a:latin typeface="Cambria"/>
                <a:cs typeface="Cambria"/>
              </a:rPr>
              <a:t> ,a</a:t>
            </a:r>
            <a:r>
              <a:rPr sz="1200" spc="5" dirty="0">
                <a:solidFill>
                  <a:srgbClr val="404040"/>
                </a:solidFill>
                <a:latin typeface="Cambria"/>
                <a:cs typeface="Cambria"/>
              </a:rPr>
              <a:t> </a:t>
            </a:r>
            <a:r>
              <a:rPr sz="1200" spc="-5" dirty="0">
                <a:solidFill>
                  <a:srgbClr val="404040"/>
                </a:solidFill>
                <a:latin typeface="Cambria"/>
                <a:cs typeface="Cambria"/>
              </a:rPr>
              <a:t>leading</a:t>
            </a:r>
            <a:r>
              <a:rPr sz="1200" spc="10" dirty="0">
                <a:solidFill>
                  <a:srgbClr val="404040"/>
                </a:solidFill>
                <a:latin typeface="Cambria"/>
                <a:cs typeface="Cambria"/>
              </a:rPr>
              <a:t> </a:t>
            </a:r>
            <a:r>
              <a:rPr sz="1200" spc="-5" dirty="0">
                <a:solidFill>
                  <a:srgbClr val="404040"/>
                </a:solidFill>
                <a:latin typeface="Cambria"/>
                <a:cs typeface="Cambria"/>
              </a:rPr>
              <a:t>IT</a:t>
            </a:r>
            <a:r>
              <a:rPr sz="1200" spc="5" dirty="0">
                <a:solidFill>
                  <a:srgbClr val="404040"/>
                </a:solidFill>
                <a:latin typeface="Cambria"/>
                <a:cs typeface="Cambria"/>
              </a:rPr>
              <a:t> </a:t>
            </a:r>
            <a:r>
              <a:rPr sz="1200" spc="-5" dirty="0">
                <a:solidFill>
                  <a:srgbClr val="404040"/>
                </a:solidFill>
                <a:latin typeface="Cambria"/>
                <a:cs typeface="Cambria"/>
              </a:rPr>
              <a:t>services</a:t>
            </a:r>
            <a:r>
              <a:rPr sz="1200" spc="10" dirty="0">
                <a:solidFill>
                  <a:srgbClr val="404040"/>
                </a:solidFill>
                <a:latin typeface="Cambria"/>
                <a:cs typeface="Cambria"/>
              </a:rPr>
              <a:t> </a:t>
            </a:r>
            <a:r>
              <a:rPr sz="1200" spc="-5" dirty="0">
                <a:solidFill>
                  <a:srgbClr val="404040"/>
                </a:solidFill>
                <a:latin typeface="Cambria"/>
                <a:cs typeface="Cambria"/>
              </a:rPr>
              <a:t>and</a:t>
            </a:r>
            <a:r>
              <a:rPr sz="1200" dirty="0">
                <a:solidFill>
                  <a:srgbClr val="404040"/>
                </a:solidFill>
                <a:latin typeface="Cambria"/>
                <a:cs typeface="Cambria"/>
              </a:rPr>
              <a:t> </a:t>
            </a:r>
            <a:r>
              <a:rPr sz="1200" spc="-5" dirty="0">
                <a:solidFill>
                  <a:srgbClr val="404040"/>
                </a:solidFill>
                <a:latin typeface="Cambria"/>
                <a:cs typeface="Cambria"/>
              </a:rPr>
              <a:t>consulting</a:t>
            </a:r>
            <a:r>
              <a:rPr sz="1200" spc="5" dirty="0">
                <a:solidFill>
                  <a:srgbClr val="404040"/>
                </a:solidFill>
                <a:latin typeface="Cambria"/>
                <a:cs typeface="Cambria"/>
              </a:rPr>
              <a:t> </a:t>
            </a:r>
            <a:r>
              <a:rPr sz="1200" spc="-5" dirty="0">
                <a:solidFill>
                  <a:srgbClr val="404040"/>
                </a:solidFill>
                <a:latin typeface="Cambria"/>
                <a:cs typeface="Cambria"/>
              </a:rPr>
              <a:t>company</a:t>
            </a:r>
            <a:r>
              <a:rPr sz="1200" spc="-15" dirty="0">
                <a:solidFill>
                  <a:srgbClr val="404040"/>
                </a:solidFill>
                <a:latin typeface="Cambria"/>
                <a:cs typeface="Cambria"/>
              </a:rPr>
              <a:t> </a:t>
            </a:r>
            <a:r>
              <a:rPr sz="1200" spc="-5" dirty="0">
                <a:solidFill>
                  <a:srgbClr val="404040"/>
                </a:solidFill>
                <a:latin typeface="Cambria"/>
                <a:cs typeface="Cambria"/>
              </a:rPr>
              <a:t>,emphasizes</a:t>
            </a:r>
            <a:r>
              <a:rPr sz="1200" spc="10" dirty="0">
                <a:solidFill>
                  <a:srgbClr val="404040"/>
                </a:solidFill>
                <a:latin typeface="Cambria"/>
                <a:cs typeface="Cambria"/>
              </a:rPr>
              <a:t> </a:t>
            </a:r>
            <a:r>
              <a:rPr sz="1200" spc="-10" dirty="0">
                <a:solidFill>
                  <a:srgbClr val="404040"/>
                </a:solidFill>
                <a:latin typeface="Cambria"/>
                <a:cs typeface="Cambria"/>
              </a:rPr>
              <a:t>values</a:t>
            </a:r>
            <a:r>
              <a:rPr sz="1200" dirty="0">
                <a:solidFill>
                  <a:srgbClr val="404040"/>
                </a:solidFill>
                <a:latin typeface="Cambria"/>
                <a:cs typeface="Cambria"/>
              </a:rPr>
              <a:t> such</a:t>
            </a:r>
            <a:r>
              <a:rPr sz="1200" spc="-15" dirty="0">
                <a:solidFill>
                  <a:srgbClr val="404040"/>
                </a:solidFill>
                <a:latin typeface="Cambria"/>
                <a:cs typeface="Cambria"/>
              </a:rPr>
              <a:t> </a:t>
            </a:r>
            <a:r>
              <a:rPr sz="1200" spc="-5" dirty="0">
                <a:solidFill>
                  <a:srgbClr val="404040"/>
                </a:solidFill>
                <a:latin typeface="Cambria"/>
                <a:cs typeface="Cambria"/>
              </a:rPr>
              <a:t>as</a:t>
            </a:r>
            <a:r>
              <a:rPr sz="1200" spc="5" dirty="0">
                <a:solidFill>
                  <a:srgbClr val="404040"/>
                </a:solidFill>
                <a:latin typeface="Cambria"/>
                <a:cs typeface="Cambria"/>
              </a:rPr>
              <a:t> </a:t>
            </a:r>
            <a:r>
              <a:rPr sz="1200" spc="-5" dirty="0">
                <a:solidFill>
                  <a:srgbClr val="404040"/>
                </a:solidFill>
                <a:latin typeface="Cambria"/>
                <a:cs typeface="Cambria"/>
              </a:rPr>
              <a:t>integrity</a:t>
            </a:r>
            <a:endParaRPr sz="1200">
              <a:latin typeface="Cambria"/>
              <a:cs typeface="Cambria"/>
            </a:endParaRPr>
          </a:p>
          <a:p>
            <a:pPr marL="12700">
              <a:lnSpc>
                <a:spcPct val="100000"/>
              </a:lnSpc>
            </a:pPr>
            <a:r>
              <a:rPr sz="1200" dirty="0">
                <a:solidFill>
                  <a:srgbClr val="404040"/>
                </a:solidFill>
                <a:latin typeface="Cambria"/>
                <a:cs typeface="Cambria"/>
              </a:rPr>
              <a:t>, </a:t>
            </a:r>
            <a:r>
              <a:rPr sz="1200" spc="-5" dirty="0">
                <a:solidFill>
                  <a:srgbClr val="404040"/>
                </a:solidFill>
                <a:latin typeface="Cambria"/>
                <a:cs typeface="Cambria"/>
              </a:rPr>
              <a:t>customer</a:t>
            </a:r>
            <a:r>
              <a:rPr sz="1200" dirty="0">
                <a:solidFill>
                  <a:srgbClr val="404040"/>
                </a:solidFill>
                <a:latin typeface="Cambria"/>
                <a:cs typeface="Cambria"/>
              </a:rPr>
              <a:t> </a:t>
            </a:r>
            <a:r>
              <a:rPr sz="1200" spc="-5" dirty="0">
                <a:solidFill>
                  <a:srgbClr val="404040"/>
                </a:solidFill>
                <a:latin typeface="Cambria"/>
                <a:cs typeface="Cambria"/>
              </a:rPr>
              <a:t>focus</a:t>
            </a:r>
            <a:r>
              <a:rPr sz="1200" spc="-15" dirty="0">
                <a:solidFill>
                  <a:srgbClr val="404040"/>
                </a:solidFill>
                <a:latin typeface="Cambria"/>
                <a:cs typeface="Cambria"/>
              </a:rPr>
              <a:t> </a:t>
            </a:r>
            <a:r>
              <a:rPr sz="1200" dirty="0">
                <a:solidFill>
                  <a:srgbClr val="404040"/>
                </a:solidFill>
                <a:latin typeface="Cambria"/>
                <a:cs typeface="Cambria"/>
              </a:rPr>
              <a:t>,</a:t>
            </a:r>
            <a:r>
              <a:rPr sz="1200" spc="5" dirty="0">
                <a:solidFill>
                  <a:srgbClr val="404040"/>
                </a:solidFill>
                <a:latin typeface="Cambria"/>
                <a:cs typeface="Cambria"/>
              </a:rPr>
              <a:t> </a:t>
            </a:r>
            <a:r>
              <a:rPr sz="1200" spc="-5" dirty="0">
                <a:solidFill>
                  <a:srgbClr val="404040"/>
                </a:solidFill>
                <a:latin typeface="Cambria"/>
                <a:cs typeface="Cambria"/>
              </a:rPr>
              <a:t>innovations</a:t>
            </a:r>
            <a:r>
              <a:rPr sz="1200" dirty="0">
                <a:solidFill>
                  <a:srgbClr val="404040"/>
                </a:solidFill>
                <a:latin typeface="Cambria"/>
                <a:cs typeface="Cambria"/>
              </a:rPr>
              <a:t> ,</a:t>
            </a:r>
            <a:r>
              <a:rPr sz="1200" spc="-5" dirty="0">
                <a:solidFill>
                  <a:srgbClr val="404040"/>
                </a:solidFill>
                <a:latin typeface="Cambria"/>
                <a:cs typeface="Cambria"/>
              </a:rPr>
              <a:t> agility</a:t>
            </a:r>
            <a:r>
              <a:rPr sz="1200" dirty="0">
                <a:solidFill>
                  <a:srgbClr val="404040"/>
                </a:solidFill>
                <a:latin typeface="Cambria"/>
                <a:cs typeface="Cambria"/>
              </a:rPr>
              <a:t> </a:t>
            </a:r>
            <a:r>
              <a:rPr sz="1200" spc="-10" dirty="0">
                <a:solidFill>
                  <a:srgbClr val="404040"/>
                </a:solidFill>
                <a:latin typeface="Cambria"/>
                <a:cs typeface="Cambria"/>
              </a:rPr>
              <a:t>,teamwork</a:t>
            </a:r>
            <a:r>
              <a:rPr sz="1200" spc="-20" dirty="0">
                <a:solidFill>
                  <a:srgbClr val="404040"/>
                </a:solidFill>
                <a:latin typeface="Cambria"/>
                <a:cs typeface="Cambria"/>
              </a:rPr>
              <a:t> </a:t>
            </a:r>
            <a:r>
              <a:rPr sz="1200" dirty="0">
                <a:solidFill>
                  <a:srgbClr val="404040"/>
                </a:solidFill>
                <a:latin typeface="Cambria"/>
                <a:cs typeface="Cambria"/>
              </a:rPr>
              <a:t>, </a:t>
            </a:r>
            <a:r>
              <a:rPr sz="1200" spc="-5" dirty="0">
                <a:solidFill>
                  <a:srgbClr val="404040"/>
                </a:solidFill>
                <a:latin typeface="Cambria"/>
                <a:cs typeface="Cambria"/>
              </a:rPr>
              <a:t>and</a:t>
            </a:r>
            <a:r>
              <a:rPr sz="1200" spc="-10" dirty="0">
                <a:solidFill>
                  <a:srgbClr val="404040"/>
                </a:solidFill>
                <a:latin typeface="Cambria"/>
                <a:cs typeface="Cambria"/>
              </a:rPr>
              <a:t> </a:t>
            </a:r>
            <a:r>
              <a:rPr sz="1200" dirty="0">
                <a:solidFill>
                  <a:srgbClr val="404040"/>
                </a:solidFill>
                <a:latin typeface="Cambria"/>
                <a:cs typeface="Cambria"/>
              </a:rPr>
              <a:t>social</a:t>
            </a:r>
            <a:r>
              <a:rPr sz="1200" spc="5" dirty="0">
                <a:solidFill>
                  <a:srgbClr val="404040"/>
                </a:solidFill>
                <a:latin typeface="Cambria"/>
                <a:cs typeface="Cambria"/>
              </a:rPr>
              <a:t> </a:t>
            </a:r>
            <a:r>
              <a:rPr sz="1200" spc="-5" dirty="0">
                <a:solidFill>
                  <a:srgbClr val="404040"/>
                </a:solidFill>
                <a:latin typeface="Cambria"/>
                <a:cs typeface="Cambria"/>
              </a:rPr>
              <a:t>responsibility</a:t>
            </a:r>
            <a:r>
              <a:rPr sz="1200" spc="-20" dirty="0">
                <a:solidFill>
                  <a:srgbClr val="404040"/>
                </a:solidFill>
                <a:latin typeface="Cambria"/>
                <a:cs typeface="Cambria"/>
              </a:rPr>
              <a:t> </a:t>
            </a:r>
            <a:r>
              <a:rPr sz="1200" dirty="0">
                <a:solidFill>
                  <a:srgbClr val="404040"/>
                </a:solidFill>
                <a:latin typeface="Cambria"/>
                <a:cs typeface="Cambria"/>
              </a:rPr>
              <a:t>.</a:t>
            </a:r>
            <a:endParaRPr sz="1200">
              <a:latin typeface="Cambria"/>
              <a:cs typeface="Cambria"/>
            </a:endParaRPr>
          </a:p>
        </p:txBody>
      </p:sp>
      <p:sp>
        <p:nvSpPr>
          <p:cNvPr id="19" name="object 19"/>
          <p:cNvSpPr txBox="1"/>
          <p:nvPr/>
        </p:nvSpPr>
        <p:spPr>
          <a:xfrm>
            <a:off x="78739" y="4036821"/>
            <a:ext cx="6471285" cy="391160"/>
          </a:xfrm>
          <a:prstGeom prst="rect">
            <a:avLst/>
          </a:prstGeom>
        </p:spPr>
        <p:txBody>
          <a:bodyPr vert="horz" wrap="square" lIns="0" tIns="12700" rIns="0" bIns="0" rtlCol="0">
            <a:spAutoFit/>
          </a:bodyPr>
          <a:lstStyle/>
          <a:p>
            <a:pPr marL="12700" marR="5080">
              <a:lnSpc>
                <a:spcPct val="100000"/>
              </a:lnSpc>
              <a:spcBef>
                <a:spcPts val="100"/>
              </a:spcBef>
            </a:pPr>
            <a:r>
              <a:rPr sz="1200" b="1" spc="-5" dirty="0">
                <a:solidFill>
                  <a:srgbClr val="404040"/>
                </a:solidFill>
                <a:latin typeface="Cambria"/>
                <a:cs typeface="Cambria"/>
              </a:rPr>
              <a:t>Interests</a:t>
            </a:r>
            <a:r>
              <a:rPr sz="1200" b="1" spc="-15" dirty="0">
                <a:solidFill>
                  <a:srgbClr val="404040"/>
                </a:solidFill>
                <a:latin typeface="Cambria"/>
                <a:cs typeface="Cambria"/>
              </a:rPr>
              <a:t> </a:t>
            </a:r>
            <a:r>
              <a:rPr sz="1200" b="1" dirty="0">
                <a:solidFill>
                  <a:srgbClr val="404040"/>
                </a:solidFill>
                <a:latin typeface="Cambria"/>
                <a:cs typeface="Cambria"/>
              </a:rPr>
              <a:t>:</a:t>
            </a:r>
            <a:r>
              <a:rPr sz="1200" b="1" spc="-5" dirty="0">
                <a:solidFill>
                  <a:srgbClr val="404040"/>
                </a:solidFill>
                <a:latin typeface="Cambria"/>
                <a:cs typeface="Cambria"/>
              </a:rPr>
              <a:t> </a:t>
            </a:r>
            <a:r>
              <a:rPr sz="1200" spc="-5" dirty="0">
                <a:solidFill>
                  <a:srgbClr val="404040"/>
                </a:solidFill>
                <a:latin typeface="Cambria"/>
                <a:cs typeface="Cambria"/>
              </a:rPr>
              <a:t>Interest</a:t>
            </a:r>
            <a:r>
              <a:rPr sz="1200" spc="-10" dirty="0">
                <a:solidFill>
                  <a:srgbClr val="404040"/>
                </a:solidFill>
                <a:latin typeface="Cambria"/>
                <a:cs typeface="Cambria"/>
              </a:rPr>
              <a:t> </a:t>
            </a:r>
            <a:r>
              <a:rPr sz="1200" dirty="0">
                <a:solidFill>
                  <a:srgbClr val="404040"/>
                </a:solidFill>
                <a:latin typeface="Cambria"/>
                <a:cs typeface="Cambria"/>
              </a:rPr>
              <a:t>in </a:t>
            </a:r>
            <a:r>
              <a:rPr sz="1200" spc="-25" dirty="0">
                <a:solidFill>
                  <a:srgbClr val="404040"/>
                </a:solidFill>
                <a:latin typeface="Cambria"/>
                <a:cs typeface="Cambria"/>
              </a:rPr>
              <a:t>Tech</a:t>
            </a:r>
            <a:r>
              <a:rPr sz="1200" dirty="0">
                <a:solidFill>
                  <a:srgbClr val="404040"/>
                </a:solidFill>
                <a:latin typeface="Cambria"/>
                <a:cs typeface="Cambria"/>
              </a:rPr>
              <a:t> </a:t>
            </a:r>
            <a:r>
              <a:rPr sz="1200" spc="-10" dirty="0">
                <a:solidFill>
                  <a:srgbClr val="404040"/>
                </a:solidFill>
                <a:latin typeface="Cambria"/>
                <a:cs typeface="Cambria"/>
              </a:rPr>
              <a:t>Mahindra</a:t>
            </a:r>
            <a:r>
              <a:rPr sz="1200" spc="15" dirty="0">
                <a:solidFill>
                  <a:srgbClr val="404040"/>
                </a:solidFill>
                <a:latin typeface="Cambria"/>
                <a:cs typeface="Cambria"/>
              </a:rPr>
              <a:t> </a:t>
            </a:r>
            <a:r>
              <a:rPr sz="1200" spc="-5" dirty="0">
                <a:solidFill>
                  <a:srgbClr val="404040"/>
                </a:solidFill>
                <a:latin typeface="Cambria"/>
                <a:cs typeface="Cambria"/>
              </a:rPr>
              <a:t>often</a:t>
            </a:r>
            <a:r>
              <a:rPr sz="1200" dirty="0">
                <a:solidFill>
                  <a:srgbClr val="404040"/>
                </a:solidFill>
                <a:latin typeface="Cambria"/>
                <a:cs typeface="Cambria"/>
              </a:rPr>
              <a:t> </a:t>
            </a:r>
            <a:r>
              <a:rPr sz="1200" spc="-5" dirty="0">
                <a:solidFill>
                  <a:srgbClr val="404040"/>
                </a:solidFill>
                <a:latin typeface="Cambria"/>
                <a:cs typeface="Cambria"/>
              </a:rPr>
              <a:t>stems</a:t>
            </a:r>
            <a:r>
              <a:rPr sz="1200" spc="-15" dirty="0">
                <a:solidFill>
                  <a:srgbClr val="404040"/>
                </a:solidFill>
                <a:latin typeface="Cambria"/>
                <a:cs typeface="Cambria"/>
              </a:rPr>
              <a:t> </a:t>
            </a:r>
            <a:r>
              <a:rPr sz="1200" spc="-10" dirty="0">
                <a:solidFill>
                  <a:srgbClr val="404040"/>
                </a:solidFill>
                <a:latin typeface="Cambria"/>
                <a:cs typeface="Cambria"/>
              </a:rPr>
              <a:t>form</a:t>
            </a:r>
            <a:r>
              <a:rPr sz="1200" spc="5" dirty="0">
                <a:solidFill>
                  <a:srgbClr val="404040"/>
                </a:solidFill>
                <a:latin typeface="Cambria"/>
                <a:cs typeface="Cambria"/>
              </a:rPr>
              <a:t> </a:t>
            </a:r>
            <a:r>
              <a:rPr sz="1200" dirty="0">
                <a:solidFill>
                  <a:srgbClr val="404040"/>
                </a:solidFill>
                <a:latin typeface="Cambria"/>
                <a:cs typeface="Cambria"/>
              </a:rPr>
              <a:t>its</a:t>
            </a:r>
            <a:r>
              <a:rPr sz="1200" spc="-15" dirty="0">
                <a:solidFill>
                  <a:srgbClr val="404040"/>
                </a:solidFill>
                <a:latin typeface="Cambria"/>
                <a:cs typeface="Cambria"/>
              </a:rPr>
              <a:t> </a:t>
            </a:r>
            <a:r>
              <a:rPr sz="1200" spc="-5" dirty="0">
                <a:solidFill>
                  <a:srgbClr val="404040"/>
                </a:solidFill>
                <a:latin typeface="Cambria"/>
                <a:cs typeface="Cambria"/>
              </a:rPr>
              <a:t>prominent</a:t>
            </a:r>
            <a:r>
              <a:rPr sz="1200" spc="-15" dirty="0">
                <a:solidFill>
                  <a:srgbClr val="404040"/>
                </a:solidFill>
                <a:latin typeface="Cambria"/>
                <a:cs typeface="Cambria"/>
              </a:rPr>
              <a:t> </a:t>
            </a:r>
            <a:r>
              <a:rPr sz="1200" dirty="0">
                <a:solidFill>
                  <a:srgbClr val="404040"/>
                </a:solidFill>
                <a:latin typeface="Cambria"/>
                <a:cs typeface="Cambria"/>
              </a:rPr>
              <a:t>position</a:t>
            </a:r>
            <a:r>
              <a:rPr sz="1200" spc="-10" dirty="0">
                <a:solidFill>
                  <a:srgbClr val="404040"/>
                </a:solidFill>
                <a:latin typeface="Cambria"/>
                <a:cs typeface="Cambria"/>
              </a:rPr>
              <a:t> </a:t>
            </a:r>
            <a:r>
              <a:rPr sz="1200" dirty="0">
                <a:solidFill>
                  <a:srgbClr val="404040"/>
                </a:solidFill>
                <a:latin typeface="Cambria"/>
                <a:cs typeface="Cambria"/>
              </a:rPr>
              <a:t>in </a:t>
            </a:r>
            <a:r>
              <a:rPr sz="1200" spc="-5" dirty="0">
                <a:solidFill>
                  <a:srgbClr val="404040"/>
                </a:solidFill>
                <a:latin typeface="Cambria"/>
                <a:cs typeface="Cambria"/>
              </a:rPr>
              <a:t>the IT</a:t>
            </a:r>
            <a:r>
              <a:rPr sz="1200" spc="-10" dirty="0">
                <a:solidFill>
                  <a:srgbClr val="404040"/>
                </a:solidFill>
                <a:latin typeface="Cambria"/>
                <a:cs typeface="Cambria"/>
              </a:rPr>
              <a:t> </a:t>
            </a:r>
            <a:r>
              <a:rPr sz="1200" spc="-5" dirty="0">
                <a:solidFill>
                  <a:srgbClr val="404040"/>
                </a:solidFill>
                <a:latin typeface="Cambria"/>
                <a:cs typeface="Cambria"/>
              </a:rPr>
              <a:t>industry</a:t>
            </a:r>
            <a:r>
              <a:rPr sz="1200" spc="5" dirty="0">
                <a:solidFill>
                  <a:srgbClr val="404040"/>
                </a:solidFill>
                <a:latin typeface="Cambria"/>
                <a:cs typeface="Cambria"/>
              </a:rPr>
              <a:t> </a:t>
            </a:r>
            <a:r>
              <a:rPr sz="1200" dirty="0">
                <a:solidFill>
                  <a:srgbClr val="404040"/>
                </a:solidFill>
                <a:latin typeface="Cambria"/>
                <a:cs typeface="Cambria"/>
              </a:rPr>
              <a:t>,</a:t>
            </a:r>
            <a:r>
              <a:rPr sz="1200" spc="-10" dirty="0">
                <a:solidFill>
                  <a:srgbClr val="404040"/>
                </a:solidFill>
                <a:latin typeface="Cambria"/>
                <a:cs typeface="Cambria"/>
              </a:rPr>
              <a:t> </a:t>
            </a:r>
            <a:r>
              <a:rPr sz="1200" dirty="0">
                <a:solidFill>
                  <a:srgbClr val="404040"/>
                </a:solidFill>
                <a:latin typeface="Cambria"/>
                <a:cs typeface="Cambria"/>
              </a:rPr>
              <a:t>its </a:t>
            </a:r>
            <a:r>
              <a:rPr sz="1200" spc="-245" dirty="0">
                <a:solidFill>
                  <a:srgbClr val="404040"/>
                </a:solidFill>
                <a:latin typeface="Cambria"/>
                <a:cs typeface="Cambria"/>
              </a:rPr>
              <a:t> </a:t>
            </a:r>
            <a:r>
              <a:rPr sz="1200" spc="-10" dirty="0">
                <a:solidFill>
                  <a:srgbClr val="404040"/>
                </a:solidFill>
                <a:latin typeface="Cambria"/>
                <a:cs typeface="Cambria"/>
              </a:rPr>
              <a:t>diverse</a:t>
            </a:r>
            <a:r>
              <a:rPr sz="1200" spc="10" dirty="0">
                <a:solidFill>
                  <a:srgbClr val="404040"/>
                </a:solidFill>
                <a:latin typeface="Cambria"/>
                <a:cs typeface="Cambria"/>
              </a:rPr>
              <a:t> </a:t>
            </a:r>
            <a:r>
              <a:rPr sz="1200" spc="-10" dirty="0">
                <a:solidFill>
                  <a:srgbClr val="404040"/>
                </a:solidFill>
                <a:latin typeface="Cambria"/>
                <a:cs typeface="Cambria"/>
              </a:rPr>
              <a:t>range</a:t>
            </a:r>
            <a:r>
              <a:rPr sz="1200" dirty="0">
                <a:solidFill>
                  <a:srgbClr val="404040"/>
                </a:solidFill>
                <a:latin typeface="Cambria"/>
                <a:cs typeface="Cambria"/>
              </a:rPr>
              <a:t> of</a:t>
            </a:r>
            <a:r>
              <a:rPr sz="1200" spc="5" dirty="0">
                <a:solidFill>
                  <a:srgbClr val="404040"/>
                </a:solidFill>
                <a:latin typeface="Cambria"/>
                <a:cs typeface="Cambria"/>
              </a:rPr>
              <a:t> </a:t>
            </a:r>
            <a:r>
              <a:rPr sz="1200" spc="-5" dirty="0">
                <a:solidFill>
                  <a:srgbClr val="404040"/>
                </a:solidFill>
                <a:latin typeface="Cambria"/>
                <a:cs typeface="Cambria"/>
              </a:rPr>
              <a:t>services</a:t>
            </a:r>
            <a:r>
              <a:rPr sz="1200" spc="-10" dirty="0">
                <a:solidFill>
                  <a:srgbClr val="404040"/>
                </a:solidFill>
                <a:latin typeface="Cambria"/>
                <a:cs typeface="Cambria"/>
              </a:rPr>
              <a:t> </a:t>
            </a:r>
            <a:r>
              <a:rPr sz="1200" spc="-5" dirty="0">
                <a:solidFill>
                  <a:srgbClr val="404040"/>
                </a:solidFill>
                <a:latin typeface="Cambria"/>
                <a:cs typeface="Cambria"/>
              </a:rPr>
              <a:t>spanning </a:t>
            </a:r>
            <a:r>
              <a:rPr sz="1200" spc="-10" dirty="0">
                <a:solidFill>
                  <a:srgbClr val="404040"/>
                </a:solidFill>
                <a:latin typeface="Cambria"/>
                <a:cs typeface="Cambria"/>
              </a:rPr>
              <a:t>from</a:t>
            </a:r>
            <a:r>
              <a:rPr sz="1200" spc="5" dirty="0">
                <a:solidFill>
                  <a:srgbClr val="404040"/>
                </a:solidFill>
                <a:latin typeface="Cambria"/>
                <a:cs typeface="Cambria"/>
              </a:rPr>
              <a:t> </a:t>
            </a:r>
            <a:r>
              <a:rPr sz="1200" spc="-5" dirty="0">
                <a:solidFill>
                  <a:srgbClr val="404040"/>
                </a:solidFill>
                <a:latin typeface="Cambria"/>
                <a:cs typeface="Cambria"/>
              </a:rPr>
              <a:t>IT</a:t>
            </a:r>
            <a:r>
              <a:rPr sz="1200" dirty="0">
                <a:solidFill>
                  <a:srgbClr val="404040"/>
                </a:solidFill>
                <a:latin typeface="Cambria"/>
                <a:cs typeface="Cambria"/>
              </a:rPr>
              <a:t> </a:t>
            </a:r>
            <a:r>
              <a:rPr sz="1200" spc="-5" dirty="0">
                <a:solidFill>
                  <a:srgbClr val="404040"/>
                </a:solidFill>
                <a:latin typeface="Cambria"/>
                <a:cs typeface="Cambria"/>
              </a:rPr>
              <a:t>consulting </a:t>
            </a:r>
            <a:r>
              <a:rPr sz="1200" spc="-10" dirty="0">
                <a:solidFill>
                  <a:srgbClr val="404040"/>
                </a:solidFill>
                <a:latin typeface="Cambria"/>
                <a:cs typeface="Cambria"/>
              </a:rPr>
              <a:t>to</a:t>
            </a:r>
            <a:r>
              <a:rPr sz="1200" spc="-15" dirty="0">
                <a:solidFill>
                  <a:srgbClr val="404040"/>
                </a:solidFill>
                <a:latin typeface="Cambria"/>
                <a:cs typeface="Cambria"/>
              </a:rPr>
              <a:t> </a:t>
            </a:r>
            <a:r>
              <a:rPr sz="1200" spc="-5" dirty="0">
                <a:solidFill>
                  <a:srgbClr val="404040"/>
                </a:solidFill>
                <a:latin typeface="Cambria"/>
                <a:cs typeface="Cambria"/>
              </a:rPr>
              <a:t>business</a:t>
            </a:r>
            <a:r>
              <a:rPr sz="1200" dirty="0">
                <a:solidFill>
                  <a:srgbClr val="404040"/>
                </a:solidFill>
                <a:latin typeface="Cambria"/>
                <a:cs typeface="Cambria"/>
              </a:rPr>
              <a:t> .</a:t>
            </a:r>
            <a:endParaRPr sz="1200" dirty="0">
              <a:latin typeface="Cambria"/>
              <a:cs typeface="Cambria"/>
            </a:endParaRPr>
          </a:p>
        </p:txBody>
      </p:sp>
      <p:sp>
        <p:nvSpPr>
          <p:cNvPr id="20" name="object 20"/>
          <p:cNvSpPr txBox="1"/>
          <p:nvPr/>
        </p:nvSpPr>
        <p:spPr>
          <a:xfrm>
            <a:off x="78739" y="4762245"/>
            <a:ext cx="635508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404040"/>
                </a:solidFill>
                <a:latin typeface="Cambria"/>
                <a:cs typeface="Cambria"/>
              </a:rPr>
              <a:t>roots</a:t>
            </a:r>
            <a:r>
              <a:rPr sz="1200" spc="-10" dirty="0">
                <a:solidFill>
                  <a:srgbClr val="404040"/>
                </a:solidFill>
                <a:latin typeface="Cambria"/>
                <a:cs typeface="Cambria"/>
              </a:rPr>
              <a:t> </a:t>
            </a:r>
            <a:r>
              <a:rPr sz="1200" dirty="0">
                <a:solidFill>
                  <a:srgbClr val="404040"/>
                </a:solidFill>
                <a:latin typeface="Cambria"/>
                <a:cs typeface="Cambria"/>
              </a:rPr>
              <a:t>in</a:t>
            </a:r>
            <a:r>
              <a:rPr sz="1200" spc="15" dirty="0">
                <a:solidFill>
                  <a:srgbClr val="404040"/>
                </a:solidFill>
                <a:latin typeface="Cambria"/>
                <a:cs typeface="Cambria"/>
              </a:rPr>
              <a:t> </a:t>
            </a:r>
            <a:r>
              <a:rPr sz="1200" spc="-5" dirty="0">
                <a:solidFill>
                  <a:srgbClr val="404040"/>
                </a:solidFill>
                <a:latin typeface="Cambria"/>
                <a:cs typeface="Cambria"/>
              </a:rPr>
              <a:t>the</a:t>
            </a:r>
            <a:r>
              <a:rPr sz="1200" spc="-10" dirty="0">
                <a:solidFill>
                  <a:srgbClr val="404040"/>
                </a:solidFill>
                <a:latin typeface="Cambria"/>
                <a:cs typeface="Cambria"/>
              </a:rPr>
              <a:t> </a:t>
            </a:r>
            <a:r>
              <a:rPr sz="1200" spc="-5" dirty="0">
                <a:solidFill>
                  <a:srgbClr val="404040"/>
                </a:solidFill>
                <a:latin typeface="Cambria"/>
                <a:cs typeface="Cambria"/>
              </a:rPr>
              <a:t>technology</a:t>
            </a:r>
            <a:r>
              <a:rPr sz="1200" spc="5" dirty="0">
                <a:solidFill>
                  <a:srgbClr val="404040"/>
                </a:solidFill>
                <a:latin typeface="Cambria"/>
                <a:cs typeface="Cambria"/>
              </a:rPr>
              <a:t> </a:t>
            </a:r>
            <a:r>
              <a:rPr sz="1200" spc="-5" dirty="0">
                <a:solidFill>
                  <a:srgbClr val="404040"/>
                </a:solidFill>
                <a:latin typeface="Cambria"/>
                <a:cs typeface="Cambria"/>
              </a:rPr>
              <a:t>sector</a:t>
            </a:r>
            <a:r>
              <a:rPr sz="1200" spc="-15" dirty="0">
                <a:solidFill>
                  <a:srgbClr val="404040"/>
                </a:solidFill>
                <a:latin typeface="Cambria"/>
                <a:cs typeface="Cambria"/>
              </a:rPr>
              <a:t> </a:t>
            </a:r>
            <a:r>
              <a:rPr sz="1200" spc="-5" dirty="0">
                <a:solidFill>
                  <a:srgbClr val="404040"/>
                </a:solidFill>
                <a:latin typeface="Cambria"/>
                <a:cs typeface="Cambria"/>
              </a:rPr>
              <a:t>and</a:t>
            </a:r>
            <a:r>
              <a:rPr sz="1200" spc="5" dirty="0">
                <a:solidFill>
                  <a:srgbClr val="404040"/>
                </a:solidFill>
                <a:latin typeface="Cambria"/>
                <a:cs typeface="Cambria"/>
              </a:rPr>
              <a:t> </a:t>
            </a:r>
            <a:r>
              <a:rPr sz="1200" dirty="0">
                <a:solidFill>
                  <a:srgbClr val="404040"/>
                </a:solidFill>
                <a:latin typeface="Cambria"/>
                <a:cs typeface="Cambria"/>
              </a:rPr>
              <a:t>its</a:t>
            </a:r>
            <a:r>
              <a:rPr sz="1200" spc="-5" dirty="0">
                <a:solidFill>
                  <a:srgbClr val="404040"/>
                </a:solidFill>
                <a:latin typeface="Cambria"/>
                <a:cs typeface="Cambria"/>
              </a:rPr>
              <a:t> commitment</a:t>
            </a:r>
            <a:r>
              <a:rPr sz="1200" spc="-10" dirty="0">
                <a:solidFill>
                  <a:srgbClr val="404040"/>
                </a:solidFill>
                <a:latin typeface="Cambria"/>
                <a:cs typeface="Cambria"/>
              </a:rPr>
              <a:t> to</a:t>
            </a:r>
            <a:r>
              <a:rPr sz="1200" spc="5" dirty="0">
                <a:solidFill>
                  <a:srgbClr val="404040"/>
                </a:solidFill>
                <a:latin typeface="Cambria"/>
                <a:cs typeface="Cambria"/>
              </a:rPr>
              <a:t> </a:t>
            </a:r>
            <a:r>
              <a:rPr sz="1200" spc="-10" dirty="0">
                <a:solidFill>
                  <a:srgbClr val="404040"/>
                </a:solidFill>
                <a:latin typeface="Cambria"/>
                <a:cs typeface="Cambria"/>
              </a:rPr>
              <a:t>driving</a:t>
            </a:r>
            <a:r>
              <a:rPr sz="1200" spc="15" dirty="0">
                <a:solidFill>
                  <a:srgbClr val="404040"/>
                </a:solidFill>
                <a:latin typeface="Cambria"/>
                <a:cs typeface="Cambria"/>
              </a:rPr>
              <a:t> </a:t>
            </a:r>
            <a:r>
              <a:rPr sz="1200" spc="-5" dirty="0">
                <a:solidFill>
                  <a:srgbClr val="404040"/>
                </a:solidFill>
                <a:latin typeface="Cambria"/>
                <a:cs typeface="Cambria"/>
              </a:rPr>
              <a:t>digital</a:t>
            </a:r>
            <a:r>
              <a:rPr sz="1200" dirty="0">
                <a:solidFill>
                  <a:srgbClr val="404040"/>
                </a:solidFill>
                <a:latin typeface="Cambria"/>
                <a:cs typeface="Cambria"/>
              </a:rPr>
              <a:t> </a:t>
            </a:r>
            <a:r>
              <a:rPr sz="1200" spc="-5" dirty="0">
                <a:solidFill>
                  <a:srgbClr val="404040"/>
                </a:solidFill>
                <a:latin typeface="Cambria"/>
                <a:cs typeface="Cambria"/>
              </a:rPr>
              <a:t>transformation</a:t>
            </a:r>
            <a:r>
              <a:rPr sz="1200" spc="15" dirty="0">
                <a:solidFill>
                  <a:srgbClr val="404040"/>
                </a:solidFill>
                <a:latin typeface="Cambria"/>
                <a:cs typeface="Cambria"/>
              </a:rPr>
              <a:t> </a:t>
            </a:r>
            <a:r>
              <a:rPr sz="1200" spc="-10" dirty="0">
                <a:solidFill>
                  <a:srgbClr val="404040"/>
                </a:solidFill>
                <a:latin typeface="Cambria"/>
                <a:cs typeface="Cambria"/>
              </a:rPr>
              <a:t>for</a:t>
            </a:r>
            <a:r>
              <a:rPr sz="1200" dirty="0">
                <a:solidFill>
                  <a:srgbClr val="404040"/>
                </a:solidFill>
                <a:latin typeface="Cambria"/>
                <a:cs typeface="Cambria"/>
              </a:rPr>
              <a:t> its</a:t>
            </a:r>
            <a:r>
              <a:rPr sz="1200" spc="-10" dirty="0">
                <a:solidFill>
                  <a:srgbClr val="404040"/>
                </a:solidFill>
                <a:latin typeface="Cambria"/>
                <a:cs typeface="Cambria"/>
              </a:rPr>
              <a:t> </a:t>
            </a:r>
            <a:r>
              <a:rPr sz="1200" spc="-5" dirty="0">
                <a:solidFill>
                  <a:srgbClr val="404040"/>
                </a:solidFill>
                <a:latin typeface="Cambria"/>
                <a:cs typeface="Cambria"/>
              </a:rPr>
              <a:t>clients</a:t>
            </a:r>
            <a:r>
              <a:rPr sz="1200" dirty="0">
                <a:solidFill>
                  <a:srgbClr val="404040"/>
                </a:solidFill>
                <a:latin typeface="Cambria"/>
                <a:cs typeface="Cambria"/>
              </a:rPr>
              <a:t> .</a:t>
            </a:r>
            <a:endParaRPr sz="1200">
              <a:latin typeface="Cambria"/>
              <a:cs typeface="Cambria"/>
            </a:endParaRPr>
          </a:p>
        </p:txBody>
      </p:sp>
      <p:sp>
        <p:nvSpPr>
          <p:cNvPr id="21" name="object 21"/>
          <p:cNvSpPr txBox="1"/>
          <p:nvPr/>
        </p:nvSpPr>
        <p:spPr>
          <a:xfrm>
            <a:off x="78739" y="5123815"/>
            <a:ext cx="6267450" cy="391160"/>
          </a:xfrm>
          <a:prstGeom prst="rect">
            <a:avLst/>
          </a:prstGeom>
        </p:spPr>
        <p:txBody>
          <a:bodyPr vert="horz" wrap="square" lIns="0" tIns="12700" rIns="0" bIns="0" rtlCol="0">
            <a:spAutoFit/>
          </a:bodyPr>
          <a:lstStyle/>
          <a:p>
            <a:pPr marL="12700" marR="5080" indent="33020">
              <a:lnSpc>
                <a:spcPct val="100000"/>
              </a:lnSpc>
              <a:spcBef>
                <a:spcPts val="100"/>
              </a:spcBef>
            </a:pPr>
            <a:r>
              <a:rPr sz="1200" b="1" spc="-10" dirty="0">
                <a:solidFill>
                  <a:srgbClr val="404040"/>
                </a:solidFill>
                <a:latin typeface="Cambria"/>
                <a:cs typeface="Cambria"/>
              </a:rPr>
              <a:t>Behaviour:</a:t>
            </a:r>
            <a:r>
              <a:rPr sz="1200" b="1" spc="10" dirty="0">
                <a:solidFill>
                  <a:srgbClr val="404040"/>
                </a:solidFill>
                <a:latin typeface="Cambria"/>
                <a:cs typeface="Cambria"/>
              </a:rPr>
              <a:t> </a:t>
            </a:r>
            <a:r>
              <a:rPr sz="1200" spc="-15" dirty="0">
                <a:solidFill>
                  <a:srgbClr val="404040"/>
                </a:solidFill>
                <a:latin typeface="Cambria"/>
                <a:cs typeface="Cambria"/>
              </a:rPr>
              <a:t>Overall</a:t>
            </a:r>
            <a:r>
              <a:rPr sz="1200" spc="10" dirty="0">
                <a:solidFill>
                  <a:srgbClr val="404040"/>
                </a:solidFill>
                <a:latin typeface="Cambria"/>
                <a:cs typeface="Cambria"/>
              </a:rPr>
              <a:t> </a:t>
            </a:r>
            <a:r>
              <a:rPr sz="1200" dirty="0">
                <a:solidFill>
                  <a:srgbClr val="404040"/>
                </a:solidFill>
                <a:latin typeface="Cambria"/>
                <a:cs typeface="Cambria"/>
              </a:rPr>
              <a:t>,</a:t>
            </a:r>
            <a:r>
              <a:rPr sz="1200" spc="5" dirty="0">
                <a:solidFill>
                  <a:srgbClr val="404040"/>
                </a:solidFill>
                <a:latin typeface="Cambria"/>
                <a:cs typeface="Cambria"/>
              </a:rPr>
              <a:t> </a:t>
            </a:r>
            <a:r>
              <a:rPr sz="1200" spc="-25" dirty="0">
                <a:solidFill>
                  <a:srgbClr val="404040"/>
                </a:solidFill>
                <a:latin typeface="Cambria"/>
                <a:cs typeface="Cambria"/>
              </a:rPr>
              <a:t>Tech</a:t>
            </a:r>
            <a:r>
              <a:rPr sz="1200" spc="10" dirty="0">
                <a:solidFill>
                  <a:srgbClr val="404040"/>
                </a:solidFill>
                <a:latin typeface="Cambria"/>
                <a:cs typeface="Cambria"/>
              </a:rPr>
              <a:t> </a:t>
            </a:r>
            <a:r>
              <a:rPr sz="1200" spc="-10" dirty="0">
                <a:solidFill>
                  <a:srgbClr val="404040"/>
                </a:solidFill>
                <a:latin typeface="Cambria"/>
                <a:cs typeface="Cambria"/>
              </a:rPr>
              <a:t>Mahindra</a:t>
            </a:r>
            <a:r>
              <a:rPr sz="1200" spc="15" dirty="0">
                <a:solidFill>
                  <a:srgbClr val="404040"/>
                </a:solidFill>
                <a:latin typeface="Cambria"/>
                <a:cs typeface="Cambria"/>
              </a:rPr>
              <a:t> </a:t>
            </a:r>
            <a:r>
              <a:rPr sz="1200" spc="-10" dirty="0">
                <a:solidFill>
                  <a:srgbClr val="404040"/>
                </a:solidFill>
                <a:latin typeface="Cambria"/>
                <a:cs typeface="Cambria"/>
              </a:rPr>
              <a:t>strives</a:t>
            </a:r>
            <a:r>
              <a:rPr sz="1200" dirty="0">
                <a:solidFill>
                  <a:srgbClr val="404040"/>
                </a:solidFill>
                <a:latin typeface="Cambria"/>
                <a:cs typeface="Cambria"/>
              </a:rPr>
              <a:t> </a:t>
            </a:r>
            <a:r>
              <a:rPr sz="1200" spc="-10" dirty="0">
                <a:solidFill>
                  <a:srgbClr val="404040"/>
                </a:solidFill>
                <a:latin typeface="Cambria"/>
                <a:cs typeface="Cambria"/>
              </a:rPr>
              <a:t>to</a:t>
            </a:r>
            <a:r>
              <a:rPr sz="1200" spc="5" dirty="0">
                <a:solidFill>
                  <a:srgbClr val="404040"/>
                </a:solidFill>
                <a:latin typeface="Cambria"/>
                <a:cs typeface="Cambria"/>
              </a:rPr>
              <a:t> </a:t>
            </a:r>
            <a:r>
              <a:rPr sz="1200" spc="-5" dirty="0">
                <a:solidFill>
                  <a:srgbClr val="404040"/>
                </a:solidFill>
                <a:latin typeface="Cambria"/>
                <a:cs typeface="Cambria"/>
              </a:rPr>
              <a:t>maintain</a:t>
            </a:r>
            <a:r>
              <a:rPr sz="1200" dirty="0">
                <a:solidFill>
                  <a:srgbClr val="404040"/>
                </a:solidFill>
                <a:latin typeface="Cambria"/>
                <a:cs typeface="Cambria"/>
              </a:rPr>
              <a:t> a</a:t>
            </a:r>
            <a:r>
              <a:rPr sz="1200" spc="10" dirty="0">
                <a:solidFill>
                  <a:srgbClr val="404040"/>
                </a:solidFill>
                <a:latin typeface="Cambria"/>
                <a:cs typeface="Cambria"/>
              </a:rPr>
              <a:t> </a:t>
            </a:r>
            <a:r>
              <a:rPr sz="1200" spc="-10" dirty="0">
                <a:solidFill>
                  <a:srgbClr val="404040"/>
                </a:solidFill>
                <a:latin typeface="Cambria"/>
                <a:cs typeface="Cambria"/>
              </a:rPr>
              <a:t>positive</a:t>
            </a:r>
            <a:r>
              <a:rPr sz="1200" spc="-20" dirty="0">
                <a:solidFill>
                  <a:srgbClr val="404040"/>
                </a:solidFill>
                <a:latin typeface="Cambria"/>
                <a:cs typeface="Cambria"/>
              </a:rPr>
              <a:t> </a:t>
            </a:r>
            <a:r>
              <a:rPr sz="1200" spc="-5" dirty="0">
                <a:solidFill>
                  <a:srgbClr val="404040"/>
                </a:solidFill>
                <a:latin typeface="Cambria"/>
                <a:cs typeface="Cambria"/>
              </a:rPr>
              <a:t>and</a:t>
            </a:r>
            <a:r>
              <a:rPr sz="1200" spc="10" dirty="0">
                <a:solidFill>
                  <a:srgbClr val="404040"/>
                </a:solidFill>
                <a:latin typeface="Cambria"/>
                <a:cs typeface="Cambria"/>
              </a:rPr>
              <a:t> </a:t>
            </a:r>
            <a:r>
              <a:rPr sz="1200" spc="-10" dirty="0">
                <a:solidFill>
                  <a:srgbClr val="404040"/>
                </a:solidFill>
                <a:latin typeface="Cambria"/>
                <a:cs typeface="Cambria"/>
              </a:rPr>
              <a:t>proactive</a:t>
            </a:r>
            <a:r>
              <a:rPr sz="1200" spc="-20" dirty="0">
                <a:solidFill>
                  <a:srgbClr val="404040"/>
                </a:solidFill>
                <a:latin typeface="Cambria"/>
                <a:cs typeface="Cambria"/>
              </a:rPr>
              <a:t> </a:t>
            </a:r>
            <a:r>
              <a:rPr sz="1200" spc="-5" dirty="0">
                <a:solidFill>
                  <a:srgbClr val="404040"/>
                </a:solidFill>
                <a:latin typeface="Cambria"/>
                <a:cs typeface="Cambria"/>
              </a:rPr>
              <a:t>approach</a:t>
            </a:r>
            <a:r>
              <a:rPr sz="1200" spc="-10" dirty="0">
                <a:solidFill>
                  <a:srgbClr val="404040"/>
                </a:solidFill>
                <a:latin typeface="Cambria"/>
                <a:cs typeface="Cambria"/>
              </a:rPr>
              <a:t> </a:t>
            </a:r>
            <a:r>
              <a:rPr sz="1200" spc="-5" dirty="0">
                <a:solidFill>
                  <a:srgbClr val="404040"/>
                </a:solidFill>
                <a:latin typeface="Cambria"/>
                <a:cs typeface="Cambria"/>
              </a:rPr>
              <a:t>all</a:t>
            </a:r>
            <a:r>
              <a:rPr sz="1200" spc="5" dirty="0">
                <a:solidFill>
                  <a:srgbClr val="404040"/>
                </a:solidFill>
                <a:latin typeface="Cambria"/>
                <a:cs typeface="Cambria"/>
              </a:rPr>
              <a:t> </a:t>
            </a:r>
            <a:r>
              <a:rPr sz="1200" dirty="0">
                <a:solidFill>
                  <a:srgbClr val="404040"/>
                </a:solidFill>
                <a:latin typeface="Cambria"/>
                <a:cs typeface="Cambria"/>
              </a:rPr>
              <a:t>its </a:t>
            </a:r>
            <a:r>
              <a:rPr sz="1200" spc="-250" dirty="0">
                <a:solidFill>
                  <a:srgbClr val="404040"/>
                </a:solidFill>
                <a:latin typeface="Cambria"/>
                <a:cs typeface="Cambria"/>
              </a:rPr>
              <a:t> </a:t>
            </a:r>
            <a:r>
              <a:rPr sz="1200" spc="-5" dirty="0">
                <a:solidFill>
                  <a:srgbClr val="404040"/>
                </a:solidFill>
                <a:latin typeface="Cambria"/>
                <a:cs typeface="Cambria"/>
              </a:rPr>
              <a:t>interactions </a:t>
            </a:r>
            <a:r>
              <a:rPr sz="1200" dirty="0">
                <a:solidFill>
                  <a:srgbClr val="404040"/>
                </a:solidFill>
                <a:latin typeface="Cambria"/>
                <a:cs typeface="Cambria"/>
              </a:rPr>
              <a:t>,</a:t>
            </a:r>
            <a:r>
              <a:rPr sz="1200" spc="5" dirty="0">
                <a:solidFill>
                  <a:srgbClr val="404040"/>
                </a:solidFill>
                <a:latin typeface="Cambria"/>
                <a:cs typeface="Cambria"/>
              </a:rPr>
              <a:t> </a:t>
            </a:r>
            <a:r>
              <a:rPr sz="1200" spc="-5" dirty="0">
                <a:solidFill>
                  <a:srgbClr val="404040"/>
                </a:solidFill>
                <a:latin typeface="Cambria"/>
                <a:cs typeface="Cambria"/>
              </a:rPr>
              <a:t>embodying</a:t>
            </a:r>
            <a:r>
              <a:rPr sz="1200" spc="5" dirty="0">
                <a:solidFill>
                  <a:srgbClr val="404040"/>
                </a:solidFill>
                <a:latin typeface="Cambria"/>
                <a:cs typeface="Cambria"/>
              </a:rPr>
              <a:t> </a:t>
            </a:r>
            <a:r>
              <a:rPr sz="1200" spc="-5" dirty="0">
                <a:solidFill>
                  <a:srgbClr val="404040"/>
                </a:solidFill>
                <a:latin typeface="Cambria"/>
                <a:cs typeface="Cambria"/>
              </a:rPr>
              <a:t>the</a:t>
            </a:r>
            <a:r>
              <a:rPr sz="1200" spc="-15" dirty="0">
                <a:solidFill>
                  <a:srgbClr val="404040"/>
                </a:solidFill>
                <a:latin typeface="Cambria"/>
                <a:cs typeface="Cambria"/>
              </a:rPr>
              <a:t> </a:t>
            </a:r>
            <a:r>
              <a:rPr sz="1200" spc="-10" dirty="0">
                <a:solidFill>
                  <a:srgbClr val="404040"/>
                </a:solidFill>
                <a:latin typeface="Cambria"/>
                <a:cs typeface="Cambria"/>
              </a:rPr>
              <a:t>values</a:t>
            </a:r>
            <a:r>
              <a:rPr sz="1200" spc="-5" dirty="0">
                <a:solidFill>
                  <a:srgbClr val="404040"/>
                </a:solidFill>
                <a:latin typeface="Cambria"/>
                <a:cs typeface="Cambria"/>
              </a:rPr>
              <a:t> </a:t>
            </a:r>
            <a:r>
              <a:rPr sz="1200" dirty="0">
                <a:solidFill>
                  <a:srgbClr val="404040"/>
                </a:solidFill>
                <a:latin typeface="Cambria"/>
                <a:cs typeface="Cambria"/>
              </a:rPr>
              <a:t>of</a:t>
            </a:r>
            <a:r>
              <a:rPr sz="1200" spc="-5" dirty="0">
                <a:solidFill>
                  <a:srgbClr val="404040"/>
                </a:solidFill>
                <a:latin typeface="Cambria"/>
                <a:cs typeface="Cambria"/>
              </a:rPr>
              <a:t> trust</a:t>
            </a:r>
            <a:r>
              <a:rPr sz="1200" spc="-10" dirty="0">
                <a:solidFill>
                  <a:srgbClr val="404040"/>
                </a:solidFill>
                <a:latin typeface="Cambria"/>
                <a:cs typeface="Cambria"/>
              </a:rPr>
              <a:t> </a:t>
            </a:r>
            <a:r>
              <a:rPr sz="1200" dirty="0">
                <a:solidFill>
                  <a:srgbClr val="404040"/>
                </a:solidFill>
                <a:latin typeface="Cambria"/>
                <a:cs typeface="Cambria"/>
              </a:rPr>
              <a:t>, </a:t>
            </a:r>
            <a:r>
              <a:rPr sz="1200" spc="-5" dirty="0">
                <a:solidFill>
                  <a:srgbClr val="404040"/>
                </a:solidFill>
                <a:latin typeface="Cambria"/>
                <a:cs typeface="Cambria"/>
              </a:rPr>
              <a:t>reliability </a:t>
            </a:r>
            <a:r>
              <a:rPr sz="1200" dirty="0">
                <a:solidFill>
                  <a:srgbClr val="404040"/>
                </a:solidFill>
                <a:latin typeface="Cambria"/>
                <a:cs typeface="Cambria"/>
              </a:rPr>
              <a:t>,</a:t>
            </a:r>
            <a:r>
              <a:rPr sz="1200" spc="-10" dirty="0">
                <a:solidFill>
                  <a:srgbClr val="404040"/>
                </a:solidFill>
                <a:latin typeface="Cambria"/>
                <a:cs typeface="Cambria"/>
              </a:rPr>
              <a:t> </a:t>
            </a:r>
            <a:r>
              <a:rPr sz="1200" spc="-5" dirty="0">
                <a:solidFill>
                  <a:srgbClr val="404040"/>
                </a:solidFill>
                <a:latin typeface="Cambria"/>
                <a:cs typeface="Cambria"/>
              </a:rPr>
              <a:t>and</a:t>
            </a:r>
            <a:r>
              <a:rPr sz="1200" dirty="0">
                <a:solidFill>
                  <a:srgbClr val="404040"/>
                </a:solidFill>
                <a:latin typeface="Cambria"/>
                <a:cs typeface="Cambria"/>
              </a:rPr>
              <a:t> </a:t>
            </a:r>
            <a:r>
              <a:rPr sz="1200" spc="-5" dirty="0">
                <a:solidFill>
                  <a:srgbClr val="404040"/>
                </a:solidFill>
                <a:latin typeface="Cambria"/>
                <a:cs typeface="Cambria"/>
              </a:rPr>
              <a:t>excellence</a:t>
            </a:r>
            <a:r>
              <a:rPr sz="1200" spc="-10" dirty="0">
                <a:solidFill>
                  <a:srgbClr val="404040"/>
                </a:solidFill>
                <a:latin typeface="Cambria"/>
                <a:cs typeface="Cambria"/>
              </a:rPr>
              <a:t> </a:t>
            </a:r>
            <a:r>
              <a:rPr sz="1200" dirty="0">
                <a:solidFill>
                  <a:srgbClr val="404040"/>
                </a:solidFill>
                <a:latin typeface="Cambria"/>
                <a:cs typeface="Cambria"/>
              </a:rPr>
              <a:t>.</a:t>
            </a:r>
            <a:endParaRPr sz="1200">
              <a:latin typeface="Cambria"/>
              <a:cs typeface="Cambria"/>
            </a:endParaRPr>
          </a:p>
        </p:txBody>
      </p:sp>
      <p:sp>
        <p:nvSpPr>
          <p:cNvPr id="22" name="object 22"/>
          <p:cNvSpPr txBox="1"/>
          <p:nvPr/>
        </p:nvSpPr>
        <p:spPr>
          <a:xfrm>
            <a:off x="78739" y="5667857"/>
            <a:ext cx="6939915" cy="574040"/>
          </a:xfrm>
          <a:prstGeom prst="rect">
            <a:avLst/>
          </a:prstGeom>
        </p:spPr>
        <p:txBody>
          <a:bodyPr vert="horz" wrap="square" lIns="0" tIns="12700" rIns="0" bIns="0" rtlCol="0">
            <a:spAutoFit/>
          </a:bodyPr>
          <a:lstStyle/>
          <a:p>
            <a:pPr marL="12700" marR="5080">
              <a:lnSpc>
                <a:spcPct val="100000"/>
              </a:lnSpc>
              <a:spcBef>
                <a:spcPts val="100"/>
              </a:spcBef>
            </a:pPr>
            <a:r>
              <a:rPr sz="1200" b="1" spc="-5" dirty="0">
                <a:solidFill>
                  <a:srgbClr val="404040"/>
                </a:solidFill>
                <a:latin typeface="Cambria"/>
                <a:cs typeface="Cambria"/>
              </a:rPr>
              <a:t>Social</a:t>
            </a:r>
            <a:r>
              <a:rPr sz="1200" b="1" spc="-10" dirty="0">
                <a:solidFill>
                  <a:srgbClr val="404040"/>
                </a:solidFill>
                <a:latin typeface="Cambria"/>
                <a:cs typeface="Cambria"/>
              </a:rPr>
              <a:t> </a:t>
            </a:r>
            <a:r>
              <a:rPr sz="1200" b="1" spc="-5" dirty="0">
                <a:solidFill>
                  <a:srgbClr val="404040"/>
                </a:solidFill>
                <a:latin typeface="Cambria"/>
                <a:cs typeface="Cambria"/>
              </a:rPr>
              <a:t>media </a:t>
            </a:r>
            <a:r>
              <a:rPr sz="1200" b="1" dirty="0">
                <a:solidFill>
                  <a:srgbClr val="404040"/>
                </a:solidFill>
                <a:latin typeface="Cambria"/>
                <a:cs typeface="Cambria"/>
              </a:rPr>
              <a:t>usage:</a:t>
            </a:r>
            <a:r>
              <a:rPr sz="1200" b="1" spc="-15" dirty="0">
                <a:solidFill>
                  <a:srgbClr val="404040"/>
                </a:solidFill>
                <a:latin typeface="Cambria"/>
                <a:cs typeface="Cambria"/>
              </a:rPr>
              <a:t> </a:t>
            </a:r>
            <a:r>
              <a:rPr sz="1200" spc="-25" dirty="0">
                <a:solidFill>
                  <a:srgbClr val="404040"/>
                </a:solidFill>
                <a:latin typeface="Cambria"/>
                <a:cs typeface="Cambria"/>
              </a:rPr>
              <a:t>Tech</a:t>
            </a:r>
            <a:r>
              <a:rPr sz="1200" dirty="0">
                <a:solidFill>
                  <a:srgbClr val="404040"/>
                </a:solidFill>
                <a:latin typeface="Cambria"/>
                <a:cs typeface="Cambria"/>
              </a:rPr>
              <a:t> </a:t>
            </a:r>
            <a:r>
              <a:rPr sz="1200" spc="-10" dirty="0">
                <a:solidFill>
                  <a:srgbClr val="404040"/>
                </a:solidFill>
                <a:latin typeface="Cambria"/>
                <a:cs typeface="Cambria"/>
              </a:rPr>
              <a:t>Mahindra</a:t>
            </a:r>
            <a:r>
              <a:rPr sz="1200" spc="15" dirty="0">
                <a:solidFill>
                  <a:srgbClr val="404040"/>
                </a:solidFill>
                <a:latin typeface="Cambria"/>
                <a:cs typeface="Cambria"/>
              </a:rPr>
              <a:t> </a:t>
            </a:r>
            <a:r>
              <a:rPr sz="1200" spc="-5" dirty="0">
                <a:solidFill>
                  <a:srgbClr val="404040"/>
                </a:solidFill>
                <a:latin typeface="Cambria"/>
                <a:cs typeface="Cambria"/>
              </a:rPr>
              <a:t>utilizes</a:t>
            </a:r>
            <a:r>
              <a:rPr sz="1200" dirty="0">
                <a:solidFill>
                  <a:srgbClr val="404040"/>
                </a:solidFill>
                <a:latin typeface="Cambria"/>
                <a:cs typeface="Cambria"/>
              </a:rPr>
              <a:t> social</a:t>
            </a:r>
            <a:r>
              <a:rPr sz="1200" spc="5" dirty="0">
                <a:solidFill>
                  <a:srgbClr val="404040"/>
                </a:solidFill>
                <a:latin typeface="Cambria"/>
                <a:cs typeface="Cambria"/>
              </a:rPr>
              <a:t> </a:t>
            </a:r>
            <a:r>
              <a:rPr sz="1200" spc="-5" dirty="0">
                <a:solidFill>
                  <a:srgbClr val="404040"/>
                </a:solidFill>
                <a:latin typeface="Cambria"/>
                <a:cs typeface="Cambria"/>
              </a:rPr>
              <a:t>media</a:t>
            </a:r>
            <a:r>
              <a:rPr sz="1200" dirty="0">
                <a:solidFill>
                  <a:srgbClr val="404040"/>
                </a:solidFill>
                <a:latin typeface="Cambria"/>
                <a:cs typeface="Cambria"/>
              </a:rPr>
              <a:t> </a:t>
            </a:r>
            <a:r>
              <a:rPr sz="1200" spc="-5" dirty="0">
                <a:solidFill>
                  <a:srgbClr val="404040"/>
                </a:solidFill>
                <a:latin typeface="Cambria"/>
                <a:cs typeface="Cambria"/>
              </a:rPr>
              <a:t>platforms</a:t>
            </a:r>
            <a:r>
              <a:rPr sz="1200" dirty="0">
                <a:solidFill>
                  <a:srgbClr val="404040"/>
                </a:solidFill>
                <a:latin typeface="Cambria"/>
                <a:cs typeface="Cambria"/>
              </a:rPr>
              <a:t> </a:t>
            </a:r>
            <a:r>
              <a:rPr sz="1200" spc="-5" dirty="0">
                <a:solidFill>
                  <a:srgbClr val="404040"/>
                </a:solidFill>
                <a:latin typeface="Cambria"/>
                <a:cs typeface="Cambria"/>
              </a:rPr>
              <a:t>such</a:t>
            </a:r>
            <a:r>
              <a:rPr sz="1200" dirty="0">
                <a:solidFill>
                  <a:srgbClr val="404040"/>
                </a:solidFill>
                <a:latin typeface="Cambria"/>
                <a:cs typeface="Cambria"/>
              </a:rPr>
              <a:t> </a:t>
            </a:r>
            <a:r>
              <a:rPr sz="1200" spc="-5" dirty="0">
                <a:solidFill>
                  <a:srgbClr val="404040"/>
                </a:solidFill>
                <a:latin typeface="Cambria"/>
                <a:cs typeface="Cambria"/>
              </a:rPr>
              <a:t>as</a:t>
            </a:r>
            <a:r>
              <a:rPr sz="1200" spc="-10" dirty="0">
                <a:solidFill>
                  <a:srgbClr val="404040"/>
                </a:solidFill>
                <a:latin typeface="Cambria"/>
                <a:cs typeface="Cambria"/>
              </a:rPr>
              <a:t> Twitter</a:t>
            </a:r>
            <a:r>
              <a:rPr sz="1200" dirty="0">
                <a:solidFill>
                  <a:srgbClr val="404040"/>
                </a:solidFill>
                <a:latin typeface="Cambria"/>
                <a:cs typeface="Cambria"/>
              </a:rPr>
              <a:t> ,</a:t>
            </a:r>
            <a:r>
              <a:rPr sz="1200" spc="5" dirty="0">
                <a:solidFill>
                  <a:srgbClr val="404040"/>
                </a:solidFill>
                <a:latin typeface="Cambria"/>
                <a:cs typeface="Cambria"/>
              </a:rPr>
              <a:t> </a:t>
            </a:r>
            <a:r>
              <a:rPr sz="1200" spc="-10" dirty="0">
                <a:solidFill>
                  <a:srgbClr val="404040"/>
                </a:solidFill>
                <a:latin typeface="Cambria"/>
                <a:cs typeface="Cambria"/>
              </a:rPr>
              <a:t>LinkedIn</a:t>
            </a:r>
            <a:r>
              <a:rPr sz="1200" spc="15" dirty="0">
                <a:solidFill>
                  <a:srgbClr val="404040"/>
                </a:solidFill>
                <a:latin typeface="Cambria"/>
                <a:cs typeface="Cambria"/>
              </a:rPr>
              <a:t> </a:t>
            </a:r>
            <a:r>
              <a:rPr sz="1200" dirty="0">
                <a:solidFill>
                  <a:srgbClr val="404040"/>
                </a:solidFill>
                <a:latin typeface="Cambria"/>
                <a:cs typeface="Cambria"/>
              </a:rPr>
              <a:t>,</a:t>
            </a:r>
            <a:r>
              <a:rPr sz="1200" spc="5" dirty="0">
                <a:solidFill>
                  <a:srgbClr val="404040"/>
                </a:solidFill>
                <a:latin typeface="Cambria"/>
                <a:cs typeface="Cambria"/>
              </a:rPr>
              <a:t> </a:t>
            </a:r>
            <a:r>
              <a:rPr sz="1200" spc="-10" dirty="0">
                <a:solidFill>
                  <a:srgbClr val="404040"/>
                </a:solidFill>
                <a:latin typeface="Cambria"/>
                <a:cs typeface="Cambria"/>
              </a:rPr>
              <a:t>Facebook</a:t>
            </a:r>
            <a:r>
              <a:rPr sz="1200" spc="-5" dirty="0">
                <a:solidFill>
                  <a:srgbClr val="404040"/>
                </a:solidFill>
                <a:latin typeface="Cambria"/>
                <a:cs typeface="Cambria"/>
              </a:rPr>
              <a:t> </a:t>
            </a:r>
            <a:r>
              <a:rPr sz="1200" dirty="0">
                <a:solidFill>
                  <a:srgbClr val="404040"/>
                </a:solidFill>
                <a:latin typeface="Cambria"/>
                <a:cs typeface="Cambria"/>
              </a:rPr>
              <a:t>, </a:t>
            </a:r>
            <a:r>
              <a:rPr sz="1200" spc="5" dirty="0">
                <a:solidFill>
                  <a:srgbClr val="404040"/>
                </a:solidFill>
                <a:latin typeface="Cambria"/>
                <a:cs typeface="Cambria"/>
              </a:rPr>
              <a:t> </a:t>
            </a:r>
            <a:r>
              <a:rPr sz="1200" spc="-5" dirty="0">
                <a:solidFill>
                  <a:srgbClr val="404040"/>
                </a:solidFill>
                <a:latin typeface="Cambria"/>
                <a:cs typeface="Cambria"/>
              </a:rPr>
              <a:t>and </a:t>
            </a:r>
            <a:r>
              <a:rPr sz="1200" spc="-10" dirty="0">
                <a:solidFill>
                  <a:srgbClr val="404040"/>
                </a:solidFill>
                <a:latin typeface="Cambria"/>
                <a:cs typeface="Cambria"/>
              </a:rPr>
              <a:t>Instagram to </a:t>
            </a:r>
            <a:r>
              <a:rPr sz="1200" spc="-5" dirty="0">
                <a:solidFill>
                  <a:srgbClr val="404040"/>
                </a:solidFill>
                <a:latin typeface="Cambria"/>
                <a:cs typeface="Cambria"/>
              </a:rPr>
              <a:t>engage with </a:t>
            </a:r>
            <a:r>
              <a:rPr sz="1200" dirty="0">
                <a:solidFill>
                  <a:srgbClr val="404040"/>
                </a:solidFill>
                <a:latin typeface="Cambria"/>
                <a:cs typeface="Cambria"/>
              </a:rPr>
              <a:t>its </a:t>
            </a:r>
            <a:r>
              <a:rPr sz="1200" spc="-5" dirty="0">
                <a:solidFill>
                  <a:srgbClr val="404040"/>
                </a:solidFill>
                <a:latin typeface="Cambria"/>
                <a:cs typeface="Cambria"/>
              </a:rPr>
              <a:t>audience </a:t>
            </a:r>
            <a:r>
              <a:rPr sz="1200" dirty="0">
                <a:solidFill>
                  <a:srgbClr val="404040"/>
                </a:solidFill>
                <a:latin typeface="Cambria"/>
                <a:cs typeface="Cambria"/>
              </a:rPr>
              <a:t>, </a:t>
            </a:r>
            <a:r>
              <a:rPr sz="1200" spc="-5" dirty="0">
                <a:solidFill>
                  <a:srgbClr val="404040"/>
                </a:solidFill>
                <a:latin typeface="Cambria"/>
                <a:cs typeface="Cambria"/>
              </a:rPr>
              <a:t>share company updates </a:t>
            </a:r>
            <a:r>
              <a:rPr sz="1200" dirty="0">
                <a:solidFill>
                  <a:srgbClr val="404040"/>
                </a:solidFill>
                <a:latin typeface="Cambria"/>
                <a:cs typeface="Cambria"/>
              </a:rPr>
              <a:t>, </a:t>
            </a:r>
            <a:r>
              <a:rPr sz="1200" spc="-5" dirty="0">
                <a:solidFill>
                  <a:srgbClr val="404040"/>
                </a:solidFill>
                <a:latin typeface="Cambria"/>
                <a:cs typeface="Cambria"/>
              </a:rPr>
              <a:t>showcase </a:t>
            </a:r>
            <a:r>
              <a:rPr sz="1200" dirty="0">
                <a:solidFill>
                  <a:srgbClr val="404040"/>
                </a:solidFill>
                <a:latin typeface="Cambria"/>
                <a:cs typeface="Cambria"/>
              </a:rPr>
              <a:t>its </a:t>
            </a:r>
            <a:r>
              <a:rPr sz="1200" spc="-5" dirty="0">
                <a:solidFill>
                  <a:srgbClr val="404040"/>
                </a:solidFill>
                <a:latin typeface="Cambria"/>
                <a:cs typeface="Cambria"/>
              </a:rPr>
              <a:t>latest project </a:t>
            </a:r>
            <a:r>
              <a:rPr sz="1200" dirty="0">
                <a:solidFill>
                  <a:srgbClr val="404040"/>
                </a:solidFill>
                <a:latin typeface="Cambria"/>
                <a:cs typeface="Cambria"/>
              </a:rPr>
              <a:t>in </a:t>
            </a:r>
            <a:r>
              <a:rPr sz="1200" spc="-5" dirty="0">
                <a:solidFill>
                  <a:srgbClr val="404040"/>
                </a:solidFill>
                <a:latin typeface="Cambria"/>
                <a:cs typeface="Cambria"/>
              </a:rPr>
              <a:t>industry </a:t>
            </a:r>
            <a:r>
              <a:rPr sz="1200" spc="-250" dirty="0">
                <a:solidFill>
                  <a:srgbClr val="404040"/>
                </a:solidFill>
                <a:latin typeface="Cambria"/>
                <a:cs typeface="Cambria"/>
              </a:rPr>
              <a:t> </a:t>
            </a:r>
            <a:r>
              <a:rPr sz="1200" spc="-5" dirty="0">
                <a:solidFill>
                  <a:srgbClr val="404040"/>
                </a:solidFill>
                <a:latin typeface="Cambria"/>
                <a:cs typeface="Cambria"/>
              </a:rPr>
              <a:t>conversations.</a:t>
            </a:r>
            <a:endParaRPr sz="1200">
              <a:latin typeface="Cambria"/>
              <a:cs typeface="Cambria"/>
            </a:endParaRPr>
          </a:p>
        </p:txBody>
      </p:sp>
      <p:sp>
        <p:nvSpPr>
          <p:cNvPr id="23" name="object 23"/>
          <p:cNvSpPr/>
          <p:nvPr/>
        </p:nvSpPr>
        <p:spPr>
          <a:xfrm>
            <a:off x="7037831" y="650748"/>
            <a:ext cx="0" cy="5687060"/>
          </a:xfrm>
          <a:custGeom>
            <a:avLst/>
            <a:gdLst/>
            <a:ahLst/>
            <a:cxnLst/>
            <a:rect l="l" t="t" r="r" b="b"/>
            <a:pathLst>
              <a:path h="5687060">
                <a:moveTo>
                  <a:pt x="0" y="0"/>
                </a:moveTo>
                <a:lnTo>
                  <a:pt x="0" y="5686844"/>
                </a:lnTo>
              </a:path>
            </a:pathLst>
          </a:custGeom>
          <a:ln w="12700">
            <a:solidFill>
              <a:srgbClr val="9BA8B7"/>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711624"/>
            <a:ext cx="8735695" cy="548640"/>
          </a:xfrm>
          <a:prstGeom prst="rect">
            <a:avLst/>
          </a:prstGeom>
          <a:solidFill>
            <a:srgbClr val="FFFF00"/>
          </a:solidFill>
        </p:spPr>
        <p:txBody>
          <a:bodyPr vert="horz" wrap="square" lIns="0" tIns="0" rIns="0" bIns="0" rtlCol="0">
            <a:spAutoFit/>
          </a:bodyPr>
          <a:lstStyle/>
          <a:p>
            <a:pPr>
              <a:lnSpc>
                <a:spcPts val="4120"/>
              </a:lnSpc>
            </a:pPr>
            <a:r>
              <a:rPr sz="3600" b="1" spc="-60" dirty="0">
                <a:latin typeface="Cambria"/>
                <a:cs typeface="Cambria"/>
              </a:rPr>
              <a:t>Part</a:t>
            </a:r>
            <a:r>
              <a:rPr sz="3600" b="1" spc="-125" dirty="0">
                <a:latin typeface="Cambria"/>
                <a:cs typeface="Cambria"/>
              </a:rPr>
              <a:t> </a:t>
            </a:r>
            <a:r>
              <a:rPr sz="3600" b="1" dirty="0">
                <a:latin typeface="Cambria"/>
                <a:cs typeface="Cambria"/>
              </a:rPr>
              <a:t>1</a:t>
            </a:r>
            <a:r>
              <a:rPr sz="3600" b="1" spc="-100" dirty="0">
                <a:latin typeface="Cambria"/>
                <a:cs typeface="Cambria"/>
              </a:rPr>
              <a:t> </a:t>
            </a:r>
            <a:r>
              <a:rPr sz="3600" b="1" dirty="0">
                <a:latin typeface="Cambria"/>
                <a:cs typeface="Cambria"/>
              </a:rPr>
              <a:t>:</a:t>
            </a:r>
            <a:r>
              <a:rPr sz="3600" b="1" spc="-110" dirty="0">
                <a:latin typeface="Cambria"/>
                <a:cs typeface="Cambria"/>
              </a:rPr>
              <a:t> </a:t>
            </a:r>
            <a:r>
              <a:rPr sz="3600" b="1" spc="-40" dirty="0">
                <a:latin typeface="Cambria"/>
                <a:cs typeface="Cambria"/>
              </a:rPr>
              <a:t>Band</a:t>
            </a:r>
            <a:r>
              <a:rPr sz="3600" b="1" spc="-105" dirty="0">
                <a:latin typeface="Cambria"/>
                <a:cs typeface="Cambria"/>
              </a:rPr>
              <a:t> </a:t>
            </a:r>
            <a:r>
              <a:rPr sz="3600" b="1" spc="-60" dirty="0">
                <a:latin typeface="Cambria"/>
                <a:cs typeface="Cambria"/>
              </a:rPr>
              <a:t>study</a:t>
            </a:r>
            <a:r>
              <a:rPr sz="3600" b="1" spc="-130" dirty="0">
                <a:latin typeface="Cambria"/>
                <a:cs typeface="Cambria"/>
              </a:rPr>
              <a:t> </a:t>
            </a:r>
            <a:r>
              <a:rPr sz="3600" b="1" dirty="0">
                <a:latin typeface="Cambria"/>
                <a:cs typeface="Cambria"/>
              </a:rPr>
              <a:t>,</a:t>
            </a:r>
            <a:r>
              <a:rPr sz="3600" b="1" spc="-105" dirty="0">
                <a:latin typeface="Cambria"/>
                <a:cs typeface="Cambria"/>
              </a:rPr>
              <a:t> </a:t>
            </a:r>
            <a:r>
              <a:rPr sz="3600" b="1" spc="-55" dirty="0">
                <a:latin typeface="Cambria"/>
                <a:cs typeface="Cambria"/>
              </a:rPr>
              <a:t>Competitor</a:t>
            </a:r>
            <a:r>
              <a:rPr sz="3600" b="1" spc="-130" dirty="0">
                <a:latin typeface="Cambria"/>
                <a:cs typeface="Cambria"/>
              </a:rPr>
              <a:t> </a:t>
            </a:r>
            <a:r>
              <a:rPr sz="3600" b="1" spc="-65" dirty="0">
                <a:latin typeface="Cambria"/>
                <a:cs typeface="Cambria"/>
              </a:rPr>
              <a:t>Analysis</a:t>
            </a:r>
            <a:r>
              <a:rPr sz="3600" b="1" spc="-120" dirty="0">
                <a:latin typeface="Cambria"/>
                <a:cs typeface="Cambria"/>
              </a:rPr>
              <a:t> </a:t>
            </a:r>
            <a:r>
              <a:rPr sz="3600" b="1" dirty="0">
                <a:latin typeface="Cambria"/>
                <a:cs typeface="Cambria"/>
              </a:rPr>
              <a:t>&amp;</a:t>
            </a:r>
            <a:endParaRPr sz="3600" dirty="0">
              <a:latin typeface="Cambria"/>
              <a:cs typeface="Cambria"/>
            </a:endParaRPr>
          </a:p>
        </p:txBody>
      </p:sp>
      <p:sp>
        <p:nvSpPr>
          <p:cNvPr id="3" name="object 3"/>
          <p:cNvSpPr txBox="1"/>
          <p:nvPr/>
        </p:nvSpPr>
        <p:spPr>
          <a:xfrm>
            <a:off x="1188719" y="1260264"/>
            <a:ext cx="5828665" cy="536575"/>
          </a:xfrm>
          <a:prstGeom prst="rect">
            <a:avLst/>
          </a:prstGeom>
          <a:solidFill>
            <a:srgbClr val="FFFF00"/>
          </a:solidFill>
        </p:spPr>
        <p:txBody>
          <a:bodyPr vert="horz" wrap="square" lIns="0" tIns="0" rIns="0" bIns="0" rtlCol="0">
            <a:spAutoFit/>
          </a:bodyPr>
          <a:lstStyle/>
          <a:p>
            <a:pPr>
              <a:lnSpc>
                <a:spcPts val="4120"/>
              </a:lnSpc>
            </a:pPr>
            <a:r>
              <a:rPr sz="3600" b="1" spc="-70" dirty="0">
                <a:solidFill>
                  <a:srgbClr val="404040"/>
                </a:solidFill>
                <a:latin typeface="Cambria"/>
                <a:cs typeface="Cambria"/>
              </a:rPr>
              <a:t>Buyer’s</a:t>
            </a:r>
            <a:r>
              <a:rPr sz="3600" b="1" spc="-114" dirty="0">
                <a:solidFill>
                  <a:srgbClr val="404040"/>
                </a:solidFill>
                <a:latin typeface="Cambria"/>
                <a:cs typeface="Cambria"/>
              </a:rPr>
              <a:t> </a:t>
            </a:r>
            <a:r>
              <a:rPr sz="3600" b="1" spc="-55" dirty="0">
                <a:solidFill>
                  <a:srgbClr val="404040"/>
                </a:solidFill>
                <a:latin typeface="Cambria"/>
                <a:cs typeface="Cambria"/>
              </a:rPr>
              <a:t>/Audience’s</a:t>
            </a:r>
            <a:r>
              <a:rPr sz="3600" b="1" spc="-114" dirty="0">
                <a:solidFill>
                  <a:srgbClr val="404040"/>
                </a:solidFill>
                <a:latin typeface="Cambria"/>
                <a:cs typeface="Cambria"/>
              </a:rPr>
              <a:t> </a:t>
            </a:r>
            <a:r>
              <a:rPr sz="3600" b="1" spc="-45" dirty="0">
                <a:solidFill>
                  <a:srgbClr val="404040"/>
                </a:solidFill>
                <a:latin typeface="Cambria"/>
                <a:cs typeface="Cambria"/>
              </a:rPr>
              <a:t>persona</a:t>
            </a:r>
            <a:endParaRPr sz="3600" dirty="0">
              <a:latin typeface="Cambria"/>
              <a:cs typeface="Cambria"/>
            </a:endParaRPr>
          </a:p>
        </p:txBody>
      </p:sp>
      <p:sp>
        <p:nvSpPr>
          <p:cNvPr id="4" name="object 4"/>
          <p:cNvSpPr txBox="1"/>
          <p:nvPr/>
        </p:nvSpPr>
        <p:spPr>
          <a:xfrm>
            <a:off x="1060767" y="1901871"/>
            <a:ext cx="10070465" cy="4405630"/>
          </a:xfrm>
          <a:prstGeom prst="rect">
            <a:avLst/>
          </a:prstGeom>
        </p:spPr>
        <p:txBody>
          <a:bodyPr vert="horz" wrap="square" lIns="0" tIns="12065" rIns="0" bIns="0" rtlCol="0">
            <a:spAutoFit/>
          </a:bodyPr>
          <a:lstStyle/>
          <a:p>
            <a:pPr marL="165100" indent="-153035">
              <a:lnSpc>
                <a:spcPts val="2200"/>
              </a:lnSpc>
              <a:spcBef>
                <a:spcPts val="95"/>
              </a:spcBef>
              <a:buClr>
                <a:srgbClr val="9BA8B7"/>
              </a:buClr>
              <a:buFont typeface="Arial MT"/>
              <a:buChar char="•"/>
              <a:tabLst>
                <a:tab pos="165735" algn="l"/>
              </a:tabLst>
            </a:pPr>
            <a:r>
              <a:rPr sz="1900" b="1" spc="-10" dirty="0">
                <a:solidFill>
                  <a:srgbClr val="404040"/>
                </a:solidFill>
                <a:latin typeface="Cambria"/>
                <a:cs typeface="Cambria"/>
              </a:rPr>
              <a:t>Competitor</a:t>
            </a:r>
            <a:r>
              <a:rPr sz="1900" b="1" spc="20" dirty="0">
                <a:solidFill>
                  <a:srgbClr val="404040"/>
                </a:solidFill>
                <a:latin typeface="Cambria"/>
                <a:cs typeface="Cambria"/>
              </a:rPr>
              <a:t> </a:t>
            </a:r>
            <a:r>
              <a:rPr sz="1900" b="1" spc="-15" dirty="0">
                <a:solidFill>
                  <a:srgbClr val="404040"/>
                </a:solidFill>
                <a:latin typeface="Cambria"/>
                <a:cs typeface="Cambria"/>
              </a:rPr>
              <a:t>Analysis</a:t>
            </a:r>
            <a:r>
              <a:rPr sz="1900" b="1" spc="20" dirty="0">
                <a:solidFill>
                  <a:srgbClr val="404040"/>
                </a:solidFill>
                <a:latin typeface="Cambria"/>
                <a:cs typeface="Cambria"/>
              </a:rPr>
              <a:t> </a:t>
            </a:r>
            <a:r>
              <a:rPr sz="1500" dirty="0">
                <a:solidFill>
                  <a:srgbClr val="404040"/>
                </a:solidFill>
                <a:latin typeface="Cambria"/>
                <a:cs typeface="Cambria"/>
              </a:rPr>
              <a:t>:</a:t>
            </a:r>
            <a:r>
              <a:rPr sz="1500" spc="10" dirty="0">
                <a:solidFill>
                  <a:srgbClr val="404040"/>
                </a:solidFill>
                <a:latin typeface="Cambria"/>
                <a:cs typeface="Cambria"/>
              </a:rPr>
              <a:t> </a:t>
            </a:r>
            <a:r>
              <a:rPr sz="1500" spc="-5" dirty="0">
                <a:solidFill>
                  <a:srgbClr val="404040"/>
                </a:solidFill>
                <a:latin typeface="Cambria"/>
                <a:cs typeface="Cambria"/>
              </a:rPr>
              <a:t>Comparing</a:t>
            </a:r>
            <a:r>
              <a:rPr sz="1500" spc="5" dirty="0">
                <a:solidFill>
                  <a:srgbClr val="404040"/>
                </a:solidFill>
                <a:latin typeface="Cambria"/>
                <a:cs typeface="Cambria"/>
              </a:rPr>
              <a:t> </a:t>
            </a:r>
            <a:r>
              <a:rPr sz="1500" spc="-35" dirty="0">
                <a:solidFill>
                  <a:srgbClr val="404040"/>
                </a:solidFill>
                <a:latin typeface="Cambria"/>
                <a:cs typeface="Cambria"/>
              </a:rPr>
              <a:t>Tech</a:t>
            </a:r>
            <a:r>
              <a:rPr sz="1500" spc="5" dirty="0">
                <a:solidFill>
                  <a:srgbClr val="404040"/>
                </a:solidFill>
                <a:latin typeface="Cambria"/>
                <a:cs typeface="Cambria"/>
              </a:rPr>
              <a:t> </a:t>
            </a:r>
            <a:r>
              <a:rPr sz="1500" spc="-10" dirty="0">
                <a:solidFill>
                  <a:srgbClr val="404040"/>
                </a:solidFill>
                <a:latin typeface="Cambria"/>
                <a:cs typeface="Cambria"/>
              </a:rPr>
              <a:t>Mahindra</a:t>
            </a:r>
            <a:r>
              <a:rPr sz="1500" dirty="0">
                <a:solidFill>
                  <a:srgbClr val="404040"/>
                </a:solidFill>
                <a:latin typeface="Cambria"/>
                <a:cs typeface="Cambria"/>
              </a:rPr>
              <a:t> </a:t>
            </a:r>
            <a:r>
              <a:rPr sz="1500" spc="-5" dirty="0">
                <a:solidFill>
                  <a:srgbClr val="404040"/>
                </a:solidFill>
                <a:latin typeface="Cambria"/>
                <a:cs typeface="Cambria"/>
              </a:rPr>
              <a:t>with</a:t>
            </a:r>
            <a:r>
              <a:rPr lang="en-IN" sz="1500" spc="-10" dirty="0">
                <a:solidFill>
                  <a:srgbClr val="404040"/>
                </a:solidFill>
                <a:latin typeface="Cambria"/>
                <a:cs typeface="Cambria"/>
              </a:rPr>
              <a:t> </a:t>
            </a:r>
            <a:r>
              <a:rPr sz="1500" spc="-10" dirty="0">
                <a:solidFill>
                  <a:srgbClr val="404040"/>
                </a:solidFill>
                <a:latin typeface="Cambria"/>
                <a:cs typeface="Cambria"/>
              </a:rPr>
              <a:t>WIPRO</a:t>
            </a:r>
            <a:r>
              <a:rPr lang="en-IN" sz="1500" spc="-15" dirty="0">
                <a:solidFill>
                  <a:srgbClr val="404040"/>
                </a:solidFill>
                <a:latin typeface="Cambria"/>
                <a:cs typeface="Cambria"/>
              </a:rPr>
              <a:t>,PATRA </a:t>
            </a:r>
            <a:r>
              <a:rPr sz="1500" spc="-5" dirty="0">
                <a:solidFill>
                  <a:srgbClr val="404040"/>
                </a:solidFill>
                <a:latin typeface="Cambria"/>
                <a:cs typeface="Cambria"/>
              </a:rPr>
              <a:t>and</a:t>
            </a:r>
            <a:r>
              <a:rPr sz="1500" spc="5" dirty="0">
                <a:solidFill>
                  <a:srgbClr val="404040"/>
                </a:solidFill>
                <a:latin typeface="Cambria"/>
                <a:cs typeface="Cambria"/>
              </a:rPr>
              <a:t> </a:t>
            </a:r>
            <a:r>
              <a:rPr lang="en-IN" sz="1500" spc="-85" dirty="0">
                <a:solidFill>
                  <a:srgbClr val="404040"/>
                </a:solidFill>
                <a:latin typeface="Cambria"/>
                <a:cs typeface="Cambria"/>
              </a:rPr>
              <a:t>CONCENTRIX </a:t>
            </a:r>
            <a:r>
              <a:rPr sz="1500" spc="-15" dirty="0">
                <a:solidFill>
                  <a:srgbClr val="404040"/>
                </a:solidFill>
                <a:latin typeface="Cambria"/>
                <a:cs typeface="Cambria"/>
              </a:rPr>
              <a:t>involves</a:t>
            </a:r>
            <a:r>
              <a:rPr sz="1500" spc="-25" dirty="0">
                <a:solidFill>
                  <a:srgbClr val="404040"/>
                </a:solidFill>
                <a:latin typeface="Cambria"/>
                <a:cs typeface="Cambria"/>
              </a:rPr>
              <a:t> </a:t>
            </a:r>
            <a:r>
              <a:rPr sz="1500" spc="-5" dirty="0">
                <a:solidFill>
                  <a:srgbClr val="404040"/>
                </a:solidFill>
                <a:latin typeface="Cambria"/>
                <a:cs typeface="Cambria"/>
              </a:rPr>
              <a:t>looking</a:t>
            </a:r>
            <a:r>
              <a:rPr sz="1500" spc="5" dirty="0">
                <a:solidFill>
                  <a:srgbClr val="404040"/>
                </a:solidFill>
                <a:latin typeface="Cambria"/>
                <a:cs typeface="Cambria"/>
              </a:rPr>
              <a:t> </a:t>
            </a:r>
            <a:r>
              <a:rPr sz="1500" spc="-5" dirty="0">
                <a:solidFill>
                  <a:srgbClr val="404040"/>
                </a:solidFill>
                <a:latin typeface="Cambria"/>
                <a:cs typeface="Cambria"/>
              </a:rPr>
              <a:t>at</a:t>
            </a:r>
            <a:r>
              <a:rPr sz="1500" spc="10" dirty="0">
                <a:solidFill>
                  <a:srgbClr val="404040"/>
                </a:solidFill>
                <a:latin typeface="Cambria"/>
                <a:cs typeface="Cambria"/>
              </a:rPr>
              <a:t> </a:t>
            </a:r>
            <a:r>
              <a:rPr sz="1500" spc="-10" dirty="0">
                <a:solidFill>
                  <a:srgbClr val="404040"/>
                </a:solidFill>
                <a:latin typeface="Cambria"/>
                <a:cs typeface="Cambria"/>
              </a:rPr>
              <a:t>various</a:t>
            </a:r>
            <a:endParaRPr sz="1500" dirty="0">
              <a:latin typeface="Cambria"/>
              <a:cs typeface="Cambria"/>
            </a:endParaRPr>
          </a:p>
          <a:p>
            <a:pPr marL="104139">
              <a:lnSpc>
                <a:spcPts val="1720"/>
              </a:lnSpc>
            </a:pPr>
            <a:r>
              <a:rPr sz="1500" spc="-5" dirty="0">
                <a:solidFill>
                  <a:srgbClr val="404040"/>
                </a:solidFill>
                <a:latin typeface="Cambria"/>
                <a:cs typeface="Cambria"/>
              </a:rPr>
              <a:t>aspects</a:t>
            </a:r>
            <a:r>
              <a:rPr sz="1500" spc="15" dirty="0">
                <a:solidFill>
                  <a:srgbClr val="404040"/>
                </a:solidFill>
                <a:latin typeface="Cambria"/>
                <a:cs typeface="Cambria"/>
              </a:rPr>
              <a:t> </a:t>
            </a:r>
            <a:r>
              <a:rPr sz="1500" dirty="0">
                <a:solidFill>
                  <a:srgbClr val="404040"/>
                </a:solidFill>
                <a:latin typeface="Cambria"/>
                <a:cs typeface="Cambria"/>
              </a:rPr>
              <a:t>such</a:t>
            </a:r>
            <a:r>
              <a:rPr sz="1500" spc="5" dirty="0">
                <a:solidFill>
                  <a:srgbClr val="404040"/>
                </a:solidFill>
                <a:latin typeface="Cambria"/>
                <a:cs typeface="Cambria"/>
              </a:rPr>
              <a:t> </a:t>
            </a:r>
            <a:r>
              <a:rPr sz="1500" spc="-5" dirty="0">
                <a:solidFill>
                  <a:srgbClr val="404040"/>
                </a:solidFill>
                <a:latin typeface="Cambria"/>
                <a:cs typeface="Cambria"/>
              </a:rPr>
              <a:t>as</a:t>
            </a:r>
            <a:r>
              <a:rPr sz="1500" spc="5" dirty="0">
                <a:solidFill>
                  <a:srgbClr val="404040"/>
                </a:solidFill>
                <a:latin typeface="Cambria"/>
                <a:cs typeface="Cambria"/>
              </a:rPr>
              <a:t> </a:t>
            </a:r>
            <a:r>
              <a:rPr sz="1500" spc="-5" dirty="0">
                <a:solidFill>
                  <a:srgbClr val="404040"/>
                </a:solidFill>
                <a:latin typeface="Cambria"/>
                <a:cs typeface="Cambria"/>
              </a:rPr>
              <a:t>industry </a:t>
            </a:r>
            <a:r>
              <a:rPr sz="1500" spc="-10" dirty="0">
                <a:solidFill>
                  <a:srgbClr val="404040"/>
                </a:solidFill>
                <a:latin typeface="Cambria"/>
                <a:cs typeface="Cambria"/>
              </a:rPr>
              <a:t>focus</a:t>
            </a:r>
            <a:r>
              <a:rPr sz="1500" spc="10" dirty="0">
                <a:solidFill>
                  <a:srgbClr val="404040"/>
                </a:solidFill>
                <a:latin typeface="Cambria"/>
                <a:cs typeface="Cambria"/>
              </a:rPr>
              <a:t> </a:t>
            </a:r>
            <a:r>
              <a:rPr sz="1500" dirty="0">
                <a:solidFill>
                  <a:srgbClr val="404040"/>
                </a:solidFill>
                <a:latin typeface="Cambria"/>
                <a:cs typeface="Cambria"/>
              </a:rPr>
              <a:t>, service</a:t>
            </a:r>
            <a:r>
              <a:rPr sz="1500" spc="5" dirty="0">
                <a:solidFill>
                  <a:srgbClr val="404040"/>
                </a:solidFill>
                <a:latin typeface="Cambria"/>
                <a:cs typeface="Cambria"/>
              </a:rPr>
              <a:t> </a:t>
            </a:r>
            <a:r>
              <a:rPr sz="1500" spc="-5" dirty="0">
                <a:solidFill>
                  <a:srgbClr val="404040"/>
                </a:solidFill>
                <a:latin typeface="Cambria"/>
                <a:cs typeface="Cambria"/>
              </a:rPr>
              <a:t>offering performance</a:t>
            </a:r>
            <a:r>
              <a:rPr sz="1500" spc="15" dirty="0">
                <a:solidFill>
                  <a:srgbClr val="404040"/>
                </a:solidFill>
                <a:latin typeface="Cambria"/>
                <a:cs typeface="Cambria"/>
              </a:rPr>
              <a:t> </a:t>
            </a:r>
            <a:r>
              <a:rPr sz="1500" dirty="0">
                <a:solidFill>
                  <a:srgbClr val="404040"/>
                </a:solidFill>
                <a:latin typeface="Cambria"/>
                <a:cs typeface="Cambria"/>
              </a:rPr>
              <a:t>, </a:t>
            </a:r>
            <a:r>
              <a:rPr sz="1500" spc="-5" dirty="0">
                <a:solidFill>
                  <a:srgbClr val="404040"/>
                </a:solidFill>
                <a:latin typeface="Cambria"/>
                <a:cs typeface="Cambria"/>
              </a:rPr>
              <a:t>and</a:t>
            </a:r>
            <a:r>
              <a:rPr sz="1500" dirty="0">
                <a:solidFill>
                  <a:srgbClr val="404040"/>
                </a:solidFill>
                <a:latin typeface="Cambria"/>
                <a:cs typeface="Cambria"/>
              </a:rPr>
              <a:t> </a:t>
            </a:r>
            <a:r>
              <a:rPr sz="1500" spc="-5" dirty="0">
                <a:solidFill>
                  <a:srgbClr val="404040"/>
                </a:solidFill>
                <a:latin typeface="Cambria"/>
                <a:cs typeface="Cambria"/>
              </a:rPr>
              <a:t>geographic</a:t>
            </a:r>
            <a:r>
              <a:rPr sz="1500" dirty="0">
                <a:solidFill>
                  <a:srgbClr val="404040"/>
                </a:solidFill>
                <a:latin typeface="Cambria"/>
                <a:cs typeface="Cambria"/>
              </a:rPr>
              <a:t> </a:t>
            </a:r>
            <a:r>
              <a:rPr sz="1500" spc="-5" dirty="0">
                <a:solidFill>
                  <a:srgbClr val="404040"/>
                </a:solidFill>
                <a:latin typeface="Cambria"/>
                <a:cs typeface="Cambria"/>
              </a:rPr>
              <a:t>presence</a:t>
            </a:r>
            <a:r>
              <a:rPr sz="1500" spc="5" dirty="0">
                <a:solidFill>
                  <a:srgbClr val="404040"/>
                </a:solidFill>
                <a:latin typeface="Cambria"/>
                <a:cs typeface="Cambria"/>
              </a:rPr>
              <a:t> </a:t>
            </a:r>
            <a:r>
              <a:rPr sz="1500" dirty="0">
                <a:solidFill>
                  <a:srgbClr val="404040"/>
                </a:solidFill>
                <a:latin typeface="Cambria"/>
                <a:cs typeface="Cambria"/>
              </a:rPr>
              <a:t>.</a:t>
            </a:r>
            <a:r>
              <a:rPr sz="1500" spc="10" dirty="0">
                <a:solidFill>
                  <a:srgbClr val="404040"/>
                </a:solidFill>
                <a:latin typeface="Cambria"/>
                <a:cs typeface="Cambria"/>
              </a:rPr>
              <a:t> </a:t>
            </a:r>
            <a:r>
              <a:rPr sz="1500" spc="-5" dirty="0">
                <a:solidFill>
                  <a:srgbClr val="404040"/>
                </a:solidFill>
                <a:latin typeface="Cambria"/>
                <a:cs typeface="Cambria"/>
              </a:rPr>
              <a:t>Here’s</a:t>
            </a:r>
            <a:r>
              <a:rPr sz="1500" spc="5" dirty="0">
                <a:solidFill>
                  <a:srgbClr val="404040"/>
                </a:solidFill>
                <a:latin typeface="Cambria"/>
                <a:cs typeface="Cambria"/>
              </a:rPr>
              <a:t> </a:t>
            </a:r>
            <a:r>
              <a:rPr sz="1500" dirty="0">
                <a:solidFill>
                  <a:srgbClr val="404040"/>
                </a:solidFill>
                <a:latin typeface="Cambria"/>
                <a:cs typeface="Cambria"/>
              </a:rPr>
              <a:t>a</a:t>
            </a:r>
            <a:r>
              <a:rPr sz="1500" spc="-5" dirty="0">
                <a:solidFill>
                  <a:srgbClr val="404040"/>
                </a:solidFill>
                <a:latin typeface="Cambria"/>
                <a:cs typeface="Cambria"/>
              </a:rPr>
              <a:t> </a:t>
            </a:r>
            <a:r>
              <a:rPr sz="1500" dirty="0">
                <a:solidFill>
                  <a:srgbClr val="404040"/>
                </a:solidFill>
                <a:latin typeface="Cambria"/>
                <a:cs typeface="Cambria"/>
              </a:rPr>
              <a:t>brief </a:t>
            </a:r>
            <a:r>
              <a:rPr sz="1500" spc="-5" dirty="0">
                <a:solidFill>
                  <a:srgbClr val="404040"/>
                </a:solidFill>
                <a:latin typeface="Cambria"/>
                <a:cs typeface="Cambria"/>
              </a:rPr>
              <a:t>competitor</a:t>
            </a:r>
            <a:r>
              <a:rPr sz="1500" spc="35" dirty="0">
                <a:solidFill>
                  <a:srgbClr val="404040"/>
                </a:solidFill>
                <a:latin typeface="Cambria"/>
                <a:cs typeface="Cambria"/>
              </a:rPr>
              <a:t> </a:t>
            </a:r>
            <a:r>
              <a:rPr sz="1500" spc="-5" dirty="0">
                <a:solidFill>
                  <a:srgbClr val="404040"/>
                </a:solidFill>
                <a:latin typeface="Cambria"/>
                <a:cs typeface="Cambria"/>
              </a:rPr>
              <a:t>analysis.</a:t>
            </a:r>
            <a:endParaRPr sz="1500" dirty="0">
              <a:latin typeface="Cambria"/>
              <a:cs typeface="Cambria"/>
            </a:endParaRPr>
          </a:p>
          <a:p>
            <a:pPr marL="53975" marR="3933825" indent="-41910">
              <a:lnSpc>
                <a:spcPts val="3020"/>
              </a:lnSpc>
              <a:spcBef>
                <a:spcPts val="300"/>
              </a:spcBef>
              <a:buClr>
                <a:srgbClr val="9BA8B7"/>
              </a:buClr>
              <a:buFont typeface="Arial MT"/>
              <a:buChar char="•"/>
              <a:tabLst>
                <a:tab pos="104775" algn="l"/>
              </a:tabLst>
            </a:pPr>
            <a:r>
              <a:rPr sz="1500" b="1" spc="-10" dirty="0">
                <a:solidFill>
                  <a:srgbClr val="404040"/>
                </a:solidFill>
                <a:latin typeface="Cambria"/>
                <a:cs typeface="Cambria"/>
              </a:rPr>
              <a:t>WIPRO</a:t>
            </a:r>
            <a:r>
              <a:rPr sz="1500" b="1" spc="-15" dirty="0">
                <a:solidFill>
                  <a:srgbClr val="404040"/>
                </a:solidFill>
                <a:latin typeface="Cambria"/>
                <a:cs typeface="Cambria"/>
              </a:rPr>
              <a:t> </a:t>
            </a:r>
            <a:r>
              <a:rPr sz="1500" dirty="0">
                <a:solidFill>
                  <a:srgbClr val="404040"/>
                </a:solidFill>
                <a:latin typeface="Cambria"/>
                <a:cs typeface="Cambria"/>
              </a:rPr>
              <a:t>:</a:t>
            </a:r>
            <a:r>
              <a:rPr sz="1500" spc="-10" dirty="0">
                <a:solidFill>
                  <a:srgbClr val="404040"/>
                </a:solidFill>
                <a:latin typeface="Cambria"/>
                <a:cs typeface="Cambria"/>
              </a:rPr>
              <a:t> Wipro</a:t>
            </a:r>
            <a:r>
              <a:rPr sz="1500" spc="5" dirty="0">
                <a:solidFill>
                  <a:srgbClr val="404040"/>
                </a:solidFill>
                <a:latin typeface="Cambria"/>
                <a:cs typeface="Cambria"/>
              </a:rPr>
              <a:t> </a:t>
            </a:r>
            <a:r>
              <a:rPr sz="1500" spc="-5" dirty="0">
                <a:solidFill>
                  <a:srgbClr val="404040"/>
                </a:solidFill>
                <a:latin typeface="Cambria"/>
                <a:cs typeface="Cambria"/>
              </a:rPr>
              <a:t>Limited</a:t>
            </a:r>
            <a:r>
              <a:rPr sz="1500" spc="-15" dirty="0">
                <a:solidFill>
                  <a:srgbClr val="404040"/>
                </a:solidFill>
                <a:latin typeface="Cambria"/>
                <a:cs typeface="Cambria"/>
              </a:rPr>
              <a:t> </a:t>
            </a:r>
            <a:r>
              <a:rPr sz="1500" dirty="0">
                <a:solidFill>
                  <a:srgbClr val="404040"/>
                </a:solidFill>
                <a:latin typeface="Cambria"/>
                <a:cs typeface="Cambria"/>
              </a:rPr>
              <a:t>is</a:t>
            </a:r>
            <a:r>
              <a:rPr sz="1500" spc="-5" dirty="0">
                <a:solidFill>
                  <a:srgbClr val="404040"/>
                </a:solidFill>
                <a:latin typeface="Cambria"/>
                <a:cs typeface="Cambria"/>
              </a:rPr>
              <a:t> </a:t>
            </a:r>
            <a:r>
              <a:rPr sz="1500" dirty="0">
                <a:solidFill>
                  <a:srgbClr val="404040"/>
                </a:solidFill>
                <a:latin typeface="Cambria"/>
                <a:cs typeface="Cambria"/>
              </a:rPr>
              <a:t>a</a:t>
            </a:r>
            <a:r>
              <a:rPr sz="1500" spc="5" dirty="0">
                <a:solidFill>
                  <a:srgbClr val="404040"/>
                </a:solidFill>
                <a:latin typeface="Cambria"/>
                <a:cs typeface="Cambria"/>
              </a:rPr>
              <a:t> </a:t>
            </a:r>
            <a:r>
              <a:rPr sz="1500" spc="-10" dirty="0">
                <a:solidFill>
                  <a:srgbClr val="404040"/>
                </a:solidFill>
                <a:latin typeface="Cambria"/>
                <a:cs typeface="Cambria"/>
              </a:rPr>
              <a:t>global</a:t>
            </a:r>
            <a:r>
              <a:rPr sz="1500" spc="15" dirty="0">
                <a:solidFill>
                  <a:srgbClr val="404040"/>
                </a:solidFill>
                <a:latin typeface="Cambria"/>
                <a:cs typeface="Cambria"/>
              </a:rPr>
              <a:t> </a:t>
            </a:r>
            <a:r>
              <a:rPr sz="1500" spc="-5" dirty="0">
                <a:solidFill>
                  <a:srgbClr val="404040"/>
                </a:solidFill>
                <a:latin typeface="Cambria"/>
                <a:cs typeface="Cambria"/>
              </a:rPr>
              <a:t>information</a:t>
            </a:r>
            <a:r>
              <a:rPr sz="1500" spc="5" dirty="0">
                <a:solidFill>
                  <a:srgbClr val="404040"/>
                </a:solidFill>
                <a:latin typeface="Cambria"/>
                <a:cs typeface="Cambria"/>
              </a:rPr>
              <a:t> </a:t>
            </a:r>
            <a:r>
              <a:rPr sz="1500" spc="-5" dirty="0">
                <a:solidFill>
                  <a:srgbClr val="404040"/>
                </a:solidFill>
                <a:latin typeface="Cambria"/>
                <a:cs typeface="Cambria"/>
              </a:rPr>
              <a:t>technology</a:t>
            </a:r>
            <a:r>
              <a:rPr sz="1500" spc="20" dirty="0">
                <a:solidFill>
                  <a:srgbClr val="404040"/>
                </a:solidFill>
                <a:latin typeface="Cambria"/>
                <a:cs typeface="Cambria"/>
              </a:rPr>
              <a:t> </a:t>
            </a:r>
            <a:r>
              <a:rPr sz="1500" dirty="0">
                <a:solidFill>
                  <a:srgbClr val="404040"/>
                </a:solidFill>
                <a:latin typeface="Cambria"/>
                <a:cs typeface="Cambria"/>
              </a:rPr>
              <a:t>,</a:t>
            </a:r>
            <a:r>
              <a:rPr sz="1500" spc="-5" dirty="0">
                <a:solidFill>
                  <a:srgbClr val="404040"/>
                </a:solidFill>
                <a:latin typeface="Cambria"/>
                <a:cs typeface="Cambria"/>
              </a:rPr>
              <a:t> consulting </a:t>
            </a:r>
            <a:r>
              <a:rPr sz="1500" dirty="0">
                <a:solidFill>
                  <a:srgbClr val="404040"/>
                </a:solidFill>
                <a:latin typeface="Cambria"/>
                <a:cs typeface="Cambria"/>
              </a:rPr>
              <a:t>,</a:t>
            </a:r>
            <a:r>
              <a:rPr sz="1500" spc="5" dirty="0">
                <a:solidFill>
                  <a:srgbClr val="404040"/>
                </a:solidFill>
                <a:latin typeface="Cambria"/>
                <a:cs typeface="Cambria"/>
              </a:rPr>
              <a:t> </a:t>
            </a:r>
            <a:r>
              <a:rPr sz="1500" spc="-5" dirty="0">
                <a:solidFill>
                  <a:srgbClr val="404040"/>
                </a:solidFill>
                <a:latin typeface="Cambria"/>
                <a:cs typeface="Cambria"/>
              </a:rPr>
              <a:t>and business</a:t>
            </a:r>
            <a:r>
              <a:rPr sz="1500" spc="5" dirty="0">
                <a:solidFill>
                  <a:srgbClr val="404040"/>
                </a:solidFill>
                <a:latin typeface="Cambria"/>
                <a:cs typeface="Cambria"/>
              </a:rPr>
              <a:t> </a:t>
            </a:r>
            <a:r>
              <a:rPr sz="1500" spc="-5" dirty="0">
                <a:solidFill>
                  <a:srgbClr val="404040"/>
                </a:solidFill>
                <a:latin typeface="Cambria"/>
                <a:cs typeface="Cambria"/>
              </a:rPr>
              <a:t>process</a:t>
            </a:r>
            <a:r>
              <a:rPr sz="1500" spc="15" dirty="0">
                <a:solidFill>
                  <a:srgbClr val="404040"/>
                </a:solidFill>
                <a:latin typeface="Cambria"/>
                <a:cs typeface="Cambria"/>
              </a:rPr>
              <a:t> </a:t>
            </a:r>
            <a:r>
              <a:rPr sz="1500" dirty="0">
                <a:solidFill>
                  <a:srgbClr val="404040"/>
                </a:solidFill>
                <a:latin typeface="Cambria"/>
                <a:cs typeface="Cambria"/>
              </a:rPr>
              <a:t>services</a:t>
            </a:r>
            <a:r>
              <a:rPr sz="1500" spc="-5" dirty="0">
                <a:solidFill>
                  <a:srgbClr val="404040"/>
                </a:solidFill>
                <a:latin typeface="Cambria"/>
                <a:cs typeface="Cambria"/>
              </a:rPr>
              <a:t> </a:t>
            </a:r>
            <a:r>
              <a:rPr sz="1500" spc="-10" dirty="0">
                <a:solidFill>
                  <a:srgbClr val="404040"/>
                </a:solidFill>
                <a:latin typeface="Cambria"/>
                <a:cs typeface="Cambria"/>
              </a:rPr>
              <a:t>company </a:t>
            </a:r>
            <a:r>
              <a:rPr sz="1500" spc="-5" dirty="0">
                <a:solidFill>
                  <a:srgbClr val="404040"/>
                </a:solidFill>
                <a:latin typeface="Cambria"/>
                <a:cs typeface="Cambria"/>
              </a:rPr>
              <a:t>headquartered</a:t>
            </a:r>
            <a:r>
              <a:rPr sz="1500" spc="45" dirty="0">
                <a:solidFill>
                  <a:srgbClr val="404040"/>
                </a:solidFill>
                <a:latin typeface="Cambria"/>
                <a:cs typeface="Cambria"/>
              </a:rPr>
              <a:t> </a:t>
            </a:r>
            <a:r>
              <a:rPr sz="1500" dirty="0">
                <a:solidFill>
                  <a:srgbClr val="404040"/>
                </a:solidFill>
                <a:latin typeface="Cambria"/>
                <a:cs typeface="Cambria"/>
              </a:rPr>
              <a:t>in</a:t>
            </a:r>
            <a:r>
              <a:rPr sz="1500" spc="-15" dirty="0">
                <a:solidFill>
                  <a:srgbClr val="404040"/>
                </a:solidFill>
                <a:latin typeface="Cambria"/>
                <a:cs typeface="Cambria"/>
              </a:rPr>
              <a:t> </a:t>
            </a:r>
            <a:r>
              <a:rPr sz="1500" spc="-10" dirty="0">
                <a:solidFill>
                  <a:srgbClr val="404040"/>
                </a:solidFill>
                <a:latin typeface="Cambria"/>
                <a:cs typeface="Cambria"/>
              </a:rPr>
              <a:t>Bangalore</a:t>
            </a:r>
            <a:r>
              <a:rPr sz="1500" spc="15" dirty="0">
                <a:solidFill>
                  <a:srgbClr val="404040"/>
                </a:solidFill>
                <a:latin typeface="Cambria"/>
                <a:cs typeface="Cambria"/>
              </a:rPr>
              <a:t> </a:t>
            </a:r>
            <a:r>
              <a:rPr sz="1500" spc="-5" dirty="0">
                <a:solidFill>
                  <a:srgbClr val="404040"/>
                </a:solidFill>
                <a:latin typeface="Cambria"/>
                <a:cs typeface="Cambria"/>
              </a:rPr>
              <a:t>,India. </a:t>
            </a:r>
            <a:r>
              <a:rPr sz="1500" spc="-315" dirty="0">
                <a:solidFill>
                  <a:srgbClr val="404040"/>
                </a:solidFill>
                <a:latin typeface="Cambria"/>
                <a:cs typeface="Cambria"/>
              </a:rPr>
              <a:t> </a:t>
            </a:r>
            <a:r>
              <a:rPr sz="1500" spc="-5" dirty="0">
                <a:solidFill>
                  <a:srgbClr val="404040"/>
                </a:solidFill>
                <a:latin typeface="Cambria"/>
                <a:cs typeface="Cambria"/>
              </a:rPr>
              <a:t>Here’s</a:t>
            </a:r>
            <a:r>
              <a:rPr sz="1500" dirty="0">
                <a:solidFill>
                  <a:srgbClr val="404040"/>
                </a:solidFill>
                <a:latin typeface="Cambria"/>
                <a:cs typeface="Cambria"/>
              </a:rPr>
              <a:t> a brief</a:t>
            </a:r>
            <a:r>
              <a:rPr sz="1500" spc="-5" dirty="0">
                <a:solidFill>
                  <a:srgbClr val="404040"/>
                </a:solidFill>
                <a:latin typeface="Cambria"/>
                <a:cs typeface="Cambria"/>
              </a:rPr>
              <a:t> </a:t>
            </a:r>
            <a:r>
              <a:rPr sz="1500" spc="-10" dirty="0">
                <a:solidFill>
                  <a:srgbClr val="404040"/>
                </a:solidFill>
                <a:latin typeface="Cambria"/>
                <a:cs typeface="Cambria"/>
              </a:rPr>
              <a:t>overview</a:t>
            </a:r>
            <a:r>
              <a:rPr sz="1500" dirty="0">
                <a:solidFill>
                  <a:srgbClr val="404040"/>
                </a:solidFill>
                <a:latin typeface="Cambria"/>
                <a:cs typeface="Cambria"/>
              </a:rPr>
              <a:t> </a:t>
            </a:r>
            <a:r>
              <a:rPr sz="1500" spc="-5" dirty="0">
                <a:solidFill>
                  <a:srgbClr val="404040"/>
                </a:solidFill>
                <a:latin typeface="Cambria"/>
                <a:cs typeface="Cambria"/>
              </a:rPr>
              <a:t>of </a:t>
            </a:r>
            <a:r>
              <a:rPr sz="1500" spc="-10" dirty="0">
                <a:solidFill>
                  <a:srgbClr val="404040"/>
                </a:solidFill>
                <a:latin typeface="Cambria"/>
                <a:cs typeface="Cambria"/>
              </a:rPr>
              <a:t>Wipro</a:t>
            </a:r>
            <a:endParaRPr lang="en-IN" sz="1500" spc="-10" dirty="0">
              <a:solidFill>
                <a:srgbClr val="404040"/>
              </a:solidFill>
              <a:latin typeface="Cambria"/>
              <a:cs typeface="Cambria"/>
            </a:endParaRPr>
          </a:p>
          <a:p>
            <a:pPr marL="53975" marR="3933825" indent="-41910">
              <a:lnSpc>
                <a:spcPts val="3020"/>
              </a:lnSpc>
              <a:spcBef>
                <a:spcPts val="300"/>
              </a:spcBef>
              <a:buClr>
                <a:srgbClr val="9BA8B7"/>
              </a:buClr>
              <a:buFont typeface="Arial MT"/>
              <a:buChar char="•"/>
              <a:tabLst>
                <a:tab pos="104775" algn="l"/>
              </a:tabLst>
            </a:pPr>
            <a:r>
              <a:rPr lang="en-US" sz="1600" b="1" i="0" dirty="0">
                <a:solidFill>
                  <a:srgbClr val="0D0D0D"/>
                </a:solidFill>
                <a:effectLst/>
                <a:highlight>
                  <a:srgbClr val="FFFFFF"/>
                </a:highlight>
                <a:latin typeface="Cambria" panose="02040503050406030204" pitchFamily="18" charset="0"/>
                <a:ea typeface="Cambria" panose="02040503050406030204" pitchFamily="18" charset="0"/>
              </a:rPr>
              <a:t>Patra Corp</a:t>
            </a: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 </a:t>
            </a:r>
            <a:r>
              <a:rPr lang="en-US" sz="1500" b="0" i="0" dirty="0">
                <a:solidFill>
                  <a:srgbClr val="0D0D0D"/>
                </a:solidFill>
                <a:effectLst/>
                <a:highlight>
                  <a:srgbClr val="FFFFFF"/>
                </a:highlight>
                <a:latin typeface="Cambria" panose="02040503050406030204" pitchFamily="18" charset="0"/>
                <a:ea typeface="Cambria" panose="02040503050406030204" pitchFamily="18" charset="0"/>
              </a:rPr>
              <a:t>Patra Corp is a company specializing in insurance processing and technology solutions. They offer services such as policy checking, data entry, customer service, and software development for insurance agencies and carriers.</a:t>
            </a:r>
          </a:p>
          <a:p>
            <a:pPr marL="53975" marR="4399915" indent="-41910">
              <a:lnSpc>
                <a:spcPts val="3020"/>
              </a:lnSpc>
              <a:spcBef>
                <a:spcPts val="100"/>
              </a:spcBef>
              <a:buClr>
                <a:srgbClr val="9BA8B7"/>
              </a:buClr>
              <a:buFont typeface="Arial MT"/>
              <a:buChar char="•"/>
              <a:tabLst>
                <a:tab pos="146050" algn="l"/>
              </a:tabLst>
            </a:pPr>
            <a:r>
              <a:rPr lang="en-IN" sz="1600" b="1" spc="-5" dirty="0">
                <a:solidFill>
                  <a:srgbClr val="404040"/>
                </a:solidFill>
                <a:latin typeface="Cambria"/>
                <a:cs typeface="Cambria"/>
              </a:rPr>
              <a:t>Concentrix</a:t>
            </a:r>
            <a:r>
              <a:rPr sz="1500" b="1" spc="-5" dirty="0">
                <a:solidFill>
                  <a:srgbClr val="404040"/>
                </a:solidFill>
                <a:latin typeface="Cambria"/>
                <a:cs typeface="Cambria"/>
              </a:rPr>
              <a:t>:</a:t>
            </a:r>
            <a:r>
              <a:rPr sz="1500" b="1" spc="5" dirty="0">
                <a:solidFill>
                  <a:srgbClr val="404040"/>
                </a:solidFill>
                <a:latin typeface="Cambria"/>
                <a:cs typeface="Cambria"/>
              </a:rPr>
              <a:t> </a:t>
            </a: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Concentrix is a global business services company specializing in customer engagement and business performance optimization</a:t>
            </a:r>
            <a:r>
              <a:rPr lang="en-US" sz="1600" b="0" i="0" dirty="0">
                <a:solidFill>
                  <a:srgbClr val="0D0D0D"/>
                </a:solidFill>
                <a:effectLst/>
                <a:highlight>
                  <a:srgbClr val="FFFFFF"/>
                </a:highlight>
                <a:latin typeface="Söhne"/>
              </a:rPr>
              <a:t>. </a:t>
            </a:r>
            <a:endParaRPr sz="1500" dirty="0">
              <a:latin typeface="Cambria"/>
              <a:cs typeface="Cambria"/>
            </a:endParaRPr>
          </a:p>
        </p:txBody>
      </p:sp>
      <p:pic>
        <p:nvPicPr>
          <p:cNvPr id="7" name="object 7"/>
          <p:cNvPicPr/>
          <p:nvPr/>
        </p:nvPicPr>
        <p:blipFill>
          <a:blip r:embed="rId2" cstate="print"/>
          <a:stretch>
            <a:fillRect/>
          </a:stretch>
        </p:blipFill>
        <p:spPr>
          <a:xfrm>
            <a:off x="7271139" y="2529276"/>
            <a:ext cx="1796661" cy="1173238"/>
          </a:xfrm>
          <a:prstGeom prst="rect">
            <a:avLst/>
          </a:prstGeom>
        </p:spPr>
      </p:pic>
      <p:pic>
        <p:nvPicPr>
          <p:cNvPr id="13" name="Picture 12">
            <a:extLst>
              <a:ext uri="{FF2B5EF4-FFF2-40B4-BE49-F238E27FC236}">
                <a16:creationId xmlns:a16="http://schemas.microsoft.com/office/drawing/2014/main" id="{83554360-B8B3-EC9A-AE6B-9FE5A8719E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3803095"/>
            <a:ext cx="2153230" cy="992280"/>
          </a:xfrm>
          <a:prstGeom prst="rect">
            <a:avLst/>
          </a:prstGeom>
        </p:spPr>
      </p:pic>
      <p:pic>
        <p:nvPicPr>
          <p:cNvPr id="17" name="Picture 16">
            <a:extLst>
              <a:ext uri="{FF2B5EF4-FFF2-40B4-BE49-F238E27FC236}">
                <a16:creationId xmlns:a16="http://schemas.microsoft.com/office/drawing/2014/main" id="{097687F4-5872-40A3-1E8D-2093390CA5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6079" y="4941654"/>
            <a:ext cx="2364158" cy="13121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2141" y="1135252"/>
            <a:ext cx="4782820" cy="596265"/>
          </a:xfrm>
          <a:prstGeom prst="rect">
            <a:avLst/>
          </a:prstGeom>
          <a:solidFill>
            <a:srgbClr val="00FF00"/>
          </a:solidFill>
        </p:spPr>
        <p:txBody>
          <a:bodyPr vert="horz" wrap="square" lIns="0" tIns="0" rIns="0" bIns="0" rtlCol="0">
            <a:spAutoFit/>
          </a:bodyPr>
          <a:lstStyle/>
          <a:p>
            <a:pPr>
              <a:lnSpc>
                <a:spcPts val="4580"/>
              </a:lnSpc>
            </a:pPr>
            <a:r>
              <a:rPr b="1" spc="-55" dirty="0">
                <a:latin typeface="Cambria"/>
                <a:cs typeface="Cambria"/>
              </a:rPr>
              <a:t>Competitor</a:t>
            </a:r>
            <a:r>
              <a:rPr b="1" spc="-155" dirty="0">
                <a:latin typeface="Cambria"/>
                <a:cs typeface="Cambria"/>
              </a:rPr>
              <a:t> </a:t>
            </a:r>
            <a:r>
              <a:rPr b="1" spc="-5" dirty="0">
                <a:latin typeface="Cambria"/>
                <a:cs typeface="Cambria"/>
              </a:rPr>
              <a:t>1</a:t>
            </a:r>
            <a:r>
              <a:rPr b="1" spc="-120" dirty="0">
                <a:latin typeface="Cambria"/>
                <a:cs typeface="Cambria"/>
              </a:rPr>
              <a:t> </a:t>
            </a:r>
            <a:r>
              <a:rPr b="1" spc="-5" dirty="0">
                <a:latin typeface="Cambria"/>
                <a:cs typeface="Cambria"/>
              </a:rPr>
              <a:t>:</a:t>
            </a:r>
            <a:r>
              <a:rPr b="1" spc="-130" dirty="0">
                <a:latin typeface="Cambria"/>
                <a:cs typeface="Cambria"/>
              </a:rPr>
              <a:t> </a:t>
            </a:r>
            <a:r>
              <a:rPr b="1" spc="-55" dirty="0">
                <a:latin typeface="Cambria"/>
                <a:cs typeface="Cambria"/>
              </a:rPr>
              <a:t>Wipro</a:t>
            </a:r>
          </a:p>
        </p:txBody>
      </p:sp>
      <p:sp>
        <p:nvSpPr>
          <p:cNvPr id="3" name="object 3"/>
          <p:cNvSpPr txBox="1"/>
          <p:nvPr/>
        </p:nvSpPr>
        <p:spPr>
          <a:xfrm>
            <a:off x="928217" y="1954434"/>
            <a:ext cx="11044555" cy="3489325"/>
          </a:xfrm>
          <a:prstGeom prst="rect">
            <a:avLst/>
          </a:prstGeom>
        </p:spPr>
        <p:txBody>
          <a:bodyPr vert="horz" wrap="square" lIns="0" tIns="22860" rIns="0" bIns="0" rtlCol="0">
            <a:spAutoFit/>
          </a:bodyPr>
          <a:lstStyle/>
          <a:p>
            <a:pPr marL="12700" marR="5080">
              <a:lnSpc>
                <a:spcPct val="110300"/>
              </a:lnSpc>
              <a:spcBef>
                <a:spcPts val="180"/>
              </a:spcBef>
            </a:pPr>
            <a:r>
              <a:rPr sz="2400" b="1" spc="-5" dirty="0">
                <a:solidFill>
                  <a:srgbClr val="404040"/>
                </a:solidFill>
                <a:latin typeface="Cambria"/>
                <a:cs typeface="Cambria"/>
              </a:rPr>
              <a:t>USP</a:t>
            </a:r>
            <a:r>
              <a:rPr sz="2400" b="1" spc="-100" dirty="0">
                <a:solidFill>
                  <a:srgbClr val="404040"/>
                </a:solidFill>
                <a:latin typeface="Cambria"/>
                <a:cs typeface="Cambria"/>
              </a:rPr>
              <a:t> </a:t>
            </a:r>
            <a:r>
              <a:rPr sz="1800" dirty="0">
                <a:solidFill>
                  <a:srgbClr val="404040"/>
                </a:solidFill>
                <a:latin typeface="Cambria"/>
                <a:cs typeface="Cambria"/>
              </a:rPr>
              <a:t>:</a:t>
            </a:r>
            <a:r>
              <a:rPr sz="1800" spc="10" dirty="0">
                <a:solidFill>
                  <a:srgbClr val="404040"/>
                </a:solidFill>
                <a:latin typeface="Cambria"/>
                <a:cs typeface="Cambria"/>
              </a:rPr>
              <a:t> </a:t>
            </a:r>
            <a:r>
              <a:rPr sz="1800" spc="-15" dirty="0">
                <a:solidFill>
                  <a:srgbClr val="404040"/>
                </a:solidFill>
                <a:latin typeface="Cambria"/>
                <a:cs typeface="Cambria"/>
              </a:rPr>
              <a:t>Overall</a:t>
            </a:r>
            <a:r>
              <a:rPr sz="1800" spc="5" dirty="0">
                <a:solidFill>
                  <a:srgbClr val="404040"/>
                </a:solidFill>
                <a:latin typeface="Cambria"/>
                <a:cs typeface="Cambria"/>
              </a:rPr>
              <a:t> </a:t>
            </a:r>
            <a:r>
              <a:rPr sz="1800" dirty="0">
                <a:solidFill>
                  <a:srgbClr val="404040"/>
                </a:solidFill>
                <a:latin typeface="Cambria"/>
                <a:cs typeface="Cambria"/>
              </a:rPr>
              <a:t>,</a:t>
            </a:r>
            <a:r>
              <a:rPr sz="1800" spc="20" dirty="0">
                <a:solidFill>
                  <a:srgbClr val="404040"/>
                </a:solidFill>
                <a:latin typeface="Cambria"/>
                <a:cs typeface="Cambria"/>
              </a:rPr>
              <a:t> </a:t>
            </a:r>
            <a:r>
              <a:rPr sz="1800" spc="-15" dirty="0">
                <a:solidFill>
                  <a:srgbClr val="404040"/>
                </a:solidFill>
                <a:latin typeface="Cambria"/>
                <a:cs typeface="Cambria"/>
              </a:rPr>
              <a:t>Wipro’s</a:t>
            </a:r>
            <a:r>
              <a:rPr sz="1800" spc="5" dirty="0">
                <a:solidFill>
                  <a:srgbClr val="404040"/>
                </a:solidFill>
                <a:latin typeface="Cambria"/>
                <a:cs typeface="Cambria"/>
              </a:rPr>
              <a:t> </a:t>
            </a:r>
            <a:r>
              <a:rPr sz="1800" spc="-5" dirty="0">
                <a:solidFill>
                  <a:srgbClr val="404040"/>
                </a:solidFill>
                <a:latin typeface="Cambria"/>
                <a:cs typeface="Cambria"/>
              </a:rPr>
              <a:t>lies</a:t>
            </a:r>
            <a:r>
              <a:rPr sz="1800" dirty="0">
                <a:solidFill>
                  <a:srgbClr val="404040"/>
                </a:solidFill>
                <a:latin typeface="Cambria"/>
                <a:cs typeface="Cambria"/>
              </a:rPr>
              <a:t> in</a:t>
            </a:r>
            <a:r>
              <a:rPr sz="1800" spc="-5" dirty="0">
                <a:solidFill>
                  <a:srgbClr val="404040"/>
                </a:solidFill>
                <a:latin typeface="Cambria"/>
                <a:cs typeface="Cambria"/>
              </a:rPr>
              <a:t> </a:t>
            </a:r>
            <a:r>
              <a:rPr sz="1800" dirty="0">
                <a:solidFill>
                  <a:srgbClr val="404040"/>
                </a:solidFill>
                <a:latin typeface="Cambria"/>
                <a:cs typeface="Cambria"/>
              </a:rPr>
              <a:t>its</a:t>
            </a:r>
            <a:r>
              <a:rPr sz="1800" spc="15" dirty="0">
                <a:solidFill>
                  <a:srgbClr val="404040"/>
                </a:solidFill>
                <a:latin typeface="Cambria"/>
                <a:cs typeface="Cambria"/>
              </a:rPr>
              <a:t> </a:t>
            </a:r>
            <a:r>
              <a:rPr sz="1800" spc="-5" dirty="0">
                <a:solidFill>
                  <a:srgbClr val="404040"/>
                </a:solidFill>
                <a:latin typeface="Cambria"/>
                <a:cs typeface="Cambria"/>
              </a:rPr>
              <a:t>technological </a:t>
            </a:r>
            <a:r>
              <a:rPr sz="1800" spc="-10" dirty="0">
                <a:solidFill>
                  <a:srgbClr val="404040"/>
                </a:solidFill>
                <a:latin typeface="Cambria"/>
                <a:cs typeface="Cambria"/>
              </a:rPr>
              <a:t>expertise</a:t>
            </a:r>
            <a:r>
              <a:rPr sz="1800" spc="-5" dirty="0">
                <a:solidFill>
                  <a:srgbClr val="404040"/>
                </a:solidFill>
                <a:latin typeface="Cambria"/>
                <a:cs typeface="Cambria"/>
              </a:rPr>
              <a:t> ,global</a:t>
            </a:r>
            <a:r>
              <a:rPr sz="1800" spc="-10" dirty="0">
                <a:solidFill>
                  <a:srgbClr val="404040"/>
                </a:solidFill>
                <a:latin typeface="Cambria"/>
                <a:cs typeface="Cambria"/>
              </a:rPr>
              <a:t> delivery</a:t>
            </a:r>
            <a:r>
              <a:rPr sz="1800" spc="20" dirty="0">
                <a:solidFill>
                  <a:srgbClr val="404040"/>
                </a:solidFill>
                <a:latin typeface="Cambria"/>
                <a:cs typeface="Cambria"/>
              </a:rPr>
              <a:t> </a:t>
            </a:r>
            <a:r>
              <a:rPr sz="1800" spc="-5" dirty="0">
                <a:solidFill>
                  <a:srgbClr val="404040"/>
                </a:solidFill>
                <a:latin typeface="Cambria"/>
                <a:cs typeface="Cambria"/>
              </a:rPr>
              <a:t>capabilities</a:t>
            </a:r>
            <a:r>
              <a:rPr sz="1800" spc="-20" dirty="0">
                <a:solidFill>
                  <a:srgbClr val="404040"/>
                </a:solidFill>
                <a:latin typeface="Cambria"/>
                <a:cs typeface="Cambria"/>
              </a:rPr>
              <a:t> </a:t>
            </a:r>
            <a:r>
              <a:rPr sz="1800" dirty="0">
                <a:solidFill>
                  <a:srgbClr val="404040"/>
                </a:solidFill>
                <a:latin typeface="Cambria"/>
                <a:cs typeface="Cambria"/>
              </a:rPr>
              <a:t>,</a:t>
            </a:r>
            <a:r>
              <a:rPr sz="1800" spc="20" dirty="0">
                <a:solidFill>
                  <a:srgbClr val="404040"/>
                </a:solidFill>
                <a:latin typeface="Cambria"/>
                <a:cs typeface="Cambria"/>
              </a:rPr>
              <a:t> </a:t>
            </a:r>
            <a:r>
              <a:rPr sz="1800" dirty="0">
                <a:solidFill>
                  <a:srgbClr val="404040"/>
                </a:solidFill>
                <a:latin typeface="Cambria"/>
                <a:cs typeface="Cambria"/>
              </a:rPr>
              <a:t>industry-specific</a:t>
            </a:r>
            <a:r>
              <a:rPr sz="1800" spc="15" dirty="0">
                <a:solidFill>
                  <a:srgbClr val="404040"/>
                </a:solidFill>
                <a:latin typeface="Cambria"/>
                <a:cs typeface="Cambria"/>
              </a:rPr>
              <a:t> </a:t>
            </a:r>
            <a:r>
              <a:rPr sz="1800" spc="-5" dirty="0">
                <a:solidFill>
                  <a:srgbClr val="404040"/>
                </a:solidFill>
                <a:latin typeface="Cambria"/>
                <a:cs typeface="Cambria"/>
              </a:rPr>
              <a:t>solutions, </a:t>
            </a:r>
            <a:r>
              <a:rPr sz="1800" spc="-385" dirty="0">
                <a:solidFill>
                  <a:srgbClr val="404040"/>
                </a:solidFill>
                <a:latin typeface="Cambria"/>
                <a:cs typeface="Cambria"/>
              </a:rPr>
              <a:t> </a:t>
            </a:r>
            <a:r>
              <a:rPr sz="1800" dirty="0">
                <a:solidFill>
                  <a:srgbClr val="404040"/>
                </a:solidFill>
                <a:latin typeface="Cambria"/>
                <a:cs typeface="Cambria"/>
              </a:rPr>
              <a:t>client-centric</a:t>
            </a:r>
            <a:r>
              <a:rPr sz="1800" spc="-35" dirty="0">
                <a:solidFill>
                  <a:srgbClr val="404040"/>
                </a:solidFill>
                <a:latin typeface="Cambria"/>
                <a:cs typeface="Cambria"/>
              </a:rPr>
              <a:t> </a:t>
            </a:r>
            <a:r>
              <a:rPr sz="1800" spc="-10" dirty="0">
                <a:solidFill>
                  <a:srgbClr val="404040"/>
                </a:solidFill>
                <a:latin typeface="Cambria"/>
                <a:cs typeface="Cambria"/>
              </a:rPr>
              <a:t>approach</a:t>
            </a:r>
            <a:r>
              <a:rPr sz="1800" spc="-5" dirty="0">
                <a:solidFill>
                  <a:srgbClr val="404040"/>
                </a:solidFill>
                <a:latin typeface="Cambria"/>
                <a:cs typeface="Cambria"/>
              </a:rPr>
              <a:t> ,and</a:t>
            </a:r>
            <a:r>
              <a:rPr sz="1800" spc="10" dirty="0">
                <a:solidFill>
                  <a:srgbClr val="404040"/>
                </a:solidFill>
                <a:latin typeface="Cambria"/>
                <a:cs typeface="Cambria"/>
              </a:rPr>
              <a:t> </a:t>
            </a:r>
            <a:r>
              <a:rPr sz="1800" dirty="0">
                <a:solidFill>
                  <a:srgbClr val="404040"/>
                </a:solidFill>
                <a:latin typeface="Cambria"/>
                <a:cs typeface="Cambria"/>
              </a:rPr>
              <a:t>commitments</a:t>
            </a:r>
            <a:r>
              <a:rPr sz="1800" spc="-25" dirty="0">
                <a:solidFill>
                  <a:srgbClr val="404040"/>
                </a:solidFill>
                <a:latin typeface="Cambria"/>
                <a:cs typeface="Cambria"/>
              </a:rPr>
              <a:t> </a:t>
            </a:r>
            <a:r>
              <a:rPr sz="1800" spc="-5" dirty="0">
                <a:solidFill>
                  <a:srgbClr val="404040"/>
                </a:solidFill>
                <a:latin typeface="Cambria"/>
                <a:cs typeface="Cambria"/>
              </a:rPr>
              <a:t>to</a:t>
            </a:r>
            <a:r>
              <a:rPr sz="1800" spc="5" dirty="0">
                <a:solidFill>
                  <a:srgbClr val="404040"/>
                </a:solidFill>
                <a:latin typeface="Cambria"/>
                <a:cs typeface="Cambria"/>
              </a:rPr>
              <a:t> </a:t>
            </a:r>
            <a:r>
              <a:rPr sz="1800" spc="-10" dirty="0">
                <a:solidFill>
                  <a:srgbClr val="404040"/>
                </a:solidFill>
                <a:latin typeface="Cambria"/>
                <a:cs typeface="Cambria"/>
              </a:rPr>
              <a:t>innovation</a:t>
            </a:r>
            <a:r>
              <a:rPr sz="1800" spc="-35" dirty="0">
                <a:solidFill>
                  <a:srgbClr val="404040"/>
                </a:solidFill>
                <a:latin typeface="Cambria"/>
                <a:cs typeface="Cambria"/>
              </a:rPr>
              <a:t> </a:t>
            </a:r>
            <a:r>
              <a:rPr sz="1800" dirty="0">
                <a:solidFill>
                  <a:srgbClr val="404040"/>
                </a:solidFill>
                <a:latin typeface="Cambria"/>
                <a:cs typeface="Cambria"/>
              </a:rPr>
              <a:t>,</a:t>
            </a:r>
            <a:r>
              <a:rPr sz="1800" spc="15" dirty="0">
                <a:solidFill>
                  <a:srgbClr val="404040"/>
                </a:solidFill>
                <a:latin typeface="Cambria"/>
                <a:cs typeface="Cambria"/>
              </a:rPr>
              <a:t> </a:t>
            </a:r>
            <a:r>
              <a:rPr sz="1800" spc="-5" dirty="0">
                <a:solidFill>
                  <a:srgbClr val="404040"/>
                </a:solidFill>
                <a:latin typeface="Cambria"/>
                <a:cs typeface="Cambria"/>
              </a:rPr>
              <a:t>enabling</a:t>
            </a:r>
            <a:r>
              <a:rPr sz="1800" spc="-25" dirty="0">
                <a:solidFill>
                  <a:srgbClr val="404040"/>
                </a:solidFill>
                <a:latin typeface="Cambria"/>
                <a:cs typeface="Cambria"/>
              </a:rPr>
              <a:t> </a:t>
            </a:r>
            <a:r>
              <a:rPr sz="1800" dirty="0">
                <a:solidFill>
                  <a:srgbClr val="404040"/>
                </a:solidFill>
                <a:latin typeface="Cambria"/>
                <a:cs typeface="Cambria"/>
              </a:rPr>
              <a:t>it</a:t>
            </a:r>
            <a:r>
              <a:rPr sz="1800" spc="10" dirty="0">
                <a:solidFill>
                  <a:srgbClr val="404040"/>
                </a:solidFill>
                <a:latin typeface="Cambria"/>
                <a:cs typeface="Cambria"/>
              </a:rPr>
              <a:t> </a:t>
            </a:r>
            <a:r>
              <a:rPr sz="1800" spc="-5" dirty="0">
                <a:solidFill>
                  <a:srgbClr val="404040"/>
                </a:solidFill>
                <a:latin typeface="Cambria"/>
                <a:cs typeface="Cambria"/>
              </a:rPr>
              <a:t>to </a:t>
            </a:r>
            <a:r>
              <a:rPr sz="1800" dirty="0">
                <a:solidFill>
                  <a:srgbClr val="404040"/>
                </a:solidFill>
                <a:latin typeface="Cambria"/>
                <a:cs typeface="Cambria"/>
              </a:rPr>
              <a:t>clients</a:t>
            </a:r>
            <a:r>
              <a:rPr sz="1800" spc="-15" dirty="0">
                <a:solidFill>
                  <a:srgbClr val="404040"/>
                </a:solidFill>
                <a:latin typeface="Cambria"/>
                <a:cs typeface="Cambria"/>
              </a:rPr>
              <a:t> </a:t>
            </a:r>
            <a:r>
              <a:rPr sz="1800" dirty="0">
                <a:solidFill>
                  <a:srgbClr val="404040"/>
                </a:solidFill>
                <a:latin typeface="Cambria"/>
                <a:cs typeface="Cambria"/>
              </a:rPr>
              <a:t>in</a:t>
            </a:r>
            <a:r>
              <a:rPr sz="1800" spc="10" dirty="0">
                <a:solidFill>
                  <a:srgbClr val="404040"/>
                </a:solidFill>
                <a:latin typeface="Cambria"/>
                <a:cs typeface="Cambria"/>
              </a:rPr>
              <a:t> </a:t>
            </a:r>
            <a:r>
              <a:rPr sz="1800" dirty="0">
                <a:solidFill>
                  <a:srgbClr val="404040"/>
                </a:solidFill>
                <a:latin typeface="Cambria"/>
                <a:cs typeface="Cambria"/>
              </a:rPr>
              <a:t>a </a:t>
            </a:r>
            <a:r>
              <a:rPr sz="1800" spc="-10" dirty="0">
                <a:solidFill>
                  <a:srgbClr val="404040"/>
                </a:solidFill>
                <a:latin typeface="Cambria"/>
                <a:cs typeface="Cambria"/>
              </a:rPr>
              <a:t>competitive</a:t>
            </a:r>
            <a:r>
              <a:rPr sz="1800" spc="-15" dirty="0">
                <a:solidFill>
                  <a:srgbClr val="404040"/>
                </a:solidFill>
                <a:latin typeface="Cambria"/>
                <a:cs typeface="Cambria"/>
              </a:rPr>
              <a:t> </a:t>
            </a:r>
            <a:r>
              <a:rPr sz="1800" spc="-10" dirty="0">
                <a:solidFill>
                  <a:srgbClr val="404040"/>
                </a:solidFill>
                <a:latin typeface="Cambria"/>
                <a:cs typeface="Cambria"/>
              </a:rPr>
              <a:t>market</a:t>
            </a:r>
            <a:r>
              <a:rPr sz="1800" spc="15" dirty="0">
                <a:solidFill>
                  <a:srgbClr val="404040"/>
                </a:solidFill>
                <a:latin typeface="Cambria"/>
                <a:cs typeface="Cambria"/>
              </a:rPr>
              <a:t> </a:t>
            </a:r>
            <a:r>
              <a:rPr sz="1800" spc="-5" dirty="0">
                <a:solidFill>
                  <a:srgbClr val="404040"/>
                </a:solidFill>
                <a:latin typeface="Cambria"/>
                <a:cs typeface="Cambria"/>
              </a:rPr>
              <a:t>landscape</a:t>
            </a:r>
            <a:r>
              <a:rPr sz="1900" spc="-5" dirty="0">
                <a:solidFill>
                  <a:srgbClr val="404040"/>
                </a:solidFill>
                <a:latin typeface="Cambria"/>
                <a:cs typeface="Cambria"/>
              </a:rPr>
              <a:t>.</a:t>
            </a:r>
            <a:endParaRPr sz="1900">
              <a:latin typeface="Cambria"/>
              <a:cs typeface="Cambria"/>
            </a:endParaRPr>
          </a:p>
          <a:p>
            <a:pPr marL="12700">
              <a:lnSpc>
                <a:spcPct val="100000"/>
              </a:lnSpc>
              <a:spcBef>
                <a:spcPts val="1630"/>
              </a:spcBef>
            </a:pPr>
            <a:r>
              <a:rPr sz="2400" b="1" spc="-5" dirty="0">
                <a:solidFill>
                  <a:srgbClr val="404040"/>
                </a:solidFill>
                <a:latin typeface="Cambria"/>
                <a:cs typeface="Cambria"/>
              </a:rPr>
              <a:t>Online</a:t>
            </a:r>
            <a:r>
              <a:rPr sz="2400" b="1" spc="-35" dirty="0">
                <a:solidFill>
                  <a:srgbClr val="404040"/>
                </a:solidFill>
                <a:latin typeface="Cambria"/>
                <a:cs typeface="Cambria"/>
              </a:rPr>
              <a:t> </a:t>
            </a:r>
            <a:r>
              <a:rPr sz="2400" b="1" spc="-5" dirty="0">
                <a:solidFill>
                  <a:srgbClr val="404040"/>
                </a:solidFill>
                <a:latin typeface="Cambria"/>
                <a:cs typeface="Cambria"/>
              </a:rPr>
              <a:t>Communication</a:t>
            </a:r>
            <a:r>
              <a:rPr sz="2400" b="1" spc="-30" dirty="0">
                <a:solidFill>
                  <a:srgbClr val="404040"/>
                </a:solidFill>
                <a:latin typeface="Cambria"/>
                <a:cs typeface="Cambria"/>
              </a:rPr>
              <a:t> </a:t>
            </a:r>
            <a:r>
              <a:rPr sz="1900" spc="-5" dirty="0">
                <a:solidFill>
                  <a:srgbClr val="404040"/>
                </a:solidFill>
                <a:latin typeface="Cambria"/>
                <a:cs typeface="Cambria"/>
              </a:rPr>
              <a:t>:</a:t>
            </a:r>
            <a:endParaRPr sz="1900">
              <a:latin typeface="Cambria"/>
              <a:cs typeface="Cambria"/>
            </a:endParaRPr>
          </a:p>
          <a:p>
            <a:pPr marL="12700" marR="246379" indent="104775">
              <a:lnSpc>
                <a:spcPct val="110000"/>
              </a:lnSpc>
              <a:spcBef>
                <a:spcPts val="1460"/>
              </a:spcBef>
            </a:pPr>
            <a:r>
              <a:rPr sz="1900" spc="-20" dirty="0">
                <a:solidFill>
                  <a:srgbClr val="404040"/>
                </a:solidFill>
                <a:latin typeface="Cambria"/>
                <a:cs typeface="Cambria"/>
              </a:rPr>
              <a:t>Overall</a:t>
            </a:r>
            <a:r>
              <a:rPr sz="1900" spc="5" dirty="0">
                <a:solidFill>
                  <a:srgbClr val="404040"/>
                </a:solidFill>
                <a:latin typeface="Cambria"/>
                <a:cs typeface="Cambria"/>
              </a:rPr>
              <a:t> </a:t>
            </a:r>
            <a:r>
              <a:rPr sz="1900" spc="-5" dirty="0">
                <a:solidFill>
                  <a:srgbClr val="404040"/>
                </a:solidFill>
                <a:latin typeface="Cambria"/>
                <a:cs typeface="Cambria"/>
              </a:rPr>
              <a:t>,</a:t>
            </a:r>
            <a:r>
              <a:rPr sz="1900" dirty="0">
                <a:solidFill>
                  <a:srgbClr val="404040"/>
                </a:solidFill>
                <a:latin typeface="Cambria"/>
                <a:cs typeface="Cambria"/>
              </a:rPr>
              <a:t> </a:t>
            </a:r>
            <a:r>
              <a:rPr sz="1900" spc="-20" dirty="0">
                <a:solidFill>
                  <a:srgbClr val="404040"/>
                </a:solidFill>
                <a:latin typeface="Cambria"/>
                <a:cs typeface="Cambria"/>
              </a:rPr>
              <a:t>Wipro’s</a:t>
            </a:r>
            <a:r>
              <a:rPr sz="1900" spc="5" dirty="0">
                <a:solidFill>
                  <a:srgbClr val="404040"/>
                </a:solidFill>
                <a:latin typeface="Cambria"/>
                <a:cs typeface="Cambria"/>
              </a:rPr>
              <a:t> </a:t>
            </a:r>
            <a:r>
              <a:rPr sz="1900" spc="-10" dirty="0">
                <a:solidFill>
                  <a:srgbClr val="404040"/>
                </a:solidFill>
                <a:latin typeface="Cambria"/>
                <a:cs typeface="Cambria"/>
              </a:rPr>
              <a:t>online</a:t>
            </a:r>
            <a:r>
              <a:rPr sz="1900" spc="10" dirty="0">
                <a:solidFill>
                  <a:srgbClr val="404040"/>
                </a:solidFill>
                <a:latin typeface="Cambria"/>
                <a:cs typeface="Cambria"/>
              </a:rPr>
              <a:t> </a:t>
            </a:r>
            <a:r>
              <a:rPr sz="1900" spc="-10" dirty="0">
                <a:solidFill>
                  <a:srgbClr val="404040"/>
                </a:solidFill>
                <a:latin typeface="Cambria"/>
                <a:cs typeface="Cambria"/>
              </a:rPr>
              <a:t>communication</a:t>
            </a:r>
            <a:r>
              <a:rPr sz="1900" spc="20" dirty="0">
                <a:solidFill>
                  <a:srgbClr val="404040"/>
                </a:solidFill>
                <a:latin typeface="Cambria"/>
                <a:cs typeface="Cambria"/>
              </a:rPr>
              <a:t> </a:t>
            </a:r>
            <a:r>
              <a:rPr sz="1900" spc="-15" dirty="0">
                <a:solidFill>
                  <a:srgbClr val="404040"/>
                </a:solidFill>
                <a:latin typeface="Cambria"/>
                <a:cs typeface="Cambria"/>
              </a:rPr>
              <a:t>strategy</a:t>
            </a:r>
            <a:r>
              <a:rPr sz="1900" dirty="0">
                <a:solidFill>
                  <a:srgbClr val="404040"/>
                </a:solidFill>
                <a:latin typeface="Cambria"/>
                <a:cs typeface="Cambria"/>
              </a:rPr>
              <a:t> </a:t>
            </a:r>
            <a:r>
              <a:rPr sz="1900" spc="-5" dirty="0">
                <a:solidFill>
                  <a:srgbClr val="404040"/>
                </a:solidFill>
                <a:latin typeface="Cambria"/>
                <a:cs typeface="Cambria"/>
              </a:rPr>
              <a:t>is</a:t>
            </a:r>
            <a:r>
              <a:rPr sz="1900" dirty="0">
                <a:solidFill>
                  <a:srgbClr val="404040"/>
                </a:solidFill>
                <a:latin typeface="Cambria"/>
                <a:cs typeface="Cambria"/>
              </a:rPr>
              <a:t> </a:t>
            </a:r>
            <a:r>
              <a:rPr sz="1900" spc="-10" dirty="0">
                <a:solidFill>
                  <a:srgbClr val="404040"/>
                </a:solidFill>
                <a:latin typeface="Cambria"/>
                <a:cs typeface="Cambria"/>
              </a:rPr>
              <a:t>focused</a:t>
            </a:r>
            <a:r>
              <a:rPr sz="1900" spc="5" dirty="0">
                <a:solidFill>
                  <a:srgbClr val="404040"/>
                </a:solidFill>
                <a:latin typeface="Cambria"/>
                <a:cs typeface="Cambria"/>
              </a:rPr>
              <a:t> </a:t>
            </a:r>
            <a:r>
              <a:rPr sz="1900" spc="-5" dirty="0">
                <a:solidFill>
                  <a:srgbClr val="404040"/>
                </a:solidFill>
                <a:latin typeface="Cambria"/>
                <a:cs typeface="Cambria"/>
              </a:rPr>
              <a:t>in</a:t>
            </a:r>
            <a:r>
              <a:rPr sz="1900" dirty="0">
                <a:solidFill>
                  <a:srgbClr val="404040"/>
                </a:solidFill>
                <a:latin typeface="Cambria"/>
                <a:cs typeface="Cambria"/>
              </a:rPr>
              <a:t> </a:t>
            </a:r>
            <a:r>
              <a:rPr sz="1900" spc="-5" dirty="0">
                <a:solidFill>
                  <a:srgbClr val="404040"/>
                </a:solidFill>
                <a:latin typeface="Cambria"/>
                <a:cs typeface="Cambria"/>
              </a:rPr>
              <a:t>building</a:t>
            </a:r>
            <a:r>
              <a:rPr sz="1900" dirty="0">
                <a:solidFill>
                  <a:srgbClr val="404040"/>
                </a:solidFill>
                <a:latin typeface="Cambria"/>
                <a:cs typeface="Cambria"/>
              </a:rPr>
              <a:t> </a:t>
            </a:r>
            <a:r>
              <a:rPr sz="1900" spc="-20" dirty="0">
                <a:solidFill>
                  <a:srgbClr val="404040"/>
                </a:solidFill>
                <a:latin typeface="Cambria"/>
                <a:cs typeface="Cambria"/>
              </a:rPr>
              <a:t>brand</a:t>
            </a:r>
            <a:r>
              <a:rPr sz="1900" spc="20" dirty="0">
                <a:solidFill>
                  <a:srgbClr val="404040"/>
                </a:solidFill>
                <a:latin typeface="Cambria"/>
                <a:cs typeface="Cambria"/>
              </a:rPr>
              <a:t> </a:t>
            </a:r>
            <a:r>
              <a:rPr sz="1900" spc="-15" dirty="0">
                <a:solidFill>
                  <a:srgbClr val="404040"/>
                </a:solidFill>
                <a:latin typeface="Cambria"/>
                <a:cs typeface="Cambria"/>
              </a:rPr>
              <a:t>awareness</a:t>
            </a:r>
            <a:r>
              <a:rPr sz="1900" spc="10" dirty="0">
                <a:solidFill>
                  <a:srgbClr val="404040"/>
                </a:solidFill>
                <a:latin typeface="Cambria"/>
                <a:cs typeface="Cambria"/>
              </a:rPr>
              <a:t> </a:t>
            </a:r>
            <a:r>
              <a:rPr sz="1900" spc="-10" dirty="0">
                <a:solidFill>
                  <a:srgbClr val="404040"/>
                </a:solidFill>
                <a:latin typeface="Cambria"/>
                <a:cs typeface="Cambria"/>
              </a:rPr>
              <a:t>,thought </a:t>
            </a:r>
            <a:r>
              <a:rPr sz="1900" spc="-5" dirty="0">
                <a:solidFill>
                  <a:srgbClr val="404040"/>
                </a:solidFill>
                <a:latin typeface="Cambria"/>
                <a:cs typeface="Cambria"/>
              </a:rPr>
              <a:t> </a:t>
            </a:r>
            <a:r>
              <a:rPr sz="1900" spc="-10" dirty="0">
                <a:solidFill>
                  <a:srgbClr val="404040"/>
                </a:solidFill>
                <a:latin typeface="Cambria"/>
                <a:cs typeface="Cambria"/>
              </a:rPr>
              <a:t>leadership</a:t>
            </a:r>
            <a:r>
              <a:rPr sz="1900" spc="5" dirty="0">
                <a:solidFill>
                  <a:srgbClr val="404040"/>
                </a:solidFill>
                <a:latin typeface="Cambria"/>
                <a:cs typeface="Cambria"/>
              </a:rPr>
              <a:t> </a:t>
            </a:r>
            <a:r>
              <a:rPr sz="1900" spc="-5" dirty="0">
                <a:solidFill>
                  <a:srgbClr val="404040"/>
                </a:solidFill>
                <a:latin typeface="Cambria"/>
                <a:cs typeface="Cambria"/>
              </a:rPr>
              <a:t>,</a:t>
            </a:r>
            <a:r>
              <a:rPr sz="1900" spc="5" dirty="0">
                <a:solidFill>
                  <a:srgbClr val="404040"/>
                </a:solidFill>
                <a:latin typeface="Cambria"/>
                <a:cs typeface="Cambria"/>
              </a:rPr>
              <a:t> </a:t>
            </a:r>
            <a:r>
              <a:rPr sz="1900" spc="-10" dirty="0">
                <a:solidFill>
                  <a:srgbClr val="404040"/>
                </a:solidFill>
                <a:latin typeface="Cambria"/>
                <a:cs typeface="Cambria"/>
              </a:rPr>
              <a:t>and</a:t>
            </a:r>
            <a:r>
              <a:rPr sz="1900" spc="-5" dirty="0">
                <a:solidFill>
                  <a:srgbClr val="404040"/>
                </a:solidFill>
                <a:latin typeface="Cambria"/>
                <a:cs typeface="Cambria"/>
              </a:rPr>
              <a:t> </a:t>
            </a:r>
            <a:r>
              <a:rPr sz="1900" spc="-10" dirty="0">
                <a:solidFill>
                  <a:srgbClr val="404040"/>
                </a:solidFill>
                <a:latin typeface="Cambria"/>
                <a:cs typeface="Cambria"/>
              </a:rPr>
              <a:t>engagement</a:t>
            </a:r>
            <a:r>
              <a:rPr sz="1900" spc="10" dirty="0">
                <a:solidFill>
                  <a:srgbClr val="404040"/>
                </a:solidFill>
                <a:latin typeface="Cambria"/>
                <a:cs typeface="Cambria"/>
              </a:rPr>
              <a:t> </a:t>
            </a:r>
            <a:r>
              <a:rPr sz="1900" spc="-10" dirty="0">
                <a:solidFill>
                  <a:srgbClr val="404040"/>
                </a:solidFill>
                <a:latin typeface="Cambria"/>
                <a:cs typeface="Cambria"/>
              </a:rPr>
              <a:t>with</a:t>
            </a:r>
            <a:r>
              <a:rPr sz="1900" spc="15" dirty="0">
                <a:solidFill>
                  <a:srgbClr val="404040"/>
                </a:solidFill>
                <a:latin typeface="Cambria"/>
                <a:cs typeface="Cambria"/>
              </a:rPr>
              <a:t> </a:t>
            </a:r>
            <a:r>
              <a:rPr sz="1900" spc="-5" dirty="0">
                <a:solidFill>
                  <a:srgbClr val="404040"/>
                </a:solidFill>
                <a:latin typeface="Cambria"/>
                <a:cs typeface="Cambria"/>
              </a:rPr>
              <a:t>its </a:t>
            </a:r>
            <a:r>
              <a:rPr sz="1900" spc="-10" dirty="0">
                <a:solidFill>
                  <a:srgbClr val="404040"/>
                </a:solidFill>
                <a:latin typeface="Cambria"/>
                <a:cs typeface="Cambria"/>
              </a:rPr>
              <a:t>audience</a:t>
            </a:r>
            <a:r>
              <a:rPr sz="1900" spc="10" dirty="0">
                <a:solidFill>
                  <a:srgbClr val="404040"/>
                </a:solidFill>
                <a:latin typeface="Cambria"/>
                <a:cs typeface="Cambria"/>
              </a:rPr>
              <a:t> </a:t>
            </a:r>
            <a:r>
              <a:rPr sz="1900" spc="-15" dirty="0">
                <a:solidFill>
                  <a:srgbClr val="404040"/>
                </a:solidFill>
                <a:latin typeface="Cambria"/>
                <a:cs typeface="Cambria"/>
              </a:rPr>
              <a:t>through</a:t>
            </a:r>
            <a:r>
              <a:rPr sz="1900" spc="15" dirty="0">
                <a:solidFill>
                  <a:srgbClr val="404040"/>
                </a:solidFill>
                <a:latin typeface="Cambria"/>
                <a:cs typeface="Cambria"/>
              </a:rPr>
              <a:t> </a:t>
            </a:r>
            <a:r>
              <a:rPr sz="1900" spc="-5" dirty="0">
                <a:solidFill>
                  <a:srgbClr val="404040"/>
                </a:solidFill>
                <a:latin typeface="Cambria"/>
                <a:cs typeface="Cambria"/>
              </a:rPr>
              <a:t>a</a:t>
            </a:r>
            <a:r>
              <a:rPr sz="1900" spc="5" dirty="0">
                <a:solidFill>
                  <a:srgbClr val="404040"/>
                </a:solidFill>
                <a:latin typeface="Cambria"/>
                <a:cs typeface="Cambria"/>
              </a:rPr>
              <a:t> </a:t>
            </a:r>
            <a:r>
              <a:rPr sz="1900" spc="-5" dirty="0">
                <a:solidFill>
                  <a:srgbClr val="404040"/>
                </a:solidFill>
                <a:latin typeface="Cambria"/>
                <a:cs typeface="Cambria"/>
              </a:rPr>
              <a:t>combination</a:t>
            </a:r>
            <a:r>
              <a:rPr sz="1900" spc="20" dirty="0">
                <a:solidFill>
                  <a:srgbClr val="404040"/>
                </a:solidFill>
                <a:latin typeface="Cambria"/>
                <a:cs typeface="Cambria"/>
              </a:rPr>
              <a:t> </a:t>
            </a:r>
            <a:r>
              <a:rPr sz="1900" spc="-5" dirty="0">
                <a:solidFill>
                  <a:srgbClr val="404040"/>
                </a:solidFill>
                <a:latin typeface="Cambria"/>
                <a:cs typeface="Cambria"/>
              </a:rPr>
              <a:t>of</a:t>
            </a:r>
            <a:r>
              <a:rPr sz="1900" spc="5" dirty="0">
                <a:solidFill>
                  <a:srgbClr val="404040"/>
                </a:solidFill>
                <a:latin typeface="Cambria"/>
                <a:cs typeface="Cambria"/>
              </a:rPr>
              <a:t> </a:t>
            </a:r>
            <a:r>
              <a:rPr sz="1900" spc="-10" dirty="0">
                <a:solidFill>
                  <a:srgbClr val="404040"/>
                </a:solidFill>
                <a:latin typeface="Cambria"/>
                <a:cs typeface="Cambria"/>
              </a:rPr>
              <a:t>corporate</a:t>
            </a:r>
            <a:r>
              <a:rPr sz="1900" spc="35" dirty="0">
                <a:solidFill>
                  <a:srgbClr val="404040"/>
                </a:solidFill>
                <a:latin typeface="Cambria"/>
                <a:cs typeface="Cambria"/>
              </a:rPr>
              <a:t> </a:t>
            </a:r>
            <a:r>
              <a:rPr sz="1900" spc="-10" dirty="0">
                <a:solidFill>
                  <a:srgbClr val="404040"/>
                </a:solidFill>
                <a:latin typeface="Cambria"/>
                <a:cs typeface="Cambria"/>
              </a:rPr>
              <a:t>website,</a:t>
            </a:r>
            <a:r>
              <a:rPr sz="1900" dirty="0">
                <a:solidFill>
                  <a:srgbClr val="404040"/>
                </a:solidFill>
                <a:latin typeface="Cambria"/>
                <a:cs typeface="Cambria"/>
              </a:rPr>
              <a:t> </a:t>
            </a:r>
            <a:r>
              <a:rPr sz="1900" spc="-5" dirty="0">
                <a:solidFill>
                  <a:srgbClr val="404040"/>
                </a:solidFill>
                <a:latin typeface="Cambria"/>
                <a:cs typeface="Cambria"/>
              </a:rPr>
              <a:t>social</a:t>
            </a:r>
            <a:r>
              <a:rPr sz="1900" dirty="0">
                <a:solidFill>
                  <a:srgbClr val="404040"/>
                </a:solidFill>
                <a:latin typeface="Cambria"/>
                <a:cs typeface="Cambria"/>
              </a:rPr>
              <a:t> </a:t>
            </a:r>
            <a:r>
              <a:rPr sz="1900" spc="-10" dirty="0">
                <a:solidFill>
                  <a:srgbClr val="404040"/>
                </a:solidFill>
                <a:latin typeface="Cambria"/>
                <a:cs typeface="Cambria"/>
              </a:rPr>
              <a:t>media</a:t>
            </a:r>
            <a:r>
              <a:rPr sz="1900" dirty="0">
                <a:solidFill>
                  <a:srgbClr val="404040"/>
                </a:solidFill>
                <a:latin typeface="Cambria"/>
                <a:cs typeface="Cambria"/>
              </a:rPr>
              <a:t> </a:t>
            </a:r>
            <a:r>
              <a:rPr sz="1900" spc="-5" dirty="0">
                <a:solidFill>
                  <a:srgbClr val="404040"/>
                </a:solidFill>
                <a:latin typeface="Cambria"/>
                <a:cs typeface="Cambria"/>
              </a:rPr>
              <a:t>, </a:t>
            </a:r>
            <a:r>
              <a:rPr sz="1900" spc="-405" dirty="0">
                <a:solidFill>
                  <a:srgbClr val="404040"/>
                </a:solidFill>
                <a:latin typeface="Cambria"/>
                <a:cs typeface="Cambria"/>
              </a:rPr>
              <a:t> </a:t>
            </a:r>
            <a:r>
              <a:rPr sz="1900" spc="-10" dirty="0">
                <a:solidFill>
                  <a:srgbClr val="404040"/>
                </a:solidFill>
                <a:latin typeface="Cambria"/>
                <a:cs typeface="Cambria"/>
              </a:rPr>
              <a:t>thought</a:t>
            </a:r>
            <a:r>
              <a:rPr sz="1900" spc="10" dirty="0">
                <a:solidFill>
                  <a:srgbClr val="404040"/>
                </a:solidFill>
                <a:latin typeface="Cambria"/>
                <a:cs typeface="Cambria"/>
              </a:rPr>
              <a:t> </a:t>
            </a:r>
            <a:r>
              <a:rPr sz="1900" spc="-5" dirty="0">
                <a:solidFill>
                  <a:srgbClr val="404040"/>
                </a:solidFill>
                <a:latin typeface="Cambria"/>
                <a:cs typeface="Cambria"/>
              </a:rPr>
              <a:t>leadership content ,</a:t>
            </a:r>
            <a:r>
              <a:rPr sz="1900" spc="-10" dirty="0">
                <a:solidFill>
                  <a:srgbClr val="404040"/>
                </a:solidFill>
                <a:latin typeface="Cambria"/>
                <a:cs typeface="Cambria"/>
              </a:rPr>
              <a:t> </a:t>
            </a:r>
            <a:r>
              <a:rPr sz="1900" spc="-5" dirty="0">
                <a:solidFill>
                  <a:srgbClr val="404040"/>
                </a:solidFill>
                <a:latin typeface="Cambria"/>
                <a:cs typeface="Cambria"/>
              </a:rPr>
              <a:t>virtual </a:t>
            </a:r>
            <a:r>
              <a:rPr sz="1900" spc="-15" dirty="0">
                <a:solidFill>
                  <a:srgbClr val="404040"/>
                </a:solidFill>
                <a:latin typeface="Cambria"/>
                <a:cs typeface="Cambria"/>
              </a:rPr>
              <a:t>events,</a:t>
            </a:r>
            <a:r>
              <a:rPr sz="1900" spc="5" dirty="0">
                <a:solidFill>
                  <a:srgbClr val="404040"/>
                </a:solidFill>
                <a:latin typeface="Cambria"/>
                <a:cs typeface="Cambria"/>
              </a:rPr>
              <a:t> </a:t>
            </a:r>
            <a:r>
              <a:rPr sz="1900" spc="-10" dirty="0">
                <a:solidFill>
                  <a:srgbClr val="404040"/>
                </a:solidFill>
                <a:latin typeface="Cambria"/>
                <a:cs typeface="Cambria"/>
              </a:rPr>
              <a:t>and </a:t>
            </a:r>
            <a:r>
              <a:rPr sz="1900" spc="-5" dirty="0">
                <a:solidFill>
                  <a:srgbClr val="404040"/>
                </a:solidFill>
                <a:latin typeface="Cambria"/>
                <a:cs typeface="Cambria"/>
              </a:rPr>
              <a:t>email </a:t>
            </a:r>
            <a:r>
              <a:rPr sz="1900" spc="-10" dirty="0">
                <a:solidFill>
                  <a:srgbClr val="404040"/>
                </a:solidFill>
                <a:latin typeface="Cambria"/>
                <a:cs typeface="Cambria"/>
              </a:rPr>
              <a:t>newsletters.</a:t>
            </a:r>
            <a:endParaRPr sz="1900">
              <a:latin typeface="Cambria"/>
              <a:cs typeface="Cambria"/>
            </a:endParaRPr>
          </a:p>
          <a:p>
            <a:pPr marL="12700" marR="3401695">
              <a:lnSpc>
                <a:spcPts val="3940"/>
              </a:lnSpc>
              <a:spcBef>
                <a:spcPts val="275"/>
              </a:spcBef>
            </a:pPr>
            <a:r>
              <a:rPr sz="1900" spc="-5" dirty="0">
                <a:solidFill>
                  <a:srgbClr val="404040"/>
                </a:solidFill>
                <a:latin typeface="Cambria"/>
                <a:cs typeface="Cambria"/>
              </a:rPr>
              <a:t>These</a:t>
            </a:r>
            <a:r>
              <a:rPr sz="1900" spc="-10" dirty="0">
                <a:solidFill>
                  <a:srgbClr val="404040"/>
                </a:solidFill>
                <a:latin typeface="Cambria"/>
                <a:cs typeface="Cambria"/>
              </a:rPr>
              <a:t> </a:t>
            </a:r>
            <a:r>
              <a:rPr sz="1900" spc="-5" dirty="0">
                <a:solidFill>
                  <a:srgbClr val="404040"/>
                </a:solidFill>
                <a:latin typeface="Cambria"/>
                <a:cs typeface="Cambria"/>
              </a:rPr>
              <a:t>channels</a:t>
            </a:r>
            <a:r>
              <a:rPr sz="1900" spc="15" dirty="0">
                <a:solidFill>
                  <a:srgbClr val="404040"/>
                </a:solidFill>
                <a:latin typeface="Cambria"/>
                <a:cs typeface="Cambria"/>
              </a:rPr>
              <a:t> </a:t>
            </a:r>
            <a:r>
              <a:rPr sz="1900" spc="-5" dirty="0">
                <a:solidFill>
                  <a:srgbClr val="404040"/>
                </a:solidFill>
                <a:latin typeface="Cambria"/>
                <a:cs typeface="Cambria"/>
              </a:rPr>
              <a:t>enable</a:t>
            </a:r>
            <a:r>
              <a:rPr sz="1900" dirty="0">
                <a:solidFill>
                  <a:srgbClr val="404040"/>
                </a:solidFill>
                <a:latin typeface="Cambria"/>
                <a:cs typeface="Cambria"/>
              </a:rPr>
              <a:t> </a:t>
            </a:r>
            <a:r>
              <a:rPr sz="1900" spc="-10" dirty="0">
                <a:solidFill>
                  <a:srgbClr val="404040"/>
                </a:solidFill>
                <a:latin typeface="Cambria"/>
                <a:cs typeface="Cambria"/>
              </a:rPr>
              <a:t>Wipro</a:t>
            </a:r>
            <a:r>
              <a:rPr sz="1900" spc="-5" dirty="0">
                <a:solidFill>
                  <a:srgbClr val="404040"/>
                </a:solidFill>
                <a:latin typeface="Cambria"/>
                <a:cs typeface="Cambria"/>
              </a:rPr>
              <a:t> </a:t>
            </a:r>
            <a:r>
              <a:rPr sz="1900" spc="-10" dirty="0">
                <a:solidFill>
                  <a:srgbClr val="404040"/>
                </a:solidFill>
                <a:latin typeface="Cambria"/>
                <a:cs typeface="Cambria"/>
              </a:rPr>
              <a:t>to</a:t>
            </a:r>
            <a:r>
              <a:rPr sz="1900" spc="5" dirty="0">
                <a:solidFill>
                  <a:srgbClr val="404040"/>
                </a:solidFill>
                <a:latin typeface="Cambria"/>
                <a:cs typeface="Cambria"/>
              </a:rPr>
              <a:t> </a:t>
            </a:r>
            <a:r>
              <a:rPr sz="2000" spc="-15" dirty="0">
                <a:solidFill>
                  <a:srgbClr val="404040"/>
                </a:solidFill>
                <a:latin typeface="Cambria"/>
                <a:cs typeface="Cambria"/>
              </a:rPr>
              <a:t>effectively</a:t>
            </a:r>
            <a:r>
              <a:rPr sz="2000" spc="-55" dirty="0">
                <a:solidFill>
                  <a:srgbClr val="404040"/>
                </a:solidFill>
                <a:latin typeface="Cambria"/>
                <a:cs typeface="Cambria"/>
              </a:rPr>
              <a:t> </a:t>
            </a:r>
            <a:r>
              <a:rPr sz="1900" spc="-10" dirty="0">
                <a:solidFill>
                  <a:srgbClr val="404040"/>
                </a:solidFill>
                <a:latin typeface="Cambria"/>
                <a:cs typeface="Cambria"/>
              </a:rPr>
              <a:t>communicate</a:t>
            </a:r>
            <a:r>
              <a:rPr sz="1900" spc="-5" dirty="0">
                <a:solidFill>
                  <a:srgbClr val="404040"/>
                </a:solidFill>
                <a:latin typeface="Cambria"/>
                <a:cs typeface="Cambria"/>
              </a:rPr>
              <a:t> its</a:t>
            </a:r>
            <a:r>
              <a:rPr sz="1900" spc="-10" dirty="0">
                <a:solidFill>
                  <a:srgbClr val="404040"/>
                </a:solidFill>
                <a:latin typeface="Cambria"/>
                <a:cs typeface="Cambria"/>
              </a:rPr>
              <a:t> </a:t>
            </a:r>
            <a:r>
              <a:rPr sz="1900" spc="-5" dirty="0">
                <a:solidFill>
                  <a:srgbClr val="404040"/>
                </a:solidFill>
                <a:latin typeface="Cambria"/>
                <a:cs typeface="Cambria"/>
              </a:rPr>
              <a:t>messages , </a:t>
            </a:r>
            <a:r>
              <a:rPr sz="1900" dirty="0">
                <a:solidFill>
                  <a:srgbClr val="404040"/>
                </a:solidFill>
                <a:latin typeface="Cambria"/>
                <a:cs typeface="Cambria"/>
              </a:rPr>
              <a:t> </a:t>
            </a:r>
            <a:r>
              <a:rPr sz="1900" spc="-5" dirty="0">
                <a:solidFill>
                  <a:srgbClr val="404040"/>
                </a:solidFill>
                <a:latin typeface="Cambria"/>
                <a:cs typeface="Cambria"/>
              </a:rPr>
              <a:t>connect</a:t>
            </a:r>
            <a:r>
              <a:rPr sz="1900" spc="20" dirty="0">
                <a:solidFill>
                  <a:srgbClr val="404040"/>
                </a:solidFill>
                <a:latin typeface="Cambria"/>
                <a:cs typeface="Cambria"/>
              </a:rPr>
              <a:t> </a:t>
            </a:r>
            <a:r>
              <a:rPr sz="1900" spc="-10" dirty="0">
                <a:solidFill>
                  <a:srgbClr val="404040"/>
                </a:solidFill>
                <a:latin typeface="Cambria"/>
                <a:cs typeface="Cambria"/>
              </a:rPr>
              <a:t>with</a:t>
            </a:r>
            <a:r>
              <a:rPr sz="1900" spc="5" dirty="0">
                <a:solidFill>
                  <a:srgbClr val="404040"/>
                </a:solidFill>
                <a:latin typeface="Cambria"/>
                <a:cs typeface="Cambria"/>
              </a:rPr>
              <a:t> </a:t>
            </a:r>
            <a:r>
              <a:rPr sz="1900" spc="-10" dirty="0">
                <a:solidFill>
                  <a:srgbClr val="404040"/>
                </a:solidFill>
                <a:latin typeface="Cambria"/>
                <a:cs typeface="Cambria"/>
              </a:rPr>
              <a:t>stakeholders</a:t>
            </a:r>
            <a:r>
              <a:rPr sz="1900" spc="20" dirty="0">
                <a:solidFill>
                  <a:srgbClr val="404040"/>
                </a:solidFill>
                <a:latin typeface="Cambria"/>
                <a:cs typeface="Cambria"/>
              </a:rPr>
              <a:t> </a:t>
            </a:r>
            <a:r>
              <a:rPr sz="1900" spc="-10" dirty="0">
                <a:solidFill>
                  <a:srgbClr val="404040"/>
                </a:solidFill>
                <a:latin typeface="Cambria"/>
                <a:cs typeface="Cambria"/>
              </a:rPr>
              <a:t>,and</a:t>
            </a:r>
            <a:r>
              <a:rPr sz="1900" spc="5" dirty="0">
                <a:solidFill>
                  <a:srgbClr val="404040"/>
                </a:solidFill>
                <a:latin typeface="Cambria"/>
                <a:cs typeface="Cambria"/>
              </a:rPr>
              <a:t> </a:t>
            </a:r>
            <a:r>
              <a:rPr sz="1900" spc="-20" dirty="0">
                <a:solidFill>
                  <a:srgbClr val="404040"/>
                </a:solidFill>
                <a:latin typeface="Cambria"/>
                <a:cs typeface="Cambria"/>
              </a:rPr>
              <a:t>drive</a:t>
            </a:r>
            <a:r>
              <a:rPr sz="1900" dirty="0">
                <a:solidFill>
                  <a:srgbClr val="404040"/>
                </a:solidFill>
                <a:latin typeface="Cambria"/>
                <a:cs typeface="Cambria"/>
              </a:rPr>
              <a:t> </a:t>
            </a:r>
            <a:r>
              <a:rPr sz="1900" spc="-5" dirty="0">
                <a:solidFill>
                  <a:srgbClr val="404040"/>
                </a:solidFill>
                <a:latin typeface="Cambria"/>
                <a:cs typeface="Cambria"/>
              </a:rPr>
              <a:t>business</a:t>
            </a:r>
            <a:r>
              <a:rPr sz="1900" spc="10" dirty="0">
                <a:solidFill>
                  <a:srgbClr val="404040"/>
                </a:solidFill>
                <a:latin typeface="Cambria"/>
                <a:cs typeface="Cambria"/>
              </a:rPr>
              <a:t> </a:t>
            </a:r>
            <a:r>
              <a:rPr sz="1900" spc="-5" dirty="0">
                <a:solidFill>
                  <a:srgbClr val="404040"/>
                </a:solidFill>
                <a:latin typeface="Cambria"/>
                <a:cs typeface="Cambria"/>
              </a:rPr>
              <a:t>out</a:t>
            </a:r>
            <a:r>
              <a:rPr sz="1900" spc="5" dirty="0">
                <a:solidFill>
                  <a:srgbClr val="404040"/>
                </a:solidFill>
                <a:latin typeface="Cambria"/>
                <a:cs typeface="Cambria"/>
              </a:rPr>
              <a:t> </a:t>
            </a:r>
            <a:r>
              <a:rPr sz="1900" spc="-5" dirty="0">
                <a:solidFill>
                  <a:srgbClr val="404040"/>
                </a:solidFill>
                <a:latin typeface="Cambria"/>
                <a:cs typeface="Cambria"/>
              </a:rPr>
              <a:t>comes</a:t>
            </a:r>
            <a:r>
              <a:rPr sz="1900" spc="5" dirty="0">
                <a:solidFill>
                  <a:srgbClr val="404040"/>
                </a:solidFill>
                <a:latin typeface="Cambria"/>
                <a:cs typeface="Cambria"/>
              </a:rPr>
              <a:t> </a:t>
            </a:r>
            <a:r>
              <a:rPr sz="1900" spc="-5" dirty="0">
                <a:solidFill>
                  <a:srgbClr val="404040"/>
                </a:solidFill>
                <a:latin typeface="Cambria"/>
                <a:cs typeface="Cambria"/>
              </a:rPr>
              <a:t>in </a:t>
            </a:r>
            <a:r>
              <a:rPr sz="1900" spc="-10" dirty="0">
                <a:solidFill>
                  <a:srgbClr val="404040"/>
                </a:solidFill>
                <a:latin typeface="Cambria"/>
                <a:cs typeface="Cambria"/>
              </a:rPr>
              <a:t>the</a:t>
            </a:r>
            <a:r>
              <a:rPr sz="1900" spc="5" dirty="0">
                <a:solidFill>
                  <a:srgbClr val="404040"/>
                </a:solidFill>
                <a:latin typeface="Cambria"/>
                <a:cs typeface="Cambria"/>
              </a:rPr>
              <a:t> </a:t>
            </a:r>
            <a:r>
              <a:rPr sz="1900" spc="-10" dirty="0">
                <a:solidFill>
                  <a:srgbClr val="404040"/>
                </a:solidFill>
                <a:latin typeface="Cambria"/>
                <a:cs typeface="Cambria"/>
              </a:rPr>
              <a:t>digital</a:t>
            </a:r>
            <a:r>
              <a:rPr sz="1900" spc="-5" dirty="0">
                <a:solidFill>
                  <a:srgbClr val="404040"/>
                </a:solidFill>
                <a:latin typeface="Cambria"/>
                <a:cs typeface="Cambria"/>
              </a:rPr>
              <a:t> </a:t>
            </a:r>
            <a:r>
              <a:rPr sz="1900" spc="-10" dirty="0">
                <a:solidFill>
                  <a:srgbClr val="404040"/>
                </a:solidFill>
                <a:latin typeface="Cambria"/>
                <a:cs typeface="Cambria"/>
              </a:rPr>
              <a:t>age.</a:t>
            </a:r>
            <a:endParaRPr sz="1900">
              <a:latin typeface="Cambria"/>
              <a:cs typeface="Cambria"/>
            </a:endParaRPr>
          </a:p>
        </p:txBody>
      </p:sp>
      <p:pic>
        <p:nvPicPr>
          <p:cNvPr id="4" name="object 4"/>
          <p:cNvPicPr/>
          <p:nvPr/>
        </p:nvPicPr>
        <p:blipFill>
          <a:blip r:embed="rId2" cstate="print"/>
          <a:stretch>
            <a:fillRect/>
          </a:stretch>
        </p:blipFill>
        <p:spPr>
          <a:xfrm>
            <a:off x="8982456" y="4148328"/>
            <a:ext cx="2996183" cy="22418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719" y="798576"/>
            <a:ext cx="1673860" cy="893444"/>
          </a:xfrm>
          <a:prstGeom prst="rect">
            <a:avLst/>
          </a:prstGeom>
          <a:solidFill>
            <a:srgbClr val="FFFF00"/>
          </a:solidFill>
        </p:spPr>
        <p:txBody>
          <a:bodyPr vert="horz" wrap="square" lIns="0" tIns="0" rIns="0" bIns="0" rtlCol="0">
            <a:spAutoFit/>
          </a:bodyPr>
          <a:lstStyle/>
          <a:p>
            <a:pPr>
              <a:lnSpc>
                <a:spcPts val="6865"/>
              </a:lnSpc>
            </a:pPr>
            <a:r>
              <a:rPr sz="6000" b="1" spc="-120" dirty="0">
                <a:latin typeface="Cambria"/>
                <a:cs typeface="Cambria"/>
              </a:rPr>
              <a:t>S</a:t>
            </a:r>
            <a:r>
              <a:rPr sz="6000" b="1" spc="-195" dirty="0">
                <a:latin typeface="Cambria"/>
                <a:cs typeface="Cambria"/>
              </a:rPr>
              <a:t>w</a:t>
            </a:r>
            <a:r>
              <a:rPr sz="6000" b="1" spc="-45" dirty="0">
                <a:latin typeface="Cambria"/>
                <a:cs typeface="Cambria"/>
              </a:rPr>
              <a:t>o</a:t>
            </a:r>
            <a:r>
              <a:rPr sz="6000" b="1" dirty="0">
                <a:latin typeface="Cambria"/>
                <a:cs typeface="Cambria"/>
              </a:rPr>
              <a:t>t</a:t>
            </a:r>
            <a:endParaRPr sz="6000" dirty="0">
              <a:latin typeface="Cambria"/>
              <a:cs typeface="Cambria"/>
            </a:endParaRPr>
          </a:p>
        </p:txBody>
      </p:sp>
      <p:sp>
        <p:nvSpPr>
          <p:cNvPr id="3" name="object 3"/>
          <p:cNvSpPr txBox="1"/>
          <p:nvPr/>
        </p:nvSpPr>
        <p:spPr>
          <a:xfrm>
            <a:off x="932180" y="1985898"/>
            <a:ext cx="9844405" cy="420433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404040"/>
                </a:solidFill>
                <a:latin typeface="Cambria"/>
                <a:cs typeface="Cambria"/>
              </a:rPr>
              <a:t>St</a:t>
            </a:r>
            <a:r>
              <a:rPr sz="2400" b="1" spc="-35" dirty="0">
                <a:solidFill>
                  <a:srgbClr val="404040"/>
                </a:solidFill>
                <a:latin typeface="Cambria"/>
                <a:cs typeface="Cambria"/>
              </a:rPr>
              <a:t>r</a:t>
            </a:r>
            <a:r>
              <a:rPr sz="2400" b="1" dirty="0">
                <a:solidFill>
                  <a:srgbClr val="404040"/>
                </a:solidFill>
                <a:latin typeface="Cambria"/>
                <a:cs typeface="Cambria"/>
              </a:rPr>
              <a:t>ength</a:t>
            </a:r>
            <a:r>
              <a:rPr sz="2400" b="1" spc="-165" dirty="0">
                <a:solidFill>
                  <a:srgbClr val="404040"/>
                </a:solidFill>
                <a:latin typeface="Cambria"/>
                <a:cs typeface="Cambria"/>
              </a:rPr>
              <a:t> </a:t>
            </a:r>
            <a:r>
              <a:rPr sz="1600" spc="-5" dirty="0">
                <a:solidFill>
                  <a:srgbClr val="404040"/>
                </a:solidFill>
                <a:latin typeface="Cambria"/>
                <a:cs typeface="Cambria"/>
              </a:rPr>
              <a:t>:</a:t>
            </a:r>
            <a:endParaRPr sz="1600">
              <a:latin typeface="Cambria"/>
              <a:cs typeface="Cambria"/>
            </a:endParaRPr>
          </a:p>
          <a:p>
            <a:pPr marL="147955" indent="-135890">
              <a:lnSpc>
                <a:spcPct val="100000"/>
              </a:lnSpc>
              <a:spcBef>
                <a:spcPts val="1220"/>
              </a:spcBef>
              <a:buClr>
                <a:srgbClr val="9BA8B7"/>
              </a:buClr>
              <a:buFont typeface="Arial MT"/>
              <a:buChar char="•"/>
              <a:tabLst>
                <a:tab pos="148590" algn="l"/>
                <a:tab pos="8539480" algn="l"/>
              </a:tabLst>
            </a:pPr>
            <a:r>
              <a:rPr sz="1600" spc="-10" dirty="0">
                <a:solidFill>
                  <a:srgbClr val="404040"/>
                </a:solidFill>
                <a:latin typeface="Cambria"/>
                <a:cs typeface="Cambria"/>
              </a:rPr>
              <a:t>Wipro</a:t>
            </a:r>
            <a:r>
              <a:rPr sz="1600" spc="20" dirty="0">
                <a:solidFill>
                  <a:srgbClr val="404040"/>
                </a:solidFill>
                <a:latin typeface="Cambria"/>
                <a:cs typeface="Cambria"/>
              </a:rPr>
              <a:t> </a:t>
            </a:r>
            <a:r>
              <a:rPr sz="1600" spc="-5" dirty="0">
                <a:solidFill>
                  <a:srgbClr val="404040"/>
                </a:solidFill>
                <a:latin typeface="Cambria"/>
                <a:cs typeface="Cambria"/>
              </a:rPr>
              <a:t>possesses</a:t>
            </a:r>
            <a:r>
              <a:rPr sz="1600" spc="10" dirty="0">
                <a:solidFill>
                  <a:srgbClr val="404040"/>
                </a:solidFill>
                <a:latin typeface="Cambria"/>
                <a:cs typeface="Cambria"/>
              </a:rPr>
              <a:t> </a:t>
            </a:r>
            <a:r>
              <a:rPr sz="1600" spc="-15" dirty="0">
                <a:solidFill>
                  <a:srgbClr val="404040"/>
                </a:solidFill>
                <a:latin typeface="Cambria"/>
                <a:cs typeface="Cambria"/>
              </a:rPr>
              <a:t>several</a:t>
            </a:r>
            <a:r>
              <a:rPr sz="1600" spc="30" dirty="0">
                <a:solidFill>
                  <a:srgbClr val="404040"/>
                </a:solidFill>
                <a:latin typeface="Cambria"/>
                <a:cs typeface="Cambria"/>
              </a:rPr>
              <a:t> </a:t>
            </a:r>
            <a:r>
              <a:rPr sz="1600" spc="-5" dirty="0">
                <a:solidFill>
                  <a:srgbClr val="404040"/>
                </a:solidFill>
                <a:latin typeface="Cambria"/>
                <a:cs typeface="Cambria"/>
              </a:rPr>
              <a:t>strength</a:t>
            </a:r>
            <a:r>
              <a:rPr sz="1600" spc="5" dirty="0">
                <a:solidFill>
                  <a:srgbClr val="404040"/>
                </a:solidFill>
                <a:latin typeface="Cambria"/>
                <a:cs typeface="Cambria"/>
              </a:rPr>
              <a:t> </a:t>
            </a:r>
            <a:r>
              <a:rPr sz="1600" spc="-10" dirty="0">
                <a:solidFill>
                  <a:srgbClr val="404040"/>
                </a:solidFill>
                <a:latin typeface="Cambria"/>
                <a:cs typeface="Cambria"/>
              </a:rPr>
              <a:t>that</a:t>
            </a:r>
            <a:r>
              <a:rPr sz="1600" spc="25" dirty="0">
                <a:solidFill>
                  <a:srgbClr val="404040"/>
                </a:solidFill>
                <a:latin typeface="Cambria"/>
                <a:cs typeface="Cambria"/>
              </a:rPr>
              <a:t> </a:t>
            </a:r>
            <a:r>
              <a:rPr sz="1600" spc="-5" dirty="0">
                <a:solidFill>
                  <a:srgbClr val="404040"/>
                </a:solidFill>
                <a:latin typeface="Cambria"/>
                <a:cs typeface="Cambria"/>
              </a:rPr>
              <a:t>contribute</a:t>
            </a:r>
            <a:r>
              <a:rPr sz="1600" dirty="0">
                <a:solidFill>
                  <a:srgbClr val="404040"/>
                </a:solidFill>
                <a:latin typeface="Cambria"/>
                <a:cs typeface="Cambria"/>
              </a:rPr>
              <a:t> </a:t>
            </a:r>
            <a:r>
              <a:rPr sz="1600" spc="-10" dirty="0">
                <a:solidFill>
                  <a:srgbClr val="404040"/>
                </a:solidFill>
                <a:latin typeface="Cambria"/>
                <a:cs typeface="Cambria"/>
              </a:rPr>
              <a:t>to</a:t>
            </a:r>
            <a:r>
              <a:rPr sz="1600" spc="10" dirty="0">
                <a:solidFill>
                  <a:srgbClr val="404040"/>
                </a:solidFill>
                <a:latin typeface="Cambria"/>
                <a:cs typeface="Cambria"/>
              </a:rPr>
              <a:t> </a:t>
            </a:r>
            <a:r>
              <a:rPr sz="1600" spc="-5" dirty="0">
                <a:solidFill>
                  <a:srgbClr val="404040"/>
                </a:solidFill>
                <a:latin typeface="Cambria"/>
                <a:cs typeface="Cambria"/>
              </a:rPr>
              <a:t>its</a:t>
            </a:r>
            <a:r>
              <a:rPr sz="1600" spc="15" dirty="0">
                <a:solidFill>
                  <a:srgbClr val="404040"/>
                </a:solidFill>
                <a:latin typeface="Cambria"/>
                <a:cs typeface="Cambria"/>
              </a:rPr>
              <a:t> </a:t>
            </a:r>
            <a:r>
              <a:rPr sz="1600" spc="-5" dirty="0">
                <a:solidFill>
                  <a:srgbClr val="404040"/>
                </a:solidFill>
                <a:latin typeface="Cambria"/>
                <a:cs typeface="Cambria"/>
              </a:rPr>
              <a:t>position</a:t>
            </a:r>
            <a:r>
              <a:rPr sz="1600" spc="15" dirty="0">
                <a:solidFill>
                  <a:srgbClr val="404040"/>
                </a:solidFill>
                <a:latin typeface="Cambria"/>
                <a:cs typeface="Cambria"/>
              </a:rPr>
              <a:t> </a:t>
            </a:r>
            <a:r>
              <a:rPr sz="1600" spc="-5" dirty="0">
                <a:solidFill>
                  <a:srgbClr val="404040"/>
                </a:solidFill>
                <a:latin typeface="Cambria"/>
                <a:cs typeface="Cambria"/>
              </a:rPr>
              <a:t>as</a:t>
            </a:r>
            <a:r>
              <a:rPr sz="1600" spc="15" dirty="0">
                <a:solidFill>
                  <a:srgbClr val="404040"/>
                </a:solidFill>
                <a:latin typeface="Cambria"/>
                <a:cs typeface="Cambria"/>
              </a:rPr>
              <a:t> </a:t>
            </a:r>
            <a:r>
              <a:rPr sz="1600" spc="-5" dirty="0">
                <a:solidFill>
                  <a:srgbClr val="404040"/>
                </a:solidFill>
                <a:latin typeface="Cambria"/>
                <a:cs typeface="Cambria"/>
              </a:rPr>
              <a:t>a</a:t>
            </a:r>
            <a:r>
              <a:rPr sz="1600" spc="20" dirty="0">
                <a:solidFill>
                  <a:srgbClr val="404040"/>
                </a:solidFill>
                <a:latin typeface="Cambria"/>
                <a:cs typeface="Cambria"/>
              </a:rPr>
              <a:t> </a:t>
            </a:r>
            <a:r>
              <a:rPr sz="1600" spc="-5" dirty="0">
                <a:solidFill>
                  <a:srgbClr val="404040"/>
                </a:solidFill>
                <a:latin typeface="Cambria"/>
                <a:cs typeface="Cambria"/>
              </a:rPr>
              <a:t>leading</a:t>
            </a:r>
            <a:r>
              <a:rPr sz="1600" spc="380" dirty="0">
                <a:solidFill>
                  <a:srgbClr val="404040"/>
                </a:solidFill>
                <a:latin typeface="Cambria"/>
                <a:cs typeface="Cambria"/>
              </a:rPr>
              <a:t> </a:t>
            </a:r>
            <a:r>
              <a:rPr sz="1600" spc="-10" dirty="0">
                <a:solidFill>
                  <a:srgbClr val="404040"/>
                </a:solidFill>
                <a:latin typeface="Cambria"/>
                <a:cs typeface="Cambria"/>
              </a:rPr>
              <a:t>global</a:t>
            </a:r>
            <a:r>
              <a:rPr sz="1600" spc="20" dirty="0">
                <a:solidFill>
                  <a:srgbClr val="404040"/>
                </a:solidFill>
                <a:latin typeface="Cambria"/>
                <a:cs typeface="Cambria"/>
              </a:rPr>
              <a:t> </a:t>
            </a:r>
            <a:r>
              <a:rPr sz="1600" spc="-5" dirty="0">
                <a:solidFill>
                  <a:srgbClr val="404040"/>
                </a:solidFill>
                <a:latin typeface="Cambria"/>
                <a:cs typeface="Cambria"/>
              </a:rPr>
              <a:t>IT</a:t>
            </a:r>
            <a:r>
              <a:rPr sz="1600" spc="15" dirty="0">
                <a:solidFill>
                  <a:srgbClr val="404040"/>
                </a:solidFill>
                <a:latin typeface="Cambria"/>
                <a:cs typeface="Cambria"/>
              </a:rPr>
              <a:t> </a:t>
            </a:r>
            <a:r>
              <a:rPr sz="1600" spc="-5" dirty="0">
                <a:solidFill>
                  <a:srgbClr val="404040"/>
                </a:solidFill>
                <a:latin typeface="Cambria"/>
                <a:cs typeface="Cambria"/>
              </a:rPr>
              <a:t>services	</a:t>
            </a:r>
            <a:r>
              <a:rPr sz="1600" spc="-10" dirty="0">
                <a:solidFill>
                  <a:srgbClr val="404040"/>
                </a:solidFill>
                <a:latin typeface="Cambria"/>
                <a:cs typeface="Cambria"/>
              </a:rPr>
              <a:t>company</a:t>
            </a:r>
            <a:r>
              <a:rPr sz="1600" spc="-15" dirty="0">
                <a:solidFill>
                  <a:srgbClr val="404040"/>
                </a:solidFill>
                <a:latin typeface="Cambria"/>
                <a:cs typeface="Cambria"/>
              </a:rPr>
              <a:t> </a:t>
            </a:r>
            <a:r>
              <a:rPr sz="1600" spc="-5" dirty="0">
                <a:solidFill>
                  <a:srgbClr val="404040"/>
                </a:solidFill>
                <a:latin typeface="Cambria"/>
                <a:cs typeface="Cambria"/>
              </a:rPr>
              <a:t>.</a:t>
            </a:r>
            <a:endParaRPr sz="1600">
              <a:latin typeface="Cambria"/>
              <a:cs typeface="Cambria"/>
            </a:endParaRPr>
          </a:p>
          <a:p>
            <a:pPr marL="103505" marR="27940" indent="-91440">
              <a:lnSpc>
                <a:spcPts val="1730"/>
              </a:lnSpc>
              <a:spcBef>
                <a:spcPts val="1425"/>
              </a:spcBef>
              <a:buClr>
                <a:srgbClr val="9BA8B7"/>
              </a:buClr>
              <a:buFont typeface="Arial MT"/>
              <a:buChar char="•"/>
              <a:tabLst>
                <a:tab pos="148590" algn="l"/>
              </a:tabLst>
            </a:pPr>
            <a:r>
              <a:rPr sz="1600" spc="-5" dirty="0">
                <a:solidFill>
                  <a:srgbClr val="404040"/>
                </a:solidFill>
                <a:latin typeface="Cambria"/>
                <a:cs typeface="Cambria"/>
              </a:rPr>
              <a:t>This</a:t>
            </a:r>
            <a:r>
              <a:rPr sz="1600" spc="30" dirty="0">
                <a:solidFill>
                  <a:srgbClr val="404040"/>
                </a:solidFill>
                <a:latin typeface="Cambria"/>
                <a:cs typeface="Cambria"/>
              </a:rPr>
              <a:t> </a:t>
            </a:r>
            <a:r>
              <a:rPr sz="1600" spc="-5" dirty="0">
                <a:solidFill>
                  <a:srgbClr val="404040"/>
                </a:solidFill>
                <a:latin typeface="Cambria"/>
                <a:cs typeface="Cambria"/>
              </a:rPr>
              <a:t>deep technology</a:t>
            </a:r>
            <a:r>
              <a:rPr sz="1600" spc="20" dirty="0">
                <a:solidFill>
                  <a:srgbClr val="404040"/>
                </a:solidFill>
                <a:latin typeface="Cambria"/>
                <a:cs typeface="Cambria"/>
              </a:rPr>
              <a:t> </a:t>
            </a:r>
            <a:r>
              <a:rPr sz="1600" spc="-10" dirty="0">
                <a:solidFill>
                  <a:srgbClr val="404040"/>
                </a:solidFill>
                <a:latin typeface="Cambria"/>
                <a:cs typeface="Cambria"/>
              </a:rPr>
              <a:t>knowledge</a:t>
            </a:r>
            <a:r>
              <a:rPr sz="1600" spc="-5" dirty="0">
                <a:solidFill>
                  <a:srgbClr val="404040"/>
                </a:solidFill>
                <a:latin typeface="Cambria"/>
                <a:cs typeface="Cambria"/>
              </a:rPr>
              <a:t> enables</a:t>
            </a:r>
            <a:r>
              <a:rPr sz="1600" spc="10" dirty="0">
                <a:solidFill>
                  <a:srgbClr val="404040"/>
                </a:solidFill>
                <a:latin typeface="Cambria"/>
                <a:cs typeface="Cambria"/>
              </a:rPr>
              <a:t> </a:t>
            </a:r>
            <a:r>
              <a:rPr sz="1600" spc="-10" dirty="0">
                <a:solidFill>
                  <a:srgbClr val="404040"/>
                </a:solidFill>
                <a:latin typeface="Cambria"/>
                <a:cs typeface="Cambria"/>
              </a:rPr>
              <a:t>Wipro</a:t>
            </a:r>
            <a:r>
              <a:rPr sz="1600" spc="20" dirty="0">
                <a:solidFill>
                  <a:srgbClr val="404040"/>
                </a:solidFill>
                <a:latin typeface="Cambria"/>
                <a:cs typeface="Cambria"/>
              </a:rPr>
              <a:t> </a:t>
            </a:r>
            <a:r>
              <a:rPr sz="1600" spc="-10" dirty="0">
                <a:solidFill>
                  <a:srgbClr val="404040"/>
                </a:solidFill>
                <a:latin typeface="Cambria"/>
                <a:cs typeface="Cambria"/>
              </a:rPr>
              <a:t>to</a:t>
            </a:r>
            <a:r>
              <a:rPr sz="1600" spc="15" dirty="0">
                <a:solidFill>
                  <a:srgbClr val="404040"/>
                </a:solidFill>
                <a:latin typeface="Cambria"/>
                <a:cs typeface="Cambria"/>
              </a:rPr>
              <a:t> </a:t>
            </a:r>
            <a:r>
              <a:rPr sz="1600" spc="-10" dirty="0">
                <a:solidFill>
                  <a:srgbClr val="404040"/>
                </a:solidFill>
                <a:latin typeface="Cambria"/>
                <a:cs typeface="Cambria"/>
              </a:rPr>
              <a:t>develop</a:t>
            </a:r>
            <a:r>
              <a:rPr sz="1600" spc="5" dirty="0">
                <a:solidFill>
                  <a:srgbClr val="404040"/>
                </a:solidFill>
                <a:latin typeface="Cambria"/>
                <a:cs typeface="Cambria"/>
              </a:rPr>
              <a:t> </a:t>
            </a:r>
            <a:r>
              <a:rPr sz="1600" spc="-20" dirty="0">
                <a:solidFill>
                  <a:srgbClr val="404040"/>
                </a:solidFill>
                <a:latin typeface="Cambria"/>
                <a:cs typeface="Cambria"/>
              </a:rPr>
              <a:t>innovative</a:t>
            </a:r>
            <a:r>
              <a:rPr sz="1600" spc="45" dirty="0">
                <a:solidFill>
                  <a:srgbClr val="404040"/>
                </a:solidFill>
                <a:latin typeface="Cambria"/>
                <a:cs typeface="Cambria"/>
              </a:rPr>
              <a:t> </a:t>
            </a:r>
            <a:r>
              <a:rPr sz="1600" spc="-5" dirty="0">
                <a:solidFill>
                  <a:srgbClr val="404040"/>
                </a:solidFill>
                <a:latin typeface="Cambria"/>
                <a:cs typeface="Cambria"/>
              </a:rPr>
              <a:t>solutions</a:t>
            </a:r>
            <a:r>
              <a:rPr sz="1600" spc="30" dirty="0">
                <a:solidFill>
                  <a:srgbClr val="404040"/>
                </a:solidFill>
                <a:latin typeface="Cambria"/>
                <a:cs typeface="Cambria"/>
              </a:rPr>
              <a:t> </a:t>
            </a:r>
            <a:r>
              <a:rPr sz="1600" spc="-10" dirty="0">
                <a:solidFill>
                  <a:srgbClr val="404040"/>
                </a:solidFill>
                <a:latin typeface="Cambria"/>
                <a:cs typeface="Cambria"/>
              </a:rPr>
              <a:t>and</a:t>
            </a:r>
            <a:r>
              <a:rPr sz="1600" spc="25" dirty="0">
                <a:solidFill>
                  <a:srgbClr val="404040"/>
                </a:solidFill>
                <a:latin typeface="Cambria"/>
                <a:cs typeface="Cambria"/>
              </a:rPr>
              <a:t> </a:t>
            </a:r>
            <a:r>
              <a:rPr sz="1600" spc="-15" dirty="0">
                <a:solidFill>
                  <a:srgbClr val="404040"/>
                </a:solidFill>
                <a:latin typeface="Cambria"/>
                <a:cs typeface="Cambria"/>
              </a:rPr>
              <a:t>drive</a:t>
            </a:r>
            <a:r>
              <a:rPr sz="1600" spc="30" dirty="0">
                <a:solidFill>
                  <a:srgbClr val="404040"/>
                </a:solidFill>
                <a:latin typeface="Cambria"/>
                <a:cs typeface="Cambria"/>
              </a:rPr>
              <a:t> </a:t>
            </a:r>
            <a:r>
              <a:rPr sz="1600" spc="-10" dirty="0">
                <a:solidFill>
                  <a:srgbClr val="404040"/>
                </a:solidFill>
                <a:latin typeface="Cambria"/>
                <a:cs typeface="Cambria"/>
              </a:rPr>
              <a:t>transformation</a:t>
            </a:r>
            <a:r>
              <a:rPr sz="1600" spc="40" dirty="0">
                <a:solidFill>
                  <a:srgbClr val="404040"/>
                </a:solidFill>
                <a:latin typeface="Cambria"/>
                <a:cs typeface="Cambria"/>
              </a:rPr>
              <a:t> </a:t>
            </a:r>
            <a:r>
              <a:rPr sz="1600" spc="-10" dirty="0">
                <a:solidFill>
                  <a:srgbClr val="404040"/>
                </a:solidFill>
                <a:latin typeface="Cambria"/>
                <a:cs typeface="Cambria"/>
              </a:rPr>
              <a:t>for</a:t>
            </a:r>
            <a:r>
              <a:rPr sz="1600" spc="15" dirty="0">
                <a:solidFill>
                  <a:srgbClr val="404040"/>
                </a:solidFill>
                <a:latin typeface="Cambria"/>
                <a:cs typeface="Cambria"/>
              </a:rPr>
              <a:t> </a:t>
            </a:r>
            <a:r>
              <a:rPr sz="1600" spc="-5" dirty="0">
                <a:solidFill>
                  <a:srgbClr val="404040"/>
                </a:solidFill>
                <a:latin typeface="Cambria"/>
                <a:cs typeface="Cambria"/>
              </a:rPr>
              <a:t>its </a:t>
            </a:r>
            <a:r>
              <a:rPr sz="1600" spc="-335" dirty="0">
                <a:solidFill>
                  <a:srgbClr val="404040"/>
                </a:solidFill>
                <a:latin typeface="Cambria"/>
                <a:cs typeface="Cambria"/>
              </a:rPr>
              <a:t> </a:t>
            </a:r>
            <a:r>
              <a:rPr sz="1600" spc="-10" dirty="0">
                <a:solidFill>
                  <a:srgbClr val="404040"/>
                </a:solidFill>
                <a:latin typeface="Cambria"/>
                <a:cs typeface="Cambria"/>
              </a:rPr>
              <a:t>clients </a:t>
            </a:r>
            <a:r>
              <a:rPr sz="1600" spc="-5" dirty="0">
                <a:solidFill>
                  <a:srgbClr val="404040"/>
                </a:solidFill>
                <a:latin typeface="Cambria"/>
                <a:cs typeface="Cambria"/>
              </a:rPr>
              <a:t>.</a:t>
            </a:r>
            <a:endParaRPr sz="1600">
              <a:latin typeface="Cambria"/>
              <a:cs typeface="Cambria"/>
            </a:endParaRPr>
          </a:p>
          <a:p>
            <a:pPr marL="147955" indent="-135890">
              <a:lnSpc>
                <a:spcPts val="1820"/>
              </a:lnSpc>
              <a:spcBef>
                <a:spcPts val="1185"/>
              </a:spcBef>
              <a:buClr>
                <a:srgbClr val="9BA8B7"/>
              </a:buClr>
              <a:buFont typeface="Arial MT"/>
              <a:buChar char="•"/>
              <a:tabLst>
                <a:tab pos="148590" algn="l"/>
              </a:tabLst>
            </a:pPr>
            <a:r>
              <a:rPr sz="1600" spc="-5" dirty="0">
                <a:solidFill>
                  <a:srgbClr val="404040"/>
                </a:solidFill>
                <a:latin typeface="Cambria"/>
                <a:cs typeface="Cambria"/>
              </a:rPr>
              <a:t>These</a:t>
            </a:r>
            <a:r>
              <a:rPr sz="1600" spc="15" dirty="0">
                <a:solidFill>
                  <a:srgbClr val="404040"/>
                </a:solidFill>
                <a:latin typeface="Cambria"/>
                <a:cs typeface="Cambria"/>
              </a:rPr>
              <a:t> </a:t>
            </a:r>
            <a:r>
              <a:rPr sz="1600" spc="-5" dirty="0">
                <a:solidFill>
                  <a:srgbClr val="404040"/>
                </a:solidFill>
                <a:latin typeface="Cambria"/>
                <a:cs typeface="Cambria"/>
              </a:rPr>
              <a:t>strengths</a:t>
            </a:r>
            <a:r>
              <a:rPr sz="1600" spc="10" dirty="0">
                <a:solidFill>
                  <a:srgbClr val="404040"/>
                </a:solidFill>
                <a:latin typeface="Cambria"/>
                <a:cs typeface="Cambria"/>
              </a:rPr>
              <a:t> </a:t>
            </a:r>
            <a:r>
              <a:rPr sz="1600" spc="-5" dirty="0">
                <a:solidFill>
                  <a:srgbClr val="404040"/>
                </a:solidFill>
                <a:latin typeface="Cambria"/>
                <a:cs typeface="Cambria"/>
              </a:rPr>
              <a:t>position</a:t>
            </a:r>
            <a:r>
              <a:rPr sz="1600" spc="10" dirty="0">
                <a:solidFill>
                  <a:srgbClr val="404040"/>
                </a:solidFill>
                <a:latin typeface="Cambria"/>
                <a:cs typeface="Cambria"/>
              </a:rPr>
              <a:t> </a:t>
            </a:r>
            <a:r>
              <a:rPr sz="1600" spc="-10" dirty="0">
                <a:solidFill>
                  <a:srgbClr val="404040"/>
                </a:solidFill>
                <a:latin typeface="Cambria"/>
                <a:cs typeface="Cambria"/>
              </a:rPr>
              <a:t>Wipro</a:t>
            </a:r>
            <a:r>
              <a:rPr sz="1600" spc="20" dirty="0">
                <a:solidFill>
                  <a:srgbClr val="404040"/>
                </a:solidFill>
                <a:latin typeface="Cambria"/>
                <a:cs typeface="Cambria"/>
              </a:rPr>
              <a:t> </a:t>
            </a:r>
            <a:r>
              <a:rPr sz="1600" spc="-5" dirty="0">
                <a:solidFill>
                  <a:srgbClr val="404040"/>
                </a:solidFill>
                <a:latin typeface="Cambria"/>
                <a:cs typeface="Cambria"/>
              </a:rPr>
              <a:t>as</a:t>
            </a:r>
            <a:r>
              <a:rPr sz="1600" spc="15" dirty="0">
                <a:solidFill>
                  <a:srgbClr val="404040"/>
                </a:solidFill>
                <a:latin typeface="Cambria"/>
                <a:cs typeface="Cambria"/>
              </a:rPr>
              <a:t> </a:t>
            </a:r>
            <a:r>
              <a:rPr sz="1600" spc="-5" dirty="0">
                <a:solidFill>
                  <a:srgbClr val="404040"/>
                </a:solidFill>
                <a:latin typeface="Cambria"/>
                <a:cs typeface="Cambria"/>
              </a:rPr>
              <a:t>a</a:t>
            </a:r>
            <a:r>
              <a:rPr sz="1600" spc="15" dirty="0">
                <a:solidFill>
                  <a:srgbClr val="404040"/>
                </a:solidFill>
                <a:latin typeface="Cambria"/>
                <a:cs typeface="Cambria"/>
              </a:rPr>
              <a:t> </a:t>
            </a:r>
            <a:r>
              <a:rPr sz="1600" spc="-10" dirty="0">
                <a:solidFill>
                  <a:srgbClr val="404040"/>
                </a:solidFill>
                <a:latin typeface="Cambria"/>
                <a:cs typeface="Cambria"/>
              </a:rPr>
              <a:t>trusted</a:t>
            </a:r>
            <a:r>
              <a:rPr sz="1600" spc="20" dirty="0">
                <a:solidFill>
                  <a:srgbClr val="404040"/>
                </a:solidFill>
                <a:latin typeface="Cambria"/>
                <a:cs typeface="Cambria"/>
              </a:rPr>
              <a:t> </a:t>
            </a:r>
            <a:r>
              <a:rPr sz="1600" spc="-10" dirty="0">
                <a:solidFill>
                  <a:srgbClr val="404040"/>
                </a:solidFill>
                <a:latin typeface="Cambria"/>
                <a:cs typeface="Cambria"/>
              </a:rPr>
              <a:t>for</a:t>
            </a:r>
            <a:r>
              <a:rPr sz="1600" spc="20" dirty="0">
                <a:solidFill>
                  <a:srgbClr val="404040"/>
                </a:solidFill>
                <a:latin typeface="Cambria"/>
                <a:cs typeface="Cambria"/>
              </a:rPr>
              <a:t> </a:t>
            </a:r>
            <a:r>
              <a:rPr sz="1600" spc="-10" dirty="0">
                <a:solidFill>
                  <a:srgbClr val="404040"/>
                </a:solidFill>
                <a:latin typeface="Cambria"/>
                <a:cs typeface="Cambria"/>
              </a:rPr>
              <a:t>organizations</a:t>
            </a:r>
            <a:r>
              <a:rPr sz="1600" spc="25" dirty="0">
                <a:solidFill>
                  <a:srgbClr val="404040"/>
                </a:solidFill>
                <a:latin typeface="Cambria"/>
                <a:cs typeface="Cambria"/>
              </a:rPr>
              <a:t> </a:t>
            </a:r>
            <a:r>
              <a:rPr sz="1600" dirty="0">
                <a:solidFill>
                  <a:srgbClr val="404040"/>
                </a:solidFill>
                <a:latin typeface="Cambria"/>
                <a:cs typeface="Cambria"/>
              </a:rPr>
              <a:t>seeking</a:t>
            </a:r>
            <a:r>
              <a:rPr sz="1600" spc="5" dirty="0">
                <a:solidFill>
                  <a:srgbClr val="404040"/>
                </a:solidFill>
                <a:latin typeface="Cambria"/>
                <a:cs typeface="Cambria"/>
              </a:rPr>
              <a:t> </a:t>
            </a:r>
            <a:r>
              <a:rPr sz="1600" spc="-10" dirty="0">
                <a:solidFill>
                  <a:srgbClr val="404040"/>
                </a:solidFill>
                <a:latin typeface="Cambria"/>
                <a:cs typeface="Cambria"/>
              </a:rPr>
              <a:t>to</a:t>
            </a:r>
            <a:r>
              <a:rPr sz="1600" spc="-5" dirty="0">
                <a:solidFill>
                  <a:srgbClr val="404040"/>
                </a:solidFill>
                <a:latin typeface="Cambria"/>
                <a:cs typeface="Cambria"/>
              </a:rPr>
              <a:t> </a:t>
            </a:r>
            <a:r>
              <a:rPr sz="1600" spc="-15" dirty="0">
                <a:solidFill>
                  <a:srgbClr val="404040"/>
                </a:solidFill>
                <a:latin typeface="Cambria"/>
                <a:cs typeface="Cambria"/>
              </a:rPr>
              <a:t>leverage</a:t>
            </a:r>
            <a:r>
              <a:rPr sz="1600" spc="15" dirty="0">
                <a:solidFill>
                  <a:srgbClr val="404040"/>
                </a:solidFill>
                <a:latin typeface="Cambria"/>
                <a:cs typeface="Cambria"/>
              </a:rPr>
              <a:t> </a:t>
            </a:r>
            <a:r>
              <a:rPr sz="1600" spc="-5" dirty="0">
                <a:solidFill>
                  <a:srgbClr val="404040"/>
                </a:solidFill>
                <a:latin typeface="Cambria"/>
                <a:cs typeface="Cambria"/>
              </a:rPr>
              <a:t>technology</a:t>
            </a:r>
            <a:r>
              <a:rPr sz="1600" spc="5" dirty="0">
                <a:solidFill>
                  <a:srgbClr val="404040"/>
                </a:solidFill>
                <a:latin typeface="Cambria"/>
                <a:cs typeface="Cambria"/>
              </a:rPr>
              <a:t> </a:t>
            </a:r>
            <a:r>
              <a:rPr sz="1600" spc="-10" dirty="0">
                <a:solidFill>
                  <a:srgbClr val="404040"/>
                </a:solidFill>
                <a:latin typeface="Cambria"/>
                <a:cs typeface="Cambria"/>
              </a:rPr>
              <a:t>to</a:t>
            </a:r>
            <a:r>
              <a:rPr sz="1600" spc="-5" dirty="0">
                <a:solidFill>
                  <a:srgbClr val="404040"/>
                </a:solidFill>
                <a:latin typeface="Cambria"/>
                <a:cs typeface="Cambria"/>
              </a:rPr>
              <a:t> </a:t>
            </a:r>
            <a:r>
              <a:rPr sz="1600" spc="-15" dirty="0">
                <a:solidFill>
                  <a:srgbClr val="404040"/>
                </a:solidFill>
                <a:latin typeface="Cambria"/>
                <a:cs typeface="Cambria"/>
              </a:rPr>
              <a:t>drive</a:t>
            </a:r>
            <a:r>
              <a:rPr sz="1600" spc="30" dirty="0">
                <a:solidFill>
                  <a:srgbClr val="404040"/>
                </a:solidFill>
                <a:latin typeface="Cambria"/>
                <a:cs typeface="Cambria"/>
              </a:rPr>
              <a:t> </a:t>
            </a:r>
            <a:r>
              <a:rPr sz="1600" spc="-10" dirty="0">
                <a:solidFill>
                  <a:srgbClr val="404040"/>
                </a:solidFill>
                <a:latin typeface="Cambria"/>
                <a:cs typeface="Cambria"/>
              </a:rPr>
              <a:t>business</a:t>
            </a:r>
            <a:endParaRPr sz="1600">
              <a:latin typeface="Cambria"/>
              <a:cs typeface="Cambria"/>
            </a:endParaRPr>
          </a:p>
          <a:p>
            <a:pPr marL="103505">
              <a:lnSpc>
                <a:spcPts val="1820"/>
              </a:lnSpc>
            </a:pPr>
            <a:r>
              <a:rPr sz="1600" spc="-10" dirty="0">
                <a:solidFill>
                  <a:srgbClr val="404040"/>
                </a:solidFill>
                <a:latin typeface="Cambria"/>
                <a:cs typeface="Cambria"/>
              </a:rPr>
              <a:t>growth</a:t>
            </a:r>
            <a:r>
              <a:rPr sz="1600" spc="-15" dirty="0">
                <a:solidFill>
                  <a:srgbClr val="404040"/>
                </a:solidFill>
                <a:latin typeface="Cambria"/>
                <a:cs typeface="Cambria"/>
              </a:rPr>
              <a:t> </a:t>
            </a:r>
            <a:r>
              <a:rPr sz="1600" spc="-10" dirty="0">
                <a:solidFill>
                  <a:srgbClr val="404040"/>
                </a:solidFill>
                <a:latin typeface="Cambria"/>
                <a:cs typeface="Cambria"/>
              </a:rPr>
              <a:t>and</a:t>
            </a:r>
            <a:r>
              <a:rPr sz="1600" spc="-5" dirty="0">
                <a:solidFill>
                  <a:srgbClr val="404040"/>
                </a:solidFill>
                <a:latin typeface="Cambria"/>
                <a:cs typeface="Cambria"/>
              </a:rPr>
              <a:t> success</a:t>
            </a:r>
            <a:r>
              <a:rPr sz="1600" spc="-5" dirty="0">
                <a:solidFill>
                  <a:srgbClr val="404040"/>
                </a:solidFill>
                <a:latin typeface="Franklin Gothic Medium"/>
                <a:cs typeface="Franklin Gothic Medium"/>
              </a:rPr>
              <a:t>.</a:t>
            </a:r>
            <a:endParaRPr sz="1600">
              <a:latin typeface="Franklin Gothic Medium"/>
              <a:cs typeface="Franklin Gothic Medium"/>
            </a:endParaRPr>
          </a:p>
          <a:p>
            <a:pPr marL="12700" marR="5080">
              <a:lnSpc>
                <a:spcPct val="91700"/>
              </a:lnSpc>
              <a:spcBef>
                <a:spcPts val="1335"/>
              </a:spcBef>
            </a:pPr>
            <a:r>
              <a:rPr sz="2400" spc="-35" dirty="0">
                <a:solidFill>
                  <a:srgbClr val="404040"/>
                </a:solidFill>
                <a:latin typeface="Franklin Gothic Medium"/>
                <a:cs typeface="Franklin Gothic Medium"/>
              </a:rPr>
              <a:t>Weakness</a:t>
            </a:r>
            <a:r>
              <a:rPr sz="2400" spc="-10" dirty="0">
                <a:solidFill>
                  <a:srgbClr val="404040"/>
                </a:solidFill>
                <a:latin typeface="Franklin Gothic Medium"/>
                <a:cs typeface="Franklin Gothic Medium"/>
              </a:rPr>
              <a:t> </a:t>
            </a:r>
            <a:r>
              <a:rPr sz="2400" spc="-5" dirty="0">
                <a:solidFill>
                  <a:srgbClr val="404040"/>
                </a:solidFill>
                <a:latin typeface="Franklin Gothic Medium"/>
                <a:cs typeface="Franklin Gothic Medium"/>
              </a:rPr>
              <a:t>:</a:t>
            </a:r>
            <a:r>
              <a:rPr sz="1600" spc="-5" dirty="0">
                <a:solidFill>
                  <a:srgbClr val="404040"/>
                </a:solidFill>
                <a:latin typeface="Cambria"/>
                <a:cs typeface="Cambria"/>
              </a:rPr>
              <a:t>Wipro,</a:t>
            </a:r>
            <a:r>
              <a:rPr sz="1600" spc="15" dirty="0">
                <a:solidFill>
                  <a:srgbClr val="404040"/>
                </a:solidFill>
                <a:latin typeface="Cambria"/>
                <a:cs typeface="Cambria"/>
              </a:rPr>
              <a:t> </a:t>
            </a:r>
            <a:r>
              <a:rPr sz="1600" spc="-15" dirty="0">
                <a:solidFill>
                  <a:srgbClr val="404040"/>
                </a:solidFill>
                <a:latin typeface="Cambria"/>
                <a:cs typeface="Cambria"/>
              </a:rPr>
              <a:t>like</a:t>
            </a:r>
            <a:r>
              <a:rPr sz="1600" spc="10" dirty="0">
                <a:solidFill>
                  <a:srgbClr val="404040"/>
                </a:solidFill>
                <a:latin typeface="Cambria"/>
                <a:cs typeface="Cambria"/>
              </a:rPr>
              <a:t> </a:t>
            </a:r>
            <a:r>
              <a:rPr sz="1600" spc="-20" dirty="0">
                <a:solidFill>
                  <a:srgbClr val="404040"/>
                </a:solidFill>
                <a:latin typeface="Cambria"/>
                <a:cs typeface="Cambria"/>
              </a:rPr>
              <a:t>any</a:t>
            </a:r>
            <a:r>
              <a:rPr sz="1600" spc="25" dirty="0">
                <a:solidFill>
                  <a:srgbClr val="404040"/>
                </a:solidFill>
                <a:latin typeface="Cambria"/>
                <a:cs typeface="Cambria"/>
              </a:rPr>
              <a:t> </a:t>
            </a:r>
            <a:r>
              <a:rPr sz="1600" spc="-25" dirty="0">
                <a:solidFill>
                  <a:srgbClr val="404040"/>
                </a:solidFill>
                <a:latin typeface="Cambria"/>
                <a:cs typeface="Cambria"/>
              </a:rPr>
              <a:t>company,</a:t>
            </a:r>
            <a:r>
              <a:rPr sz="1600" spc="10" dirty="0">
                <a:solidFill>
                  <a:srgbClr val="404040"/>
                </a:solidFill>
                <a:latin typeface="Cambria"/>
                <a:cs typeface="Cambria"/>
              </a:rPr>
              <a:t> </a:t>
            </a:r>
            <a:r>
              <a:rPr sz="1600" spc="-10" dirty="0">
                <a:solidFill>
                  <a:srgbClr val="404040"/>
                </a:solidFill>
                <a:latin typeface="Cambria"/>
                <a:cs typeface="Cambria"/>
              </a:rPr>
              <a:t>has</a:t>
            </a:r>
            <a:r>
              <a:rPr sz="1600" spc="30" dirty="0">
                <a:solidFill>
                  <a:srgbClr val="404040"/>
                </a:solidFill>
                <a:latin typeface="Cambria"/>
                <a:cs typeface="Cambria"/>
              </a:rPr>
              <a:t> </a:t>
            </a:r>
            <a:r>
              <a:rPr sz="1600" spc="-5" dirty="0">
                <a:solidFill>
                  <a:srgbClr val="404040"/>
                </a:solidFill>
                <a:latin typeface="Cambria"/>
                <a:cs typeface="Cambria"/>
              </a:rPr>
              <a:t>its</a:t>
            </a:r>
            <a:r>
              <a:rPr sz="1600" spc="15" dirty="0">
                <a:solidFill>
                  <a:srgbClr val="404040"/>
                </a:solidFill>
                <a:latin typeface="Cambria"/>
                <a:cs typeface="Cambria"/>
              </a:rPr>
              <a:t> </a:t>
            </a:r>
            <a:r>
              <a:rPr sz="1600" spc="-10" dirty="0">
                <a:solidFill>
                  <a:srgbClr val="404040"/>
                </a:solidFill>
                <a:latin typeface="Cambria"/>
                <a:cs typeface="Cambria"/>
              </a:rPr>
              <a:t>strengths</a:t>
            </a:r>
            <a:r>
              <a:rPr sz="1600" spc="5" dirty="0">
                <a:solidFill>
                  <a:srgbClr val="404040"/>
                </a:solidFill>
                <a:latin typeface="Cambria"/>
                <a:cs typeface="Cambria"/>
              </a:rPr>
              <a:t> </a:t>
            </a:r>
            <a:r>
              <a:rPr sz="1600" spc="-5" dirty="0">
                <a:solidFill>
                  <a:srgbClr val="404040"/>
                </a:solidFill>
                <a:latin typeface="Cambria"/>
                <a:cs typeface="Cambria"/>
              </a:rPr>
              <a:t>and</a:t>
            </a:r>
            <a:r>
              <a:rPr sz="1600" spc="5" dirty="0">
                <a:solidFill>
                  <a:srgbClr val="404040"/>
                </a:solidFill>
                <a:latin typeface="Cambria"/>
                <a:cs typeface="Cambria"/>
              </a:rPr>
              <a:t> </a:t>
            </a:r>
            <a:r>
              <a:rPr sz="1600" spc="-10" dirty="0">
                <a:solidFill>
                  <a:srgbClr val="404040"/>
                </a:solidFill>
                <a:latin typeface="Cambria"/>
                <a:cs typeface="Cambria"/>
              </a:rPr>
              <a:t>weaknesses.</a:t>
            </a:r>
            <a:r>
              <a:rPr sz="1600" spc="10" dirty="0">
                <a:solidFill>
                  <a:srgbClr val="404040"/>
                </a:solidFill>
                <a:latin typeface="Cambria"/>
                <a:cs typeface="Cambria"/>
              </a:rPr>
              <a:t> </a:t>
            </a:r>
            <a:r>
              <a:rPr sz="1600" spc="-5" dirty="0">
                <a:solidFill>
                  <a:srgbClr val="404040"/>
                </a:solidFill>
                <a:latin typeface="Cambria"/>
                <a:cs typeface="Cambria"/>
              </a:rPr>
              <a:t>Some</a:t>
            </a:r>
            <a:r>
              <a:rPr sz="1600" spc="15" dirty="0">
                <a:solidFill>
                  <a:srgbClr val="404040"/>
                </a:solidFill>
                <a:latin typeface="Cambria"/>
                <a:cs typeface="Cambria"/>
              </a:rPr>
              <a:t> </a:t>
            </a:r>
            <a:r>
              <a:rPr sz="1600" spc="-10" dirty="0">
                <a:solidFill>
                  <a:srgbClr val="404040"/>
                </a:solidFill>
                <a:latin typeface="Cambria"/>
                <a:cs typeface="Cambria"/>
              </a:rPr>
              <a:t>commonly</a:t>
            </a:r>
            <a:r>
              <a:rPr sz="1600" spc="15" dirty="0">
                <a:solidFill>
                  <a:srgbClr val="404040"/>
                </a:solidFill>
                <a:latin typeface="Cambria"/>
                <a:cs typeface="Cambria"/>
              </a:rPr>
              <a:t> </a:t>
            </a:r>
            <a:r>
              <a:rPr sz="1600" spc="-5" dirty="0">
                <a:solidFill>
                  <a:srgbClr val="404040"/>
                </a:solidFill>
                <a:latin typeface="Cambria"/>
                <a:cs typeface="Cambria"/>
              </a:rPr>
              <a:t>cited</a:t>
            </a:r>
            <a:r>
              <a:rPr sz="1600" spc="5" dirty="0">
                <a:solidFill>
                  <a:srgbClr val="404040"/>
                </a:solidFill>
                <a:latin typeface="Cambria"/>
                <a:cs typeface="Cambria"/>
              </a:rPr>
              <a:t> </a:t>
            </a:r>
            <a:r>
              <a:rPr sz="1600" spc="-10" dirty="0">
                <a:solidFill>
                  <a:srgbClr val="404040"/>
                </a:solidFill>
                <a:latin typeface="Cambria"/>
                <a:cs typeface="Cambria"/>
              </a:rPr>
              <a:t>weaknesses</a:t>
            </a:r>
            <a:r>
              <a:rPr sz="1600" spc="10" dirty="0">
                <a:solidFill>
                  <a:srgbClr val="404040"/>
                </a:solidFill>
                <a:latin typeface="Cambria"/>
                <a:cs typeface="Cambria"/>
              </a:rPr>
              <a:t> </a:t>
            </a:r>
            <a:r>
              <a:rPr sz="1600" spc="-5" dirty="0">
                <a:solidFill>
                  <a:srgbClr val="404040"/>
                </a:solidFill>
                <a:latin typeface="Cambria"/>
                <a:cs typeface="Cambria"/>
              </a:rPr>
              <a:t>of </a:t>
            </a:r>
            <a:r>
              <a:rPr sz="1600" spc="-340" dirty="0">
                <a:solidFill>
                  <a:srgbClr val="404040"/>
                </a:solidFill>
                <a:latin typeface="Cambria"/>
                <a:cs typeface="Cambria"/>
              </a:rPr>
              <a:t> </a:t>
            </a:r>
            <a:r>
              <a:rPr sz="1600" spc="-10" dirty="0">
                <a:solidFill>
                  <a:srgbClr val="404040"/>
                </a:solidFill>
                <a:latin typeface="Cambria"/>
                <a:cs typeface="Cambria"/>
              </a:rPr>
              <a:t>Wipro</a:t>
            </a:r>
            <a:endParaRPr sz="1600">
              <a:latin typeface="Cambria"/>
              <a:cs typeface="Cambria"/>
            </a:endParaRPr>
          </a:p>
          <a:p>
            <a:pPr>
              <a:lnSpc>
                <a:spcPct val="100000"/>
              </a:lnSpc>
              <a:spcBef>
                <a:spcPts val="10"/>
              </a:spcBef>
            </a:pPr>
            <a:endParaRPr sz="1600">
              <a:latin typeface="Cambria"/>
              <a:cs typeface="Cambria"/>
            </a:endParaRPr>
          </a:p>
          <a:p>
            <a:pPr marL="195580" indent="-183515">
              <a:lnSpc>
                <a:spcPts val="1855"/>
              </a:lnSpc>
              <a:buClr>
                <a:srgbClr val="9BA8B7"/>
              </a:buClr>
              <a:buSzPct val="150000"/>
              <a:buFont typeface="Arial MT"/>
              <a:buChar char="•"/>
              <a:tabLst>
                <a:tab pos="196215" algn="l"/>
              </a:tabLst>
            </a:pPr>
            <a:r>
              <a:rPr sz="1600" spc="-15" dirty="0">
                <a:solidFill>
                  <a:srgbClr val="404040"/>
                </a:solidFill>
                <a:latin typeface="Cambria"/>
                <a:cs typeface="Cambria"/>
              </a:rPr>
              <a:t>Wipro’s</a:t>
            </a:r>
            <a:r>
              <a:rPr sz="1600" dirty="0">
                <a:solidFill>
                  <a:srgbClr val="404040"/>
                </a:solidFill>
                <a:latin typeface="Cambria"/>
                <a:cs typeface="Cambria"/>
              </a:rPr>
              <a:t> </a:t>
            </a:r>
            <a:r>
              <a:rPr sz="1600" spc="-10" dirty="0">
                <a:solidFill>
                  <a:srgbClr val="404040"/>
                </a:solidFill>
                <a:latin typeface="Cambria"/>
                <a:cs typeface="Cambria"/>
              </a:rPr>
              <a:t>heavy</a:t>
            </a:r>
            <a:r>
              <a:rPr sz="1600" spc="30" dirty="0">
                <a:solidFill>
                  <a:srgbClr val="404040"/>
                </a:solidFill>
                <a:latin typeface="Cambria"/>
                <a:cs typeface="Cambria"/>
              </a:rPr>
              <a:t> </a:t>
            </a:r>
            <a:r>
              <a:rPr sz="1600" spc="-5" dirty="0">
                <a:solidFill>
                  <a:srgbClr val="404040"/>
                </a:solidFill>
                <a:latin typeface="Cambria"/>
                <a:cs typeface="Cambria"/>
              </a:rPr>
              <a:t>reliance</a:t>
            </a:r>
            <a:r>
              <a:rPr sz="1600" spc="10" dirty="0">
                <a:solidFill>
                  <a:srgbClr val="404040"/>
                </a:solidFill>
                <a:latin typeface="Cambria"/>
                <a:cs typeface="Cambria"/>
              </a:rPr>
              <a:t> </a:t>
            </a:r>
            <a:r>
              <a:rPr sz="1600" spc="-5" dirty="0">
                <a:solidFill>
                  <a:srgbClr val="404040"/>
                </a:solidFill>
                <a:latin typeface="Cambria"/>
                <a:cs typeface="Cambria"/>
              </a:rPr>
              <a:t>on</a:t>
            </a:r>
            <a:r>
              <a:rPr sz="1600" dirty="0">
                <a:solidFill>
                  <a:srgbClr val="404040"/>
                </a:solidFill>
                <a:latin typeface="Cambria"/>
                <a:cs typeface="Cambria"/>
              </a:rPr>
              <a:t> </a:t>
            </a:r>
            <a:r>
              <a:rPr sz="1600" spc="-5" dirty="0">
                <a:solidFill>
                  <a:srgbClr val="404040"/>
                </a:solidFill>
                <a:latin typeface="Cambria"/>
                <a:cs typeface="Cambria"/>
              </a:rPr>
              <a:t>IT</a:t>
            </a:r>
            <a:r>
              <a:rPr sz="1600" spc="5" dirty="0">
                <a:solidFill>
                  <a:srgbClr val="404040"/>
                </a:solidFill>
                <a:latin typeface="Cambria"/>
                <a:cs typeface="Cambria"/>
              </a:rPr>
              <a:t> </a:t>
            </a:r>
            <a:r>
              <a:rPr sz="1600" spc="-5" dirty="0">
                <a:solidFill>
                  <a:srgbClr val="404040"/>
                </a:solidFill>
                <a:latin typeface="Cambria"/>
                <a:cs typeface="Cambria"/>
              </a:rPr>
              <a:t>services,</a:t>
            </a:r>
            <a:r>
              <a:rPr sz="1600" dirty="0">
                <a:solidFill>
                  <a:srgbClr val="404040"/>
                </a:solidFill>
                <a:latin typeface="Cambria"/>
                <a:cs typeface="Cambria"/>
              </a:rPr>
              <a:t> </a:t>
            </a:r>
            <a:r>
              <a:rPr sz="1600" spc="-10" dirty="0">
                <a:solidFill>
                  <a:srgbClr val="404040"/>
                </a:solidFill>
                <a:latin typeface="Cambria"/>
                <a:cs typeface="Cambria"/>
              </a:rPr>
              <a:t>particularly</a:t>
            </a:r>
            <a:r>
              <a:rPr sz="1600" spc="45" dirty="0">
                <a:solidFill>
                  <a:srgbClr val="404040"/>
                </a:solidFill>
                <a:latin typeface="Cambria"/>
                <a:cs typeface="Cambria"/>
              </a:rPr>
              <a:t> </a:t>
            </a:r>
            <a:r>
              <a:rPr sz="1600" spc="-5" dirty="0">
                <a:solidFill>
                  <a:srgbClr val="404040"/>
                </a:solidFill>
                <a:latin typeface="Cambria"/>
                <a:cs typeface="Cambria"/>
              </a:rPr>
              <a:t>outsourcing,</a:t>
            </a:r>
            <a:r>
              <a:rPr sz="1600" spc="10" dirty="0">
                <a:solidFill>
                  <a:srgbClr val="404040"/>
                </a:solidFill>
                <a:latin typeface="Cambria"/>
                <a:cs typeface="Cambria"/>
              </a:rPr>
              <a:t> </a:t>
            </a:r>
            <a:r>
              <a:rPr sz="1600" spc="-5" dirty="0">
                <a:solidFill>
                  <a:srgbClr val="404040"/>
                </a:solidFill>
                <a:latin typeface="Cambria"/>
                <a:cs typeface="Cambria"/>
              </a:rPr>
              <a:t>can be</a:t>
            </a:r>
            <a:r>
              <a:rPr sz="1600" dirty="0">
                <a:solidFill>
                  <a:srgbClr val="404040"/>
                </a:solidFill>
                <a:latin typeface="Cambria"/>
                <a:cs typeface="Cambria"/>
              </a:rPr>
              <a:t> </a:t>
            </a:r>
            <a:r>
              <a:rPr sz="1600" spc="-5" dirty="0">
                <a:solidFill>
                  <a:srgbClr val="404040"/>
                </a:solidFill>
                <a:latin typeface="Cambria"/>
                <a:cs typeface="Cambria"/>
              </a:rPr>
              <a:t>seen</a:t>
            </a:r>
            <a:r>
              <a:rPr sz="1600" spc="-20" dirty="0">
                <a:solidFill>
                  <a:srgbClr val="404040"/>
                </a:solidFill>
                <a:latin typeface="Cambria"/>
                <a:cs typeface="Cambria"/>
              </a:rPr>
              <a:t> </a:t>
            </a:r>
            <a:r>
              <a:rPr sz="1600" spc="-5" dirty="0">
                <a:solidFill>
                  <a:srgbClr val="404040"/>
                </a:solidFill>
                <a:latin typeface="Cambria"/>
                <a:cs typeface="Cambria"/>
              </a:rPr>
              <a:t>as</a:t>
            </a:r>
            <a:r>
              <a:rPr sz="1600" spc="5" dirty="0">
                <a:solidFill>
                  <a:srgbClr val="404040"/>
                </a:solidFill>
                <a:latin typeface="Cambria"/>
                <a:cs typeface="Cambria"/>
              </a:rPr>
              <a:t> </a:t>
            </a:r>
            <a:r>
              <a:rPr sz="1600" spc="-5" dirty="0">
                <a:solidFill>
                  <a:srgbClr val="404040"/>
                </a:solidFill>
                <a:latin typeface="Cambria"/>
                <a:cs typeface="Cambria"/>
              </a:rPr>
              <a:t>a</a:t>
            </a:r>
            <a:r>
              <a:rPr sz="1600" spc="5" dirty="0">
                <a:solidFill>
                  <a:srgbClr val="404040"/>
                </a:solidFill>
                <a:latin typeface="Cambria"/>
                <a:cs typeface="Cambria"/>
              </a:rPr>
              <a:t> </a:t>
            </a:r>
            <a:r>
              <a:rPr sz="1600" spc="-10" dirty="0">
                <a:solidFill>
                  <a:srgbClr val="404040"/>
                </a:solidFill>
                <a:latin typeface="Cambria"/>
                <a:cs typeface="Cambria"/>
              </a:rPr>
              <a:t>weakness</a:t>
            </a:r>
            <a:r>
              <a:rPr sz="1600" spc="5" dirty="0">
                <a:solidFill>
                  <a:srgbClr val="404040"/>
                </a:solidFill>
                <a:latin typeface="Cambria"/>
                <a:cs typeface="Cambria"/>
              </a:rPr>
              <a:t> </a:t>
            </a:r>
            <a:r>
              <a:rPr sz="1600" spc="-5" dirty="0">
                <a:solidFill>
                  <a:srgbClr val="404040"/>
                </a:solidFill>
                <a:latin typeface="Cambria"/>
                <a:cs typeface="Cambria"/>
              </a:rPr>
              <a:t>in a</a:t>
            </a:r>
            <a:r>
              <a:rPr sz="1600" spc="5" dirty="0">
                <a:solidFill>
                  <a:srgbClr val="404040"/>
                </a:solidFill>
                <a:latin typeface="Cambria"/>
                <a:cs typeface="Cambria"/>
              </a:rPr>
              <a:t> </a:t>
            </a:r>
            <a:r>
              <a:rPr sz="1600" spc="-15" dirty="0">
                <a:solidFill>
                  <a:srgbClr val="404040"/>
                </a:solidFill>
                <a:latin typeface="Cambria"/>
                <a:cs typeface="Cambria"/>
              </a:rPr>
              <a:t>rapidly</a:t>
            </a:r>
            <a:r>
              <a:rPr sz="1600" spc="30" dirty="0">
                <a:solidFill>
                  <a:srgbClr val="404040"/>
                </a:solidFill>
                <a:latin typeface="Cambria"/>
                <a:cs typeface="Cambria"/>
              </a:rPr>
              <a:t> </a:t>
            </a:r>
            <a:r>
              <a:rPr sz="1600" spc="-15" dirty="0">
                <a:solidFill>
                  <a:srgbClr val="404040"/>
                </a:solidFill>
                <a:latin typeface="Cambria"/>
                <a:cs typeface="Cambria"/>
              </a:rPr>
              <a:t>evolving</a:t>
            </a:r>
            <a:endParaRPr sz="1600">
              <a:latin typeface="Cambria"/>
              <a:cs typeface="Cambria"/>
            </a:endParaRPr>
          </a:p>
          <a:p>
            <a:pPr marL="103505">
              <a:lnSpc>
                <a:spcPts val="2815"/>
              </a:lnSpc>
            </a:pPr>
            <a:r>
              <a:rPr sz="1600" spc="-10" dirty="0">
                <a:solidFill>
                  <a:srgbClr val="404040"/>
                </a:solidFill>
                <a:latin typeface="Cambria"/>
                <a:cs typeface="Cambria"/>
              </a:rPr>
              <a:t>market</a:t>
            </a:r>
            <a:r>
              <a:rPr sz="1600" spc="15" dirty="0">
                <a:solidFill>
                  <a:srgbClr val="404040"/>
                </a:solidFill>
                <a:latin typeface="Cambria"/>
                <a:cs typeface="Cambria"/>
              </a:rPr>
              <a:t> </a:t>
            </a:r>
            <a:r>
              <a:rPr sz="1600" spc="-15" dirty="0">
                <a:solidFill>
                  <a:srgbClr val="404040"/>
                </a:solidFill>
                <a:latin typeface="Cambria"/>
                <a:cs typeface="Cambria"/>
              </a:rPr>
              <a:t>where</a:t>
            </a:r>
            <a:r>
              <a:rPr sz="1600" dirty="0">
                <a:solidFill>
                  <a:srgbClr val="404040"/>
                </a:solidFill>
                <a:latin typeface="Cambria"/>
                <a:cs typeface="Cambria"/>
              </a:rPr>
              <a:t> </a:t>
            </a:r>
            <a:r>
              <a:rPr sz="1600" spc="-5" dirty="0">
                <a:solidFill>
                  <a:srgbClr val="404040"/>
                </a:solidFill>
                <a:latin typeface="Cambria"/>
                <a:cs typeface="Cambria"/>
              </a:rPr>
              <a:t>companies</a:t>
            </a:r>
            <a:r>
              <a:rPr sz="1600" spc="10" dirty="0">
                <a:solidFill>
                  <a:srgbClr val="404040"/>
                </a:solidFill>
                <a:latin typeface="Cambria"/>
                <a:cs typeface="Cambria"/>
              </a:rPr>
              <a:t> </a:t>
            </a:r>
            <a:r>
              <a:rPr sz="1600" spc="-15" dirty="0">
                <a:solidFill>
                  <a:srgbClr val="404040"/>
                </a:solidFill>
                <a:latin typeface="Cambria"/>
                <a:cs typeface="Cambria"/>
              </a:rPr>
              <a:t>are</a:t>
            </a:r>
            <a:r>
              <a:rPr sz="1600" dirty="0">
                <a:solidFill>
                  <a:srgbClr val="404040"/>
                </a:solidFill>
                <a:latin typeface="Cambria"/>
                <a:cs typeface="Cambria"/>
              </a:rPr>
              <a:t> </a:t>
            </a:r>
            <a:r>
              <a:rPr sz="1600" spc="-10" dirty="0">
                <a:solidFill>
                  <a:srgbClr val="404040"/>
                </a:solidFill>
                <a:latin typeface="Cambria"/>
                <a:cs typeface="Cambria"/>
              </a:rPr>
              <a:t>increasingly</a:t>
            </a:r>
            <a:r>
              <a:rPr sz="1600" spc="35" dirty="0">
                <a:solidFill>
                  <a:srgbClr val="404040"/>
                </a:solidFill>
                <a:latin typeface="Cambria"/>
                <a:cs typeface="Cambria"/>
              </a:rPr>
              <a:t> </a:t>
            </a:r>
            <a:r>
              <a:rPr sz="1600" spc="-5" dirty="0">
                <a:solidFill>
                  <a:srgbClr val="404040"/>
                </a:solidFill>
                <a:latin typeface="Cambria"/>
                <a:cs typeface="Cambria"/>
              </a:rPr>
              <a:t>looking</a:t>
            </a:r>
            <a:r>
              <a:rPr sz="1600" spc="10" dirty="0">
                <a:solidFill>
                  <a:srgbClr val="404040"/>
                </a:solidFill>
                <a:latin typeface="Cambria"/>
                <a:cs typeface="Cambria"/>
              </a:rPr>
              <a:t> </a:t>
            </a:r>
            <a:r>
              <a:rPr sz="1600" spc="-10" dirty="0">
                <a:solidFill>
                  <a:srgbClr val="404040"/>
                </a:solidFill>
                <a:latin typeface="Cambria"/>
                <a:cs typeface="Cambria"/>
              </a:rPr>
              <a:t>for</a:t>
            </a:r>
            <a:r>
              <a:rPr sz="1600" spc="10" dirty="0">
                <a:solidFill>
                  <a:srgbClr val="404040"/>
                </a:solidFill>
                <a:latin typeface="Cambria"/>
                <a:cs typeface="Cambria"/>
              </a:rPr>
              <a:t> </a:t>
            </a:r>
            <a:r>
              <a:rPr sz="1600" spc="-10" dirty="0">
                <a:solidFill>
                  <a:srgbClr val="404040"/>
                </a:solidFill>
                <a:latin typeface="Cambria"/>
                <a:cs typeface="Cambria"/>
              </a:rPr>
              <a:t>more</a:t>
            </a:r>
            <a:r>
              <a:rPr sz="1600" dirty="0">
                <a:solidFill>
                  <a:srgbClr val="404040"/>
                </a:solidFill>
                <a:latin typeface="Cambria"/>
                <a:cs typeface="Cambria"/>
              </a:rPr>
              <a:t> </a:t>
            </a:r>
            <a:r>
              <a:rPr sz="1600" spc="-5" dirty="0">
                <a:solidFill>
                  <a:srgbClr val="404040"/>
                </a:solidFill>
                <a:latin typeface="Cambria"/>
                <a:cs typeface="Cambria"/>
              </a:rPr>
              <a:t>specialized</a:t>
            </a:r>
            <a:r>
              <a:rPr sz="1600" spc="25" dirty="0">
                <a:solidFill>
                  <a:srgbClr val="404040"/>
                </a:solidFill>
                <a:latin typeface="Cambria"/>
                <a:cs typeface="Cambria"/>
              </a:rPr>
              <a:t> </a:t>
            </a:r>
            <a:r>
              <a:rPr sz="1600" spc="-10" dirty="0">
                <a:solidFill>
                  <a:srgbClr val="404040"/>
                </a:solidFill>
                <a:latin typeface="Cambria"/>
                <a:cs typeface="Cambria"/>
              </a:rPr>
              <a:t>beyond</a:t>
            </a:r>
            <a:r>
              <a:rPr sz="1600" dirty="0">
                <a:solidFill>
                  <a:srgbClr val="404040"/>
                </a:solidFill>
                <a:latin typeface="Cambria"/>
                <a:cs typeface="Cambria"/>
              </a:rPr>
              <a:t> </a:t>
            </a:r>
            <a:r>
              <a:rPr sz="1600" spc="-5" dirty="0">
                <a:solidFill>
                  <a:srgbClr val="404040"/>
                </a:solidFill>
                <a:latin typeface="Cambria"/>
                <a:cs typeface="Cambria"/>
              </a:rPr>
              <a:t>traditional</a:t>
            </a:r>
            <a:r>
              <a:rPr sz="1600" spc="30" dirty="0">
                <a:solidFill>
                  <a:srgbClr val="404040"/>
                </a:solidFill>
                <a:latin typeface="Cambria"/>
                <a:cs typeface="Cambria"/>
              </a:rPr>
              <a:t> </a:t>
            </a:r>
            <a:r>
              <a:rPr sz="1600" spc="-5" dirty="0">
                <a:solidFill>
                  <a:srgbClr val="404040"/>
                </a:solidFill>
                <a:latin typeface="Cambria"/>
                <a:cs typeface="Cambria"/>
              </a:rPr>
              <a:t>IT</a:t>
            </a:r>
            <a:r>
              <a:rPr sz="1600" spc="10" dirty="0">
                <a:solidFill>
                  <a:srgbClr val="404040"/>
                </a:solidFill>
                <a:latin typeface="Cambria"/>
                <a:cs typeface="Cambria"/>
              </a:rPr>
              <a:t> </a:t>
            </a:r>
            <a:r>
              <a:rPr sz="1600" spc="-10" dirty="0">
                <a:solidFill>
                  <a:srgbClr val="404040"/>
                </a:solidFill>
                <a:latin typeface="Cambria"/>
                <a:cs typeface="Cambria"/>
              </a:rPr>
              <a:t>services</a:t>
            </a:r>
            <a:r>
              <a:rPr sz="2400" spc="-10" dirty="0">
                <a:solidFill>
                  <a:srgbClr val="404040"/>
                </a:solidFill>
                <a:latin typeface="Franklin Gothic Medium"/>
                <a:cs typeface="Franklin Gothic Medium"/>
              </a:rPr>
              <a:t>.</a:t>
            </a:r>
            <a:endParaRPr sz="2400">
              <a:latin typeface="Franklin Gothic Medium"/>
              <a:cs typeface="Franklin Gothic Medium"/>
            </a:endParaRPr>
          </a:p>
          <a:p>
            <a:pPr marL="103505" marR="445134" indent="-91440">
              <a:lnSpc>
                <a:spcPts val="1730"/>
              </a:lnSpc>
              <a:spcBef>
                <a:spcPts val="1460"/>
              </a:spcBef>
              <a:buClr>
                <a:srgbClr val="9BA8B7"/>
              </a:buClr>
              <a:buFont typeface="Arial MT"/>
              <a:buChar char="•"/>
              <a:tabLst>
                <a:tab pos="104139" algn="l"/>
              </a:tabLst>
            </a:pPr>
            <a:r>
              <a:rPr sz="1600" spc="-10" dirty="0">
                <a:solidFill>
                  <a:srgbClr val="404040"/>
                </a:solidFill>
                <a:latin typeface="Cambria"/>
                <a:cs typeface="Cambria"/>
              </a:rPr>
              <a:t>Like</a:t>
            </a:r>
            <a:r>
              <a:rPr sz="1600" spc="20" dirty="0">
                <a:solidFill>
                  <a:srgbClr val="404040"/>
                </a:solidFill>
                <a:latin typeface="Cambria"/>
                <a:cs typeface="Cambria"/>
              </a:rPr>
              <a:t> </a:t>
            </a:r>
            <a:r>
              <a:rPr sz="1600" spc="-15" dirty="0">
                <a:solidFill>
                  <a:srgbClr val="404040"/>
                </a:solidFill>
                <a:latin typeface="Cambria"/>
                <a:cs typeface="Cambria"/>
              </a:rPr>
              <a:t>many</a:t>
            </a:r>
            <a:r>
              <a:rPr sz="1600" spc="25" dirty="0">
                <a:solidFill>
                  <a:srgbClr val="404040"/>
                </a:solidFill>
                <a:latin typeface="Cambria"/>
                <a:cs typeface="Cambria"/>
              </a:rPr>
              <a:t> </a:t>
            </a:r>
            <a:r>
              <a:rPr sz="1600" spc="-5" dirty="0">
                <a:solidFill>
                  <a:srgbClr val="404040"/>
                </a:solidFill>
                <a:latin typeface="Cambria"/>
                <a:cs typeface="Cambria"/>
              </a:rPr>
              <a:t>IT</a:t>
            </a:r>
            <a:r>
              <a:rPr sz="1600" spc="15" dirty="0">
                <a:solidFill>
                  <a:srgbClr val="404040"/>
                </a:solidFill>
                <a:latin typeface="Cambria"/>
                <a:cs typeface="Cambria"/>
              </a:rPr>
              <a:t> </a:t>
            </a:r>
            <a:r>
              <a:rPr sz="1600" spc="-5" dirty="0">
                <a:solidFill>
                  <a:srgbClr val="404040"/>
                </a:solidFill>
                <a:latin typeface="Cambria"/>
                <a:cs typeface="Cambria"/>
              </a:rPr>
              <a:t>services</a:t>
            </a:r>
            <a:r>
              <a:rPr sz="1600" spc="25" dirty="0">
                <a:solidFill>
                  <a:srgbClr val="404040"/>
                </a:solidFill>
                <a:latin typeface="Cambria"/>
                <a:cs typeface="Cambria"/>
              </a:rPr>
              <a:t> </a:t>
            </a:r>
            <a:r>
              <a:rPr sz="1600" spc="-5" dirty="0">
                <a:solidFill>
                  <a:srgbClr val="404040"/>
                </a:solidFill>
                <a:latin typeface="Cambria"/>
                <a:cs typeface="Cambria"/>
              </a:rPr>
              <a:t>companies,</a:t>
            </a:r>
            <a:r>
              <a:rPr sz="1600" spc="5" dirty="0">
                <a:solidFill>
                  <a:srgbClr val="404040"/>
                </a:solidFill>
                <a:latin typeface="Cambria"/>
                <a:cs typeface="Cambria"/>
              </a:rPr>
              <a:t> </a:t>
            </a:r>
            <a:r>
              <a:rPr sz="1600" spc="-10" dirty="0">
                <a:solidFill>
                  <a:srgbClr val="404040"/>
                </a:solidFill>
                <a:latin typeface="Cambria"/>
                <a:cs typeface="Cambria"/>
              </a:rPr>
              <a:t>Wipro</a:t>
            </a:r>
            <a:r>
              <a:rPr sz="1600" spc="20" dirty="0">
                <a:solidFill>
                  <a:srgbClr val="404040"/>
                </a:solidFill>
                <a:latin typeface="Cambria"/>
                <a:cs typeface="Cambria"/>
              </a:rPr>
              <a:t> </a:t>
            </a:r>
            <a:r>
              <a:rPr sz="1600" spc="-10" dirty="0">
                <a:solidFill>
                  <a:srgbClr val="404040"/>
                </a:solidFill>
                <a:latin typeface="Cambria"/>
                <a:cs typeface="Cambria"/>
              </a:rPr>
              <a:t>faces</a:t>
            </a:r>
            <a:r>
              <a:rPr sz="1600" spc="20" dirty="0">
                <a:solidFill>
                  <a:srgbClr val="404040"/>
                </a:solidFill>
                <a:latin typeface="Cambria"/>
                <a:cs typeface="Cambria"/>
              </a:rPr>
              <a:t> </a:t>
            </a:r>
            <a:r>
              <a:rPr sz="1600" spc="-5" dirty="0">
                <a:solidFill>
                  <a:srgbClr val="404040"/>
                </a:solidFill>
                <a:latin typeface="Cambria"/>
                <a:cs typeface="Cambria"/>
              </a:rPr>
              <a:t>challenges</a:t>
            </a:r>
            <a:r>
              <a:rPr sz="1600" spc="25" dirty="0">
                <a:solidFill>
                  <a:srgbClr val="404040"/>
                </a:solidFill>
                <a:latin typeface="Cambria"/>
                <a:cs typeface="Cambria"/>
              </a:rPr>
              <a:t> </a:t>
            </a:r>
            <a:r>
              <a:rPr sz="1600" spc="-5" dirty="0">
                <a:solidFill>
                  <a:srgbClr val="404040"/>
                </a:solidFill>
                <a:latin typeface="Cambria"/>
                <a:cs typeface="Cambria"/>
              </a:rPr>
              <a:t>in</a:t>
            </a:r>
            <a:r>
              <a:rPr sz="1600" spc="15" dirty="0">
                <a:solidFill>
                  <a:srgbClr val="404040"/>
                </a:solidFill>
                <a:latin typeface="Cambria"/>
                <a:cs typeface="Cambria"/>
              </a:rPr>
              <a:t> </a:t>
            </a:r>
            <a:r>
              <a:rPr sz="1600" spc="-10" dirty="0">
                <a:solidFill>
                  <a:srgbClr val="404040"/>
                </a:solidFill>
                <a:latin typeface="Cambria"/>
                <a:cs typeface="Cambria"/>
              </a:rPr>
              <a:t>attracting</a:t>
            </a:r>
            <a:r>
              <a:rPr sz="1600" spc="10" dirty="0">
                <a:solidFill>
                  <a:srgbClr val="404040"/>
                </a:solidFill>
                <a:latin typeface="Cambria"/>
                <a:cs typeface="Cambria"/>
              </a:rPr>
              <a:t> </a:t>
            </a:r>
            <a:r>
              <a:rPr sz="1600" spc="-5" dirty="0">
                <a:solidFill>
                  <a:srgbClr val="404040"/>
                </a:solidFill>
                <a:latin typeface="Cambria"/>
                <a:cs typeface="Cambria"/>
              </a:rPr>
              <a:t>,</a:t>
            </a:r>
            <a:r>
              <a:rPr sz="1600" dirty="0">
                <a:solidFill>
                  <a:srgbClr val="404040"/>
                </a:solidFill>
                <a:latin typeface="Cambria"/>
                <a:cs typeface="Cambria"/>
              </a:rPr>
              <a:t> </a:t>
            </a:r>
            <a:r>
              <a:rPr sz="1600" spc="-5" dirty="0">
                <a:solidFill>
                  <a:srgbClr val="404040"/>
                </a:solidFill>
                <a:latin typeface="Cambria"/>
                <a:cs typeface="Cambria"/>
              </a:rPr>
              <a:t>retaining,</a:t>
            </a:r>
            <a:r>
              <a:rPr sz="1600" spc="10" dirty="0">
                <a:solidFill>
                  <a:srgbClr val="404040"/>
                </a:solidFill>
                <a:latin typeface="Cambria"/>
                <a:cs typeface="Cambria"/>
              </a:rPr>
              <a:t> </a:t>
            </a:r>
            <a:r>
              <a:rPr sz="1600" spc="-10" dirty="0">
                <a:solidFill>
                  <a:srgbClr val="404040"/>
                </a:solidFill>
                <a:latin typeface="Cambria"/>
                <a:cs typeface="Cambria"/>
              </a:rPr>
              <a:t>and</a:t>
            </a:r>
            <a:r>
              <a:rPr sz="1600" spc="25" dirty="0">
                <a:solidFill>
                  <a:srgbClr val="404040"/>
                </a:solidFill>
                <a:latin typeface="Cambria"/>
                <a:cs typeface="Cambria"/>
              </a:rPr>
              <a:t> </a:t>
            </a:r>
            <a:r>
              <a:rPr sz="1600" spc="-10" dirty="0">
                <a:solidFill>
                  <a:srgbClr val="404040"/>
                </a:solidFill>
                <a:latin typeface="Cambria"/>
                <a:cs typeface="Cambria"/>
              </a:rPr>
              <a:t>developing</a:t>
            </a:r>
            <a:r>
              <a:rPr sz="1600" spc="15" dirty="0">
                <a:solidFill>
                  <a:srgbClr val="404040"/>
                </a:solidFill>
                <a:latin typeface="Cambria"/>
                <a:cs typeface="Cambria"/>
              </a:rPr>
              <a:t> </a:t>
            </a:r>
            <a:r>
              <a:rPr sz="1600" spc="-10" dirty="0">
                <a:solidFill>
                  <a:srgbClr val="404040"/>
                </a:solidFill>
                <a:latin typeface="Cambria"/>
                <a:cs typeface="Cambria"/>
              </a:rPr>
              <a:t>top</a:t>
            </a:r>
            <a:r>
              <a:rPr sz="1600" spc="5" dirty="0">
                <a:solidFill>
                  <a:srgbClr val="404040"/>
                </a:solidFill>
                <a:latin typeface="Cambria"/>
                <a:cs typeface="Cambria"/>
              </a:rPr>
              <a:t> </a:t>
            </a:r>
            <a:r>
              <a:rPr sz="1600" spc="-5" dirty="0">
                <a:solidFill>
                  <a:srgbClr val="404040"/>
                </a:solidFill>
                <a:latin typeface="Cambria"/>
                <a:cs typeface="Cambria"/>
              </a:rPr>
              <a:t>talent, </a:t>
            </a:r>
            <a:r>
              <a:rPr sz="1600" spc="-335" dirty="0">
                <a:solidFill>
                  <a:srgbClr val="404040"/>
                </a:solidFill>
                <a:latin typeface="Cambria"/>
                <a:cs typeface="Cambria"/>
              </a:rPr>
              <a:t> </a:t>
            </a:r>
            <a:r>
              <a:rPr sz="1600" spc="-10" dirty="0">
                <a:solidFill>
                  <a:srgbClr val="404040"/>
                </a:solidFill>
                <a:latin typeface="Cambria"/>
                <a:cs typeface="Cambria"/>
              </a:rPr>
              <a:t>particularly</a:t>
            </a:r>
            <a:r>
              <a:rPr sz="1600" spc="55" dirty="0">
                <a:solidFill>
                  <a:srgbClr val="404040"/>
                </a:solidFill>
                <a:latin typeface="Cambria"/>
                <a:cs typeface="Cambria"/>
              </a:rPr>
              <a:t> </a:t>
            </a:r>
            <a:r>
              <a:rPr sz="1600" spc="-5" dirty="0">
                <a:solidFill>
                  <a:srgbClr val="404040"/>
                </a:solidFill>
                <a:latin typeface="Cambria"/>
                <a:cs typeface="Cambria"/>
              </a:rPr>
              <a:t>in </a:t>
            </a:r>
            <a:r>
              <a:rPr sz="1600" spc="-15" dirty="0">
                <a:solidFill>
                  <a:srgbClr val="404040"/>
                </a:solidFill>
                <a:latin typeface="Cambria"/>
                <a:cs typeface="Cambria"/>
              </a:rPr>
              <a:t>where</a:t>
            </a:r>
            <a:r>
              <a:rPr sz="1600" spc="10" dirty="0">
                <a:solidFill>
                  <a:srgbClr val="404040"/>
                </a:solidFill>
                <a:latin typeface="Cambria"/>
                <a:cs typeface="Cambria"/>
              </a:rPr>
              <a:t> </a:t>
            </a:r>
            <a:r>
              <a:rPr sz="1600" spc="-5" dirty="0">
                <a:solidFill>
                  <a:srgbClr val="404040"/>
                </a:solidFill>
                <a:latin typeface="Cambria"/>
                <a:cs typeface="Cambria"/>
              </a:rPr>
              <a:t>competition</a:t>
            </a:r>
            <a:r>
              <a:rPr sz="1600" spc="-20" dirty="0">
                <a:solidFill>
                  <a:srgbClr val="404040"/>
                </a:solidFill>
                <a:latin typeface="Cambria"/>
                <a:cs typeface="Cambria"/>
              </a:rPr>
              <a:t> </a:t>
            </a:r>
            <a:r>
              <a:rPr sz="1600" spc="-10" dirty="0">
                <a:solidFill>
                  <a:srgbClr val="404040"/>
                </a:solidFill>
                <a:latin typeface="Cambria"/>
                <a:cs typeface="Cambria"/>
              </a:rPr>
              <a:t>for</a:t>
            </a:r>
            <a:r>
              <a:rPr sz="1600" spc="20" dirty="0">
                <a:solidFill>
                  <a:srgbClr val="404040"/>
                </a:solidFill>
                <a:latin typeface="Cambria"/>
                <a:cs typeface="Cambria"/>
              </a:rPr>
              <a:t> </a:t>
            </a:r>
            <a:r>
              <a:rPr sz="1600" spc="-5" dirty="0">
                <a:solidFill>
                  <a:srgbClr val="404040"/>
                </a:solidFill>
                <a:latin typeface="Cambria"/>
                <a:cs typeface="Cambria"/>
              </a:rPr>
              <a:t>skilled</a:t>
            </a:r>
            <a:r>
              <a:rPr sz="1600" spc="15" dirty="0">
                <a:solidFill>
                  <a:srgbClr val="404040"/>
                </a:solidFill>
                <a:latin typeface="Cambria"/>
                <a:cs typeface="Cambria"/>
              </a:rPr>
              <a:t> </a:t>
            </a:r>
            <a:r>
              <a:rPr sz="1600" spc="-10" dirty="0">
                <a:solidFill>
                  <a:srgbClr val="404040"/>
                </a:solidFill>
                <a:latin typeface="Cambria"/>
                <a:cs typeface="Cambria"/>
              </a:rPr>
              <a:t>professionals</a:t>
            </a:r>
            <a:r>
              <a:rPr sz="1600" spc="30" dirty="0">
                <a:solidFill>
                  <a:srgbClr val="404040"/>
                </a:solidFill>
                <a:latin typeface="Cambria"/>
                <a:cs typeface="Cambria"/>
              </a:rPr>
              <a:t> </a:t>
            </a:r>
            <a:r>
              <a:rPr sz="1600" spc="-5" dirty="0">
                <a:solidFill>
                  <a:srgbClr val="404040"/>
                </a:solidFill>
                <a:latin typeface="Cambria"/>
                <a:cs typeface="Cambria"/>
              </a:rPr>
              <a:t>is</a:t>
            </a:r>
            <a:r>
              <a:rPr sz="1600" spc="5" dirty="0">
                <a:solidFill>
                  <a:srgbClr val="404040"/>
                </a:solidFill>
                <a:latin typeface="Cambria"/>
                <a:cs typeface="Cambria"/>
              </a:rPr>
              <a:t> </a:t>
            </a:r>
            <a:r>
              <a:rPr sz="1600" spc="-5" dirty="0">
                <a:solidFill>
                  <a:srgbClr val="404040"/>
                </a:solidFill>
                <a:latin typeface="Cambria"/>
                <a:cs typeface="Cambria"/>
              </a:rPr>
              <a:t>intense</a:t>
            </a:r>
            <a:endParaRPr sz="160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AFE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4045</Words>
  <Application>Microsoft Office PowerPoint</Application>
  <PresentationFormat>Widescreen</PresentationFormat>
  <Paragraphs>267</Paragraphs>
  <Slides>40</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Arial MT</vt:lpstr>
      <vt:lpstr>Arial Rounded MT Bold</vt:lpstr>
      <vt:lpstr>Calibri</vt:lpstr>
      <vt:lpstr>Cambria</vt:lpstr>
      <vt:lpstr>Century Gothic</vt:lpstr>
      <vt:lpstr>Franklin Gothic Medium</vt:lpstr>
      <vt:lpstr>Söhne</vt:lpstr>
      <vt:lpstr>Wingdings</vt:lpstr>
      <vt:lpstr>Office Theme</vt:lpstr>
      <vt:lpstr>Vapor Trail</vt:lpstr>
      <vt:lpstr> DR.Lankapalli Bullayya Degree &amp; PG College Team Leader (Dunga Chandra Praveen) duvvi jayanth                                                       Lolla kalli Margana Naresh</vt:lpstr>
      <vt:lpstr>Index</vt:lpstr>
      <vt:lpstr>Part 1 : Brand Study ,Competitor Analysis</vt:lpstr>
      <vt:lpstr>Brand study (mission/values &amp; USP)</vt:lpstr>
      <vt:lpstr>Brand study ( Brand Tone &amp; KPI)</vt:lpstr>
      <vt:lpstr>Buyer/Audience persona</vt:lpstr>
      <vt:lpstr>Part 1 : Band study , Competitor Analysis &amp;</vt:lpstr>
      <vt:lpstr>Competitor 1 : Wipro</vt:lpstr>
      <vt:lpstr>Swot</vt:lpstr>
      <vt:lpstr>Swot</vt:lpstr>
      <vt:lpstr>Competitor 2: Patra</vt:lpstr>
      <vt:lpstr>Swot</vt:lpstr>
      <vt:lpstr>Swot</vt:lpstr>
      <vt:lpstr>Competitor 3 : Concentrix</vt:lpstr>
      <vt:lpstr>Swot</vt:lpstr>
      <vt:lpstr>Swot</vt:lpstr>
      <vt:lpstr>Part 2 : Seo &amp; Keyword Research</vt:lpstr>
      <vt:lpstr>SEO Audit</vt:lpstr>
      <vt:lpstr>SEO Audit</vt:lpstr>
      <vt:lpstr>Keyword Research</vt:lpstr>
      <vt:lpstr>On page Optimization</vt:lpstr>
      <vt:lpstr>On page Optimization (Content optimization)</vt:lpstr>
      <vt:lpstr>Documents the challenges faced during the research and analysis phase ,  as well the key insight gained from the keyword research process</vt:lpstr>
      <vt:lpstr>Part 3 : Content Ideas and Marketing Strategies</vt:lpstr>
      <vt:lpstr>PowerPoint Presentation</vt:lpstr>
      <vt:lpstr>Strategy, Aim and the Idea behind this story</vt:lpstr>
      <vt:lpstr>Strategy, Aim and the Idea behind this post</vt:lpstr>
      <vt:lpstr>Part 3 : Content Ideas and Marketing Strategies</vt:lpstr>
      <vt:lpstr>Part 4 : Content Creation and Curation Part</vt:lpstr>
      <vt:lpstr>Format 1 : static post on Tech Mahindra</vt:lpstr>
      <vt:lpstr>Format 2 :Reel Post</vt:lpstr>
      <vt:lpstr>Format 3 : Carousel post</vt:lpstr>
      <vt:lpstr>Screenshots of Story. https://www.instagram.com/stories/tech_mahindra_internship</vt:lpstr>
      <vt:lpstr>Highlights for Story. https://www.instagram.com/tech_mahindra_internship/</vt:lpstr>
      <vt:lpstr>Story Insights-Q&amp;A</vt:lpstr>
      <vt:lpstr>Part 4 : Content Creation and Editing</vt:lpstr>
      <vt:lpstr>Instagram post</vt:lpstr>
      <vt:lpstr>Instagram Story</vt:lpstr>
      <vt:lpstr>Instagram Story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pilla swathi</dc:creator>
  <cp:lastModifiedBy>Kali lolla</cp:lastModifiedBy>
  <cp:revision>14</cp:revision>
  <dcterms:created xsi:type="dcterms:W3CDTF">2024-04-26T14:14:41Z</dcterms:created>
  <dcterms:modified xsi:type="dcterms:W3CDTF">2024-05-03T02:44:45Z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2024-04-26T00:00:00Z</vt:filetime>
  </property>
  <property fmtid="{D5CDD505-2E9C-101B-9397-08002B2CF9AE}" pid="3" name="Creator">
    <vt:lpwstr>Microsoft® PowerPoint® 2019</vt:lpwstr>
  </property>
  <property fmtid="{D5CDD505-2E9C-101B-9397-08002B2CF9AE}" pid="4" name="LastSaved">
    <vt:filetime>2024-04-26T00:00:00Z</vt:filetime>
  </property>
</Properties>
</file>