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4" r:id="rId6"/>
    <p:sldId id="339" r:id="rId7"/>
    <p:sldId id="338" r:id="rId8"/>
    <p:sldId id="337" r:id="rId9"/>
    <p:sldId id="324" r:id="rId10"/>
    <p:sldId id="340" r:id="rId11"/>
    <p:sldId id="341" r:id="rId12"/>
    <p:sldId id="302" r:id="rId13"/>
    <p:sldId id="325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0" r:id="rId22"/>
    <p:sldId id="351" r:id="rId23"/>
    <p:sldId id="352" r:id="rId24"/>
    <p:sldId id="353" r:id="rId25"/>
    <p:sldId id="349" r:id="rId26"/>
    <p:sldId id="25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08D-8269-44E6-8332-56C24A3906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0570-5C46-49B0-B820-492FA9CFFD2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2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statements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253490"/>
            <a:ext cx="10881995" cy="4923790"/>
          </a:xfrm>
        </p:spPr>
        <p:txBody>
          <a:bodyPr/>
          <a:p>
            <a:r>
              <a:rPr lang="en-US"/>
              <a:t>We can use the if JavaScript operator to decide which component to render.</a:t>
            </a:r>
            <a:endParaRPr lang="en-US"/>
          </a:p>
          <a:p>
            <a:r>
              <a:rPr lang="en-IN" altLang="en-US"/>
              <a:t>Example : </a:t>
            </a:r>
            <a:endParaRPr lang="en-IN" altLang="en-US"/>
          </a:p>
          <a:p>
            <a:pPr lvl="1"/>
            <a:r>
              <a:rPr lang="en-IN" altLang="en-US"/>
              <a:t>Checking if a candidate is elligible to vote or not.</a:t>
            </a:r>
            <a:endParaRPr lang="en-IN" altLang="en-US"/>
          </a:p>
          <a:p>
            <a:pPr lvl="1"/>
            <a:r>
              <a:rPr lang="en-IN" altLang="en-US"/>
              <a:t>Checking if a student passed or failed a test.</a:t>
            </a:r>
            <a:endParaRPr lang="en-IN" altLang="en-US"/>
          </a:p>
          <a:p>
            <a:pPr lvl="1"/>
            <a:endParaRPr lang="en-IN" altLang="en-US"/>
          </a:p>
          <a:p>
            <a:pPr lvl="0"/>
            <a:r>
              <a:rPr lang="en-IN" altLang="en-US"/>
              <a:t>Ternary Operator :</a:t>
            </a:r>
            <a:endParaRPr lang="en-IN" altLang="en-US"/>
          </a:p>
          <a:p>
            <a:pPr lvl="0"/>
            <a:r>
              <a:rPr lang="en-IN" altLang="en-US"/>
              <a:t>The conditional (ternary) operator is the only JavaScript operator that takes three operands: a condition followed by a question mark (?)</a:t>
            </a:r>
            <a:endParaRPr lang="en-IN" altLang="en-US"/>
          </a:p>
          <a:p>
            <a:pPr lvl="0"/>
            <a:r>
              <a:rPr lang="en-IN" altLang="en-US" u="sng"/>
              <a:t>Syntax</a:t>
            </a:r>
            <a:r>
              <a:rPr lang="en-IN" altLang="en-US"/>
              <a:t> : condition ? true : false</a:t>
            </a:r>
            <a:endParaRPr lang="en-IN" alt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Lists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253490"/>
            <a:ext cx="10881995" cy="4923790"/>
          </a:xfrm>
        </p:spPr>
        <p:txBody>
          <a:bodyPr/>
          <a:p>
            <a:r>
              <a:rPr lang="en-US"/>
              <a:t>In React, you will render lists with some type of loop.</a:t>
            </a:r>
            <a:endParaRPr lang="en-US"/>
          </a:p>
          <a:p>
            <a:r>
              <a:rPr lang="en-US"/>
              <a:t>The JavaScript map() array method is generally the preferred method.</a:t>
            </a:r>
            <a:endParaRPr lang="en-US"/>
          </a:p>
          <a:p>
            <a:r>
              <a:rPr lang="en-US"/>
              <a:t>The map() function lets you manipulate the items in an array by iterating and accessing individual items.</a:t>
            </a:r>
            <a:endParaRPr lang="en-US"/>
          </a:p>
          <a:p>
            <a:r>
              <a:rPr lang="en-US" b="1"/>
              <a:t>Keys</a:t>
            </a:r>
            <a:r>
              <a:rPr lang="en-IN" altLang="en-US" b="1"/>
              <a:t> :</a:t>
            </a:r>
            <a:endParaRPr lang="en-IN" altLang="en-US" b="1"/>
          </a:p>
          <a:p>
            <a:pPr lvl="1"/>
            <a:r>
              <a:rPr lang="en-IN" altLang="en-US"/>
              <a:t>Keys allow React to keep track of elements. This way, if an item is updated or removed, only that item will be re-rendered instead of the entire list.</a:t>
            </a:r>
            <a:endParaRPr lang="en-IN" altLang="en-US" sz="2400" b="1"/>
          </a:p>
          <a:p>
            <a:pPr lvl="1"/>
            <a:r>
              <a:rPr lang="en-IN" altLang="en-US"/>
              <a:t>Generally, the key should be a unique ID assigned to each item. As a last resort, you can use the array index as a key.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Hooks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 lnSpcReduction="10000"/>
          </a:bodyPr>
          <a:p>
            <a:r>
              <a:rPr lang="en-US"/>
              <a:t>Hooks allow function components to have access to state and other React features.They let you use state and other React features without writing a class.</a:t>
            </a:r>
            <a:endParaRPr lang="en-US"/>
          </a:p>
          <a:p>
            <a:r>
              <a:rPr lang="en-US"/>
              <a:t>You must import Hooks from react.</a:t>
            </a:r>
            <a:endParaRPr lang="en-US"/>
          </a:p>
          <a:p>
            <a:r>
              <a:rPr lang="en-US"/>
              <a:t>State generally refers to application data or properties that need to be tracked.</a:t>
            </a:r>
            <a:endParaRPr lang="en-US"/>
          </a:p>
          <a:p>
            <a:r>
              <a:rPr lang="en-IN" altLang="en-US" b="1" u="sng"/>
              <a:t>Rules : </a:t>
            </a:r>
            <a:endParaRPr lang="en-IN" altLang="en-US" b="1" u="sng"/>
          </a:p>
          <a:p>
            <a:pPr lvl="1"/>
            <a:r>
              <a:rPr lang="en-US" sz="2800"/>
              <a:t>Hooks can only be called inside React function components.</a:t>
            </a:r>
            <a:endParaRPr lang="en-US" sz="2800"/>
          </a:p>
          <a:p>
            <a:pPr lvl="1"/>
            <a:r>
              <a:rPr lang="en-US" sz="2800"/>
              <a:t>Hooks can only be called at the top level of a component.</a:t>
            </a:r>
            <a:endParaRPr lang="en-US" sz="2800"/>
          </a:p>
          <a:p>
            <a:pPr lvl="1"/>
            <a:r>
              <a:rPr lang="en-US" sz="2800"/>
              <a:t>Hooks cannot be conditional</a:t>
            </a:r>
            <a:endParaRPr lang="en-US" sz="2800"/>
          </a:p>
          <a:p>
            <a:pPr lvl="1"/>
            <a:r>
              <a:rPr lang="en-US" sz="2800"/>
              <a:t>Hooks will not work in React class components.</a:t>
            </a: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useState Hook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 lnSpcReduction="20000"/>
          </a:bodyPr>
          <a:p>
            <a:r>
              <a:rPr lang="en-US" sz="2800"/>
              <a:t>The React useState Hook allows us to track state in a function component.</a:t>
            </a:r>
            <a:endParaRPr lang="en-US" sz="2800"/>
          </a:p>
          <a:p>
            <a:r>
              <a:rPr lang="en-US" sz="2800"/>
              <a:t>To use the useState Hook, we first need to import it into our component.</a:t>
            </a:r>
            <a:endParaRPr lang="en-US" sz="2800"/>
          </a:p>
          <a:p>
            <a:r>
              <a:rPr lang="en-IN" altLang="en-US" sz="2800"/>
              <a:t>Example :</a:t>
            </a:r>
            <a:endParaRPr lang="en-IN" altLang="en-US" sz="2800"/>
          </a:p>
          <a:p>
            <a:pPr lvl="1"/>
            <a:r>
              <a:rPr lang="en-IN" altLang="en-US" sz="2400" b="1" i="1"/>
              <a:t>import { useState } from "react";</a:t>
            </a:r>
            <a:endParaRPr lang="en-IN" altLang="en-US" sz="2400" b="1" i="1"/>
          </a:p>
          <a:p>
            <a:pPr lvl="0"/>
            <a:r>
              <a:rPr lang="en-US" sz="2800"/>
              <a:t>useState accepts an initial state and returns two values:</a:t>
            </a:r>
            <a:endParaRPr lang="en-US" sz="2800"/>
          </a:p>
          <a:p>
            <a:pPr lvl="1"/>
            <a:r>
              <a:rPr lang="en-US" sz="2400"/>
              <a:t>The current state.</a:t>
            </a:r>
            <a:endParaRPr lang="en-US" sz="2400"/>
          </a:p>
          <a:p>
            <a:pPr lvl="1"/>
            <a:r>
              <a:rPr lang="en-US" sz="2400"/>
              <a:t>A function that updates the state.</a:t>
            </a:r>
            <a:endParaRPr lang="en-US" sz="2400"/>
          </a:p>
          <a:p>
            <a:pPr lvl="0"/>
            <a:r>
              <a:rPr lang="en-IN" altLang="en-US" sz="2800"/>
              <a:t>Example :</a:t>
            </a:r>
            <a:endParaRPr lang="en-IN" altLang="en-US" sz="2800"/>
          </a:p>
          <a:p>
            <a:pPr lvl="1"/>
            <a:r>
              <a:rPr lang="en-IN" altLang="en-US" sz="2800" i="1"/>
              <a:t>const[current state, function used to update state] = useState(Initial state)</a:t>
            </a:r>
            <a:endParaRPr lang="en-IN" altLang="en-US" sz="2800" i="1"/>
          </a:p>
          <a:p>
            <a:pPr lvl="1"/>
            <a:r>
              <a:rPr lang="en-IN" altLang="en-US" sz="2800" i="1"/>
              <a:t>const [color, setColor] = useState(“”);</a:t>
            </a:r>
            <a:endParaRPr lang="en-IN" altLang="en-US" sz="2800" i="1"/>
          </a:p>
          <a:p>
            <a:pPr lvl="1"/>
            <a:r>
              <a:rPr lang="en-US" sz="2800" i="1"/>
              <a:t>const [count, setCount] = useState(0)</a:t>
            </a:r>
            <a:r>
              <a:rPr lang="en-IN" altLang="en-US" sz="2800" i="1"/>
              <a:t>;</a:t>
            </a:r>
            <a:endParaRPr lang="en-IN" altLang="en-US" sz="28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useEffect Hooks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 sz="2800"/>
              <a:t>The useEffect Hook allows you to perform side effects in your components.Some examples of side effects are: fetching data, directly updating the DOM, and timers.</a:t>
            </a:r>
            <a:endParaRPr lang="en-IN" altLang="en-US" sz="2800"/>
          </a:p>
          <a:p>
            <a:r>
              <a:rPr lang="en-IN" altLang="en-US" sz="2800"/>
              <a:t>Example : </a:t>
            </a:r>
            <a:endParaRPr lang="en-IN" altLang="en-US" sz="2800"/>
          </a:p>
          <a:p>
            <a:pPr marL="457200" lvl="1" indent="0">
              <a:buNone/>
            </a:pPr>
            <a:r>
              <a:rPr lang="en-IN" altLang="en-US" sz="2400"/>
              <a:t>useEffect(() =&gt; {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//Runs on every render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alert(“Runs on every render”)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});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 i="1"/>
              <a:t>useEffect(() =&gt; {</a:t>
            </a:r>
            <a:endParaRPr lang="en-IN" altLang="en-US" sz="2400" i="1"/>
          </a:p>
          <a:p>
            <a:pPr marL="457200" lvl="1" indent="0">
              <a:buNone/>
            </a:pPr>
            <a:r>
              <a:rPr lang="en-IN" altLang="en-US" sz="2400" i="1"/>
              <a:t>  //Runs only on the first render</a:t>
            </a:r>
            <a:endParaRPr lang="en-IN" altLang="en-US" sz="2400" i="1"/>
          </a:p>
          <a:p>
            <a:pPr marL="457200" lvl="1" indent="0">
              <a:buNone/>
            </a:pPr>
            <a:r>
              <a:rPr lang="en-IN" altLang="en-US" i="1">
                <a:sym typeface="+mn-ea"/>
              </a:rPr>
              <a:t>alert(“Runs on every render”)</a:t>
            </a:r>
            <a:endParaRPr lang="en-IN" altLang="en-US" sz="2400" i="1"/>
          </a:p>
          <a:p>
            <a:pPr marL="457200" lvl="1" indent="0">
              <a:buNone/>
            </a:pPr>
            <a:r>
              <a:rPr lang="en-IN" altLang="en-US" sz="2400" i="1"/>
              <a:t>}, []);</a:t>
            </a:r>
            <a:endParaRPr lang="en-IN" altLang="en-US" sz="2400" i="1"/>
          </a:p>
          <a:p>
            <a:endParaRPr lang="en-IN" altLang="en-US" sz="28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useContext Hook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 sz="2800"/>
              <a:t>React Context is a way to manage state globally.</a:t>
            </a:r>
            <a:endParaRPr lang="en-IN" altLang="en-US" sz="2800"/>
          </a:p>
          <a:p>
            <a:r>
              <a:rPr lang="en-IN" altLang="en-US" sz="2800"/>
              <a:t>It can be used together with the useState Hook to share state between deeply nested components more easily than with useState alone.</a:t>
            </a:r>
            <a:endParaRPr lang="en-I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Forms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 fontScale="90000"/>
          </a:bodyPr>
          <a:p>
            <a:r>
              <a:rPr lang="en-IN" altLang="en-US" sz="2800"/>
              <a:t>Just like in HTML, React uses forms to allow users to interact with the web page.</a:t>
            </a:r>
            <a:endParaRPr lang="en-IN" altLang="en-US" sz="2800"/>
          </a:p>
          <a:p>
            <a:r>
              <a:rPr lang="en-IN" altLang="en-US" sz="2800" b="1"/>
              <a:t>Handling Forms : </a:t>
            </a:r>
            <a:endParaRPr lang="en-IN" altLang="en-US" sz="2800" b="1"/>
          </a:p>
          <a:p>
            <a:r>
              <a:rPr lang="en-IN" altLang="en-US" sz="2800"/>
              <a:t>Handling forms is about how you handle the data when it changes value or gets submitted.</a:t>
            </a:r>
            <a:endParaRPr lang="en-IN" altLang="en-US" sz="2800"/>
          </a:p>
          <a:p>
            <a:r>
              <a:rPr lang="en-IN" altLang="en-US" sz="2800"/>
              <a:t>In HTML, form data is usually handled by the DOM.</a:t>
            </a:r>
            <a:endParaRPr lang="en-IN" altLang="en-US" sz="2800"/>
          </a:p>
          <a:p>
            <a:r>
              <a:rPr lang="en-IN" altLang="en-US" sz="2800"/>
              <a:t>In React, form data is usually handled by the components.</a:t>
            </a:r>
            <a:endParaRPr lang="en-IN" altLang="en-US" sz="2800"/>
          </a:p>
          <a:p>
            <a:r>
              <a:rPr lang="en-IN" altLang="en-US" sz="2800"/>
              <a:t>When the data is handled by the components, all the data is stored in the component state.</a:t>
            </a:r>
            <a:endParaRPr lang="en-IN" altLang="en-US" sz="2800"/>
          </a:p>
          <a:p>
            <a:r>
              <a:rPr lang="en-IN" altLang="en-US" sz="2800"/>
              <a:t>You can control changes by adding event handlers in the onChange attribute.</a:t>
            </a:r>
            <a:endParaRPr lang="en-IN" altLang="en-US" sz="2800"/>
          </a:p>
          <a:p>
            <a:r>
              <a:rPr lang="en-IN" altLang="en-US" sz="2800"/>
              <a:t>We can use the useState Hook to keep track of each inputs value and provide a "single source of truth" for the entire application.</a:t>
            </a:r>
            <a:endParaRPr lang="en-I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Router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 sz="2800"/>
              <a:t>Create React App doesn't include page routing.</a:t>
            </a:r>
            <a:endParaRPr lang="en-IN" altLang="en-US" sz="2800"/>
          </a:p>
          <a:p>
            <a:r>
              <a:rPr lang="en-IN" altLang="en-US" sz="2800"/>
              <a:t>React Router is the most popular solution.</a:t>
            </a:r>
            <a:endParaRPr lang="en-IN" altLang="en-US" sz="2800"/>
          </a:p>
          <a:p>
            <a:pPr marL="0" indent="0">
              <a:buNone/>
            </a:pPr>
            <a:endParaRPr lang="en-IN" altLang="en-US" sz="2800"/>
          </a:p>
          <a:p>
            <a:r>
              <a:rPr lang="en-IN" altLang="en-US" sz="2800"/>
              <a:t>Documentation (v6):</a:t>
            </a:r>
            <a:endParaRPr lang="en-IN" altLang="en-US" sz="2800"/>
          </a:p>
          <a:p>
            <a:r>
              <a:rPr lang="en-IN" altLang="en-US" sz="2800"/>
              <a:t>https://reactrouter.com/docs/en/v6/getting-started/tutorial</a:t>
            </a:r>
            <a:endParaRPr lang="en-IN" altLang="en-US" sz="2800"/>
          </a:p>
          <a:p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memo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 sz="2800"/>
              <a:t>If your component renders the same result given the same props, you can wrap it in a call to React.memo for a performance boost in some cases by memoizing the result. This means that React will skip rendering the component, and reuse the last rendered result.</a:t>
            </a:r>
            <a:endParaRPr lang="en-IN" altLang="en-US" sz="2800"/>
          </a:p>
          <a:p>
            <a:r>
              <a:rPr lang="en-IN" altLang="en-US" sz="2800"/>
              <a:t>React.memo only checks for prop changes. If your function component wrapped in React.memo has a useState, useReducer or useContext Hook in its implementation, it will still rerender when state or context change.</a:t>
            </a:r>
            <a:endParaRPr lang="en-IN" altLang="en-US" sz="2800"/>
          </a:p>
          <a:p>
            <a:r>
              <a:rPr lang="en-IN" altLang="en-US" sz="2800"/>
              <a:t>This method only exists as a performance optimization. Do not rely on it to “prevent” a render, as this can lead to bugs.</a:t>
            </a:r>
            <a:endParaRPr lang="en-I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Styling React Using CSS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 sz="2800"/>
              <a:t>There are many ways to style React with CSS.</a:t>
            </a:r>
            <a:endParaRPr lang="en-IN" altLang="en-US" sz="2800"/>
          </a:p>
          <a:p>
            <a:r>
              <a:rPr lang="en-IN" altLang="en-US" sz="2800"/>
              <a:t>Three common ways are :</a:t>
            </a:r>
            <a:endParaRPr lang="en-IN" altLang="en-US" sz="2800"/>
          </a:p>
          <a:p>
            <a:pPr marL="914400" lvl="1" indent="-457200">
              <a:buAutoNum type="arabicPeriod"/>
            </a:pPr>
            <a:r>
              <a:rPr lang="en-IN" altLang="en-US" sz="2800"/>
              <a:t>Inline styling</a:t>
            </a:r>
            <a:endParaRPr lang="en-IN" altLang="en-US" sz="2800"/>
          </a:p>
          <a:p>
            <a:pPr marL="914400" lvl="1" indent="-457200">
              <a:buAutoNum type="arabicPeriod"/>
            </a:pPr>
            <a:r>
              <a:rPr lang="en-IN" altLang="en-US" sz="2800"/>
              <a:t>CSS stylesheets</a:t>
            </a:r>
            <a:endParaRPr lang="en-IN" altLang="en-US" sz="2800"/>
          </a:p>
          <a:p>
            <a:pPr marL="914400" lvl="1" indent="-457200">
              <a:buAutoNum type="arabicPeriod"/>
            </a:pPr>
            <a:r>
              <a:rPr lang="en-IN" altLang="en-US" sz="2800"/>
              <a:t>CSS Modules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2000" cy="7083380"/>
          </a:xfrm>
        </p:spPr>
      </p:pic>
      <p:sp>
        <p:nvSpPr>
          <p:cNvPr id="5" name="TextBox 4"/>
          <p:cNvSpPr txBox="1"/>
          <p:nvPr/>
        </p:nvSpPr>
        <p:spPr>
          <a:xfrm>
            <a:off x="170788" y="895046"/>
            <a:ext cx="11281893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Revision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JSX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Components, Nested Components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Props in React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Events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If statements &amp; Conditionals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Lists in React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Basic Hooks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Forms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Router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React Memos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/>
              <a:t>QnA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 dirty="0"/>
          </a:p>
          <a:p>
            <a:endParaRPr lang="en-I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 Styling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 sz="2800"/>
              <a:t>To style an element with the inline style attribute, the value must be a JavaScript object:</a:t>
            </a:r>
            <a:endParaRPr lang="en-IN" altLang="en-US" sz="2800"/>
          </a:p>
          <a:p>
            <a:r>
              <a:rPr lang="en-IN" altLang="en-US" sz="2800"/>
              <a:t>Example :</a:t>
            </a:r>
            <a:endParaRPr lang="en-IN" altLang="en-US" sz="2800"/>
          </a:p>
          <a:p>
            <a:pPr marL="457200" lvl="1" indent="0">
              <a:buNone/>
            </a:pPr>
            <a:r>
              <a:rPr lang="en-IN" altLang="en-US" sz="2400"/>
              <a:t>const Header = () =&gt;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{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return (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 &lt;&gt;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    &lt;h1 style={{color: "red"}}&gt;Hello Style!&lt;/h1&gt;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    &lt;p&gt;Add a little style!&lt;/p&gt;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 &lt;/&gt;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);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}</a:t>
            </a:r>
            <a:endParaRPr lang="en-I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camelCased Property Names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 lnSpcReduction="10000"/>
          </a:bodyPr>
          <a:p>
            <a:r>
              <a:rPr lang="en-IN" altLang="en-US" sz="2800"/>
              <a:t>Since the inline CSS is written in a JavaScript object, properties with hyphen separators, like background-color, must be written with camel case syntax:</a:t>
            </a:r>
            <a:endParaRPr lang="en-IN" altLang="en-US" sz="2800"/>
          </a:p>
          <a:p>
            <a:r>
              <a:rPr lang="en-IN" altLang="en-US" sz="2800"/>
              <a:t>Example: </a:t>
            </a:r>
            <a:endParaRPr lang="en-IN" altLang="en-US" sz="2800"/>
          </a:p>
          <a:p>
            <a:pPr lvl="1"/>
            <a:r>
              <a:rPr lang="en-IN" altLang="en-US" sz="2800"/>
              <a:t>Use backgroundColor instead of background-color:</a:t>
            </a:r>
            <a:endParaRPr lang="en-IN" altLang="en-US" sz="2800"/>
          </a:p>
          <a:p>
            <a:pPr marL="914400" lvl="2" indent="0">
              <a:buNone/>
            </a:pPr>
            <a:r>
              <a:rPr lang="en-IN" altLang="en-US" sz="2400"/>
              <a:t>const Header = () =&gt; {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return (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    &lt;&gt;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      &lt;h1 style={{backgroundColor: "lightblue"}}&gt;Hello Style!&lt;/h1&gt;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      &lt;p&gt;Add a little style!&lt;/p&gt;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    &lt;/&gt;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  );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 sz="2400"/>
              <a:t>}</a:t>
            </a:r>
            <a:endParaRPr lang="en-I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Stylesheet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471805" y="1092200"/>
            <a:ext cx="10881995" cy="5085080"/>
          </a:xfrm>
        </p:spPr>
        <p:txBody>
          <a:bodyPr>
            <a:normAutofit/>
          </a:bodyPr>
          <a:p>
            <a:r>
              <a:rPr lang="en-IN" altLang="en-US"/>
              <a:t>You can write your CSS styling in a separate file, just save the file with the .css file extension, and import it in your application.</a:t>
            </a:r>
            <a:endParaRPr lang="en-IN" altLang="en-US"/>
          </a:p>
          <a:p>
            <a:r>
              <a:rPr lang="en-IN" altLang="en-US"/>
              <a:t>Create a new file called "style.css" and insert some CSS code in it:</a:t>
            </a:r>
            <a:endParaRPr lang="en-IN" altLang="en-US"/>
          </a:p>
          <a:p>
            <a:r>
              <a:rPr lang="en-IN" altLang="en-US"/>
              <a:t>Import the stylesheet in your application:</a:t>
            </a:r>
            <a:endParaRPr lang="en-IN" altLang="en-US"/>
          </a:p>
          <a:p>
            <a:r>
              <a:rPr lang="en-IN" altLang="en-US"/>
              <a:t>Example : 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 i="1"/>
              <a:t>import './style.css';</a:t>
            </a:r>
            <a:endParaRPr lang="en-IN" altLang="en-US" i="1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>
            <a:normAutofit lnSpcReduction="10000"/>
          </a:bodyPr>
          <a:p>
            <a:pPr/>
            <a:r>
              <a:rPr lang="en-IN" altLang="en-US"/>
              <a:t>Command to kill the node processes from the cmd (Windows).</a:t>
            </a:r>
            <a:endParaRPr lang="en-IN" altLang="en-US"/>
          </a:p>
          <a:p>
            <a:pPr/>
            <a:r>
              <a:rPr lang="en-IN" altLang="en-US"/>
              <a:t>Use the below given code, if the port Number you want to run your server on, is occupied. </a:t>
            </a:r>
            <a:endParaRPr lang="en-IN" altLang="en-US"/>
          </a:p>
          <a:p>
            <a:pPr/>
            <a:r>
              <a:rPr lang="en-IN" altLang="en-US"/>
              <a:t>Running the given code will free up all the occupied port numbers.(For eg: 3000)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b="1" u="sng"/>
              <a:t>Command :</a:t>
            </a:r>
            <a:r>
              <a:rPr lang="en-IN" altLang="en-US"/>
              <a:t> 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i="1"/>
              <a:t>taskkill /f /im node.exe</a:t>
            </a:r>
            <a:endParaRPr lang="en-IN" altLang="en-US" i="1"/>
          </a:p>
          <a:p>
            <a:pPr marL="0" indent="0">
              <a:buFont typeface="Wingdings" panose="05000000000000000000" charset="0"/>
              <a:buNone/>
            </a:pPr>
            <a:endParaRPr lang="en-IN" altLang="en-US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6715"/>
            <a:ext cx="9095740" cy="21850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0349"/>
          </a:xfrm>
        </p:spPr>
      </p:pic>
      <p:sp>
        <p:nvSpPr>
          <p:cNvPr id="3" name="Text Box 2"/>
          <p:cNvSpPr txBox="1"/>
          <p:nvPr/>
        </p:nvSpPr>
        <p:spPr>
          <a:xfrm>
            <a:off x="766445" y="1165225"/>
            <a:ext cx="90239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Revision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JSX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Components, Nested Components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Props in React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Events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If statements &amp; Conditionals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Lists in React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Basic Hooks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Forms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Router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React Memos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 dirty="0">
                <a:sym typeface="+mn-ea"/>
              </a:rPr>
              <a:t>QnA</a:t>
            </a:r>
            <a:endParaRPr lang="en-I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I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8" y="0"/>
            <a:ext cx="12201998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JSX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 lang="en-IN" altLang="en-US"/>
              <a:t>JSX stands for JavaScript XML.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JSX allows us to write HTML in React.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JSX makes it easier to write and add HTML in React.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JSX allows us to write HTML elements in JavaScript and place them in the DOM without any createElement()  and/or appendChild() methods.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JSX converts HTML tags into react elements.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You are not required to use JSX, but JSX makes it easier to write React applications.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With JSX you can write expressions inside curly braces { }.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The expression can be a React variable, or property, or any other valid JavaScript expression.</a:t>
            </a:r>
            <a:endParaRPr lang="en-IN" altLang="en-US"/>
          </a:p>
          <a:p>
            <a:pPr marL="0" indent="0">
              <a:buFont typeface="Wingdings" panose="05000000000000000000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JSX Example 1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924560"/>
            <a:ext cx="10607040" cy="5252720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§"/>
            </a:pPr>
            <a:r>
              <a:rPr lang="en-IN" altLang="en-US"/>
              <a:t>Fundamentally, JSX just provides syntactic sugar for the React.createElement(component, props, ...children) function.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 b="1">
                <a:sym typeface="+mn-ea"/>
              </a:rPr>
              <a:t> Syntactic sugar </a:t>
            </a:r>
            <a:r>
              <a:rPr lang="en-IN" altLang="en-US">
                <a:sym typeface="+mn-ea"/>
              </a:rPr>
              <a:t>: In computer science, syntactic sugar is syntax within a programming language that is designed to make things easier to read or to express.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 u="sng"/>
              <a:t>JSX Code</a:t>
            </a:r>
            <a:r>
              <a:rPr lang="en-IN" altLang="en-US"/>
              <a:t> :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&lt;h1 color="red"&gt;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This is heading 1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&lt;/h1&gt;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 u="sng"/>
              <a:t>Compiles into</a:t>
            </a:r>
            <a:r>
              <a:rPr lang="en-IN" altLang="en-US"/>
              <a:t> :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React.createElement("h1", {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  color: "red"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}, "This is heading 1");</a:t>
            </a:r>
            <a:endParaRPr lang="en-IN" altLang="en-US"/>
          </a:p>
          <a:p>
            <a:pPr lvl="0"/>
            <a:r>
              <a:rPr lang="en-IN" altLang="en-US" b="1"/>
              <a:t>Babel compiler Link</a:t>
            </a:r>
            <a:r>
              <a:rPr lang="en-IN" altLang="en-US"/>
              <a:t>: https://babeljs.io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JSX Example 2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924560"/>
            <a:ext cx="10607040" cy="525272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 lang="en-IN" altLang="en-US"/>
              <a:t>JSX Code :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&lt;MyButton color="blue" shadowSize={2}&gt;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  Click Me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&lt;/MyButton&gt;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r>
              <a:rPr lang="en-IN" altLang="en-US"/>
              <a:t>Compiles into :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React.createElement(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  MyButton,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  {color: 'blue', shadowSize: 2},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  'Click Me'</a:t>
            </a:r>
            <a:endParaRPr lang="en-I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/>
              <a:t>)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JSX Rules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>
            <a:normAutofit/>
          </a:bodyPr>
          <a:p>
            <a:pPr marL="514350" indent="-514350">
              <a:buFont typeface="Wingdings" panose="05000000000000000000" charset="0"/>
              <a:buAutoNum type="arabicPeriod"/>
            </a:pPr>
            <a:r>
              <a:rPr lang="en-IN" altLang="en-US"/>
              <a:t>Elements Must be Closed :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Close empty elements with /&gt; (Self closing tags)</a:t>
            </a:r>
            <a:endParaRPr lang="en-IN" altLang="en-US"/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IN" altLang="en-US"/>
              <a:t> Use attribute </a:t>
            </a:r>
            <a:r>
              <a:rPr lang="en-IN" altLang="en-US" i="1"/>
              <a:t>className</a:t>
            </a:r>
            <a:r>
              <a:rPr lang="en-IN" altLang="en-US"/>
              <a:t> instead of </a:t>
            </a:r>
            <a:r>
              <a:rPr lang="en-IN" altLang="en-US" i="1"/>
              <a:t>class</a:t>
            </a:r>
            <a:r>
              <a:rPr lang="en-IN" altLang="en-US"/>
              <a:t> in JSX:</a:t>
            </a:r>
            <a:endParaRPr lang="en-IN" altLang="en-US"/>
          </a:p>
          <a:p>
            <a:pPr lvl="1"/>
            <a:r>
              <a:rPr lang="en-IN" altLang="en-US"/>
              <a:t> since the class keyword is a reserved word in JavaScript, you are not allowed to use it in JSX.</a:t>
            </a:r>
            <a:endParaRPr lang="en-IN" altLang="en-US"/>
          </a:p>
          <a:p>
            <a:pPr marL="514350" lvl="0" indent="-514350">
              <a:buAutoNum type="arabicPeriod"/>
            </a:pPr>
            <a:r>
              <a:rPr lang="en-IN" altLang="en-US"/>
              <a:t>React supports if statements, but not inside JSX.</a:t>
            </a:r>
            <a:endParaRPr lang="en-IN" altLang="en-US"/>
          </a:p>
          <a:p>
            <a:pPr lvl="1"/>
            <a:r>
              <a:rPr lang="en-IN" altLang="en-US"/>
              <a:t>To be able to use conditional statements in JSX, you should put the if statements outside of the JSX, or you could use a ternary expression instead.</a:t>
            </a:r>
            <a:endParaRPr lang="en-IN" altLang="en-US"/>
          </a:p>
          <a:p>
            <a:pPr marL="514350" lvl="0" indent="-514350">
              <a:buAutoNum type="arabicPeriod"/>
            </a:pPr>
            <a:r>
              <a:rPr lang="en-IN" altLang="en-US" sz="2800"/>
              <a:t>use Div or React Fragment to wrap all your JSX Code.</a:t>
            </a:r>
            <a:endParaRPr lang="en-IN" altLang="en-US" sz="2800"/>
          </a:p>
          <a:p>
            <a:pPr marL="514350" lvl="0" indent="-514350">
              <a:buAutoNum type="arabicPeriod"/>
            </a:pPr>
            <a:r>
              <a:rPr lang="en-IN" altLang="en-US" sz="2800"/>
              <a:t>Use camelCase for attributes</a:t>
            </a:r>
            <a:endParaRPr lang="en-IN" altLang="en-US" sz="2800"/>
          </a:p>
          <a:p>
            <a:pPr marL="457200" lvl="1" indent="0">
              <a:buNone/>
            </a:pPr>
            <a:r>
              <a:rPr lang="en-IN" altLang="en-US"/>
              <a:t>				</a:t>
            </a:r>
            <a:endParaRPr lang="en-IN" altLang="en-US"/>
          </a:p>
          <a:p>
            <a:pPr>
              <a:buFont typeface="Wingdings" panose="05000000000000000000" charset="0"/>
              <a:buChar char="§"/>
            </a:pP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Components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/>
          <a:p>
            <a:r>
              <a:rPr lang="en-US"/>
              <a:t>Components are like functions that return HTML elements.</a:t>
            </a:r>
            <a:endParaRPr lang="en-US"/>
          </a:p>
          <a:p>
            <a:r>
              <a:rPr lang="en-US"/>
              <a:t>Components are independent and reusable bits of code. They serve the same purpose as JavaScript functions, but work in isolation and return HTML.</a:t>
            </a:r>
            <a:endParaRPr lang="en-US"/>
          </a:p>
          <a:p>
            <a:r>
              <a:rPr lang="en-US"/>
              <a:t>Components come in two types</a:t>
            </a:r>
            <a:r>
              <a:rPr lang="en-IN" altLang="en-US"/>
              <a:t>.</a:t>
            </a:r>
            <a:endParaRPr lang="en-IN" altLang="en-US"/>
          </a:p>
          <a:p>
            <a:pPr lvl="1"/>
            <a:r>
              <a:rPr lang="en-US"/>
              <a:t> Class components </a:t>
            </a:r>
            <a:endParaRPr lang="en-US"/>
          </a:p>
          <a:p>
            <a:pPr lvl="1"/>
            <a:r>
              <a:rPr lang="en-US"/>
              <a:t>Function components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Props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/>
          <a:p>
            <a:r>
              <a:rPr lang="en-US"/>
              <a:t>Props are arguments passed into React components.</a:t>
            </a:r>
            <a:endParaRPr lang="en-US"/>
          </a:p>
          <a:p>
            <a:r>
              <a:rPr lang="en-US"/>
              <a:t>We use props in React to pass data from one component to another (from a parent component to a child component(s)).</a:t>
            </a:r>
            <a:endParaRPr lang="en-US"/>
          </a:p>
          <a:p>
            <a:r>
              <a:rPr lang="en-US"/>
              <a:t> Props is just a shorter way of saying properties. They are useful when you want the flow of data in your app to be dynamic.</a:t>
            </a:r>
            <a:endParaRPr lang="en-US"/>
          </a:p>
          <a:p>
            <a:r>
              <a:rPr lang="en-US"/>
              <a:t>Props are also how you pass data from one component to another, as parameters.</a:t>
            </a:r>
            <a:endParaRPr lang="en-US"/>
          </a:p>
          <a:p>
            <a:r>
              <a:rPr lang="en-US"/>
              <a:t>React Props are read-only! You will get an error if you try to change their value.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s 5"/>
          <p:cNvSpPr/>
          <p:nvPr/>
        </p:nvSpPr>
        <p:spPr>
          <a:xfrm>
            <a:off x="471805" y="94615"/>
            <a:ext cx="111188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Events :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746760" y="1167130"/>
            <a:ext cx="10607040" cy="5010150"/>
          </a:xfrm>
        </p:spPr>
        <p:txBody>
          <a:bodyPr/>
          <a:p>
            <a:r>
              <a:rPr lang="en-US"/>
              <a:t>Just like HTML DOM events, React can perform actions based on user events.</a:t>
            </a:r>
            <a:endParaRPr lang="en-US"/>
          </a:p>
          <a:p>
            <a:r>
              <a:rPr lang="en-US"/>
              <a:t>React has the same events as HTML: click, change, mouseover etc.</a:t>
            </a:r>
            <a:endParaRPr lang="en-US"/>
          </a:p>
          <a:p>
            <a:r>
              <a:rPr lang="en-US"/>
              <a:t>React events are written in camelCase syntax:</a:t>
            </a:r>
            <a:endParaRPr lang="en-US"/>
          </a:p>
          <a:p>
            <a:pPr lvl="1"/>
            <a:r>
              <a:rPr lang="en-IN" altLang="en-US" sz="2800"/>
              <a:t>Example : We use </a:t>
            </a:r>
            <a:r>
              <a:rPr lang="en-US" sz="2800" i="1"/>
              <a:t>onClick</a:t>
            </a:r>
            <a:r>
              <a:rPr lang="en-US"/>
              <a:t> are written inside curly braces:</a:t>
            </a:r>
            <a:endParaRPr lang="en-US"/>
          </a:p>
          <a:p>
            <a:pPr marL="457200" lvl="2"/>
            <a:r>
              <a:rPr lang="en-IN" altLang="en-US" sz="2800">
                <a:sym typeface="+mn-ea"/>
              </a:rPr>
              <a:t>Example : We use </a:t>
            </a:r>
            <a:r>
              <a:rPr lang="en-IN" altLang="en-US" sz="2800" i="1">
                <a:sym typeface="+mn-ea"/>
              </a:rPr>
              <a:t>onClick={shoot}</a:t>
            </a:r>
            <a:r>
              <a:rPr lang="en-IN" altLang="en-US" sz="2800">
                <a:sym typeface="+mn-ea"/>
              </a:rPr>
              <a:t>  instead of </a:t>
            </a:r>
            <a:r>
              <a:rPr lang="en-IN" altLang="en-US" sz="2800" i="1">
                <a:sym typeface="+mn-ea"/>
              </a:rPr>
              <a:t>onClick="shoot()"</a:t>
            </a:r>
            <a:endParaRPr lang="en-IN" altLang="en-US" sz="2800">
              <a:sym typeface="+mn-ea"/>
            </a:endParaRPr>
          </a:p>
          <a:p>
            <a:pPr lvl="1"/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8144</Words>
  <Application>WPS Presentation</Application>
  <PresentationFormat>Widescreen</PresentationFormat>
  <Paragraphs>259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23</cp:revision>
  <dcterms:created xsi:type="dcterms:W3CDTF">2022-06-11T06:11:00Z</dcterms:created>
  <dcterms:modified xsi:type="dcterms:W3CDTF">2022-08-14T16:07:54Z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22158DB213F94B7C8FCE8A3B8548974C</vt:lpwstr>
  </property>
  <property fmtid="{D5CDD505-2E9C-101B-9397-08002B2CF9AE}" pid="3" name="KSOProductBuildVer">
    <vt:lpwstr>1033-11.2.0.11254</vt:lpwstr>
  </property>
</Properties>
</file>