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4" r:id="rId6"/>
    <p:sldId id="324" r:id="rId7"/>
    <p:sldId id="302" r:id="rId8"/>
    <p:sldId id="325" r:id="rId9"/>
    <p:sldId id="298" r:id="rId10"/>
    <p:sldId id="327" r:id="rId11"/>
    <p:sldId id="326" r:id="rId12"/>
    <p:sldId id="328" r:id="rId13"/>
    <p:sldId id="330" r:id="rId14"/>
    <p:sldId id="329" r:id="rId15"/>
    <p:sldId id="297" r:id="rId16"/>
    <p:sldId id="331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2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React: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536575" y="734060"/>
            <a:ext cx="11118215" cy="5443220"/>
          </a:xfrm>
        </p:spPr>
        <p:txBody>
          <a:bodyPr/>
          <a:p>
            <a:r>
              <a:rPr lang="en-IN" altLang="en-US"/>
              <a:t>To Verify version of React 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329055"/>
            <a:ext cx="788860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 VS Extensions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537210" y="707390"/>
            <a:ext cx="11118215" cy="5443220"/>
          </a:xfrm>
        </p:spPr>
        <p:txBody>
          <a:bodyPr/>
          <a:p>
            <a:pPr lvl="1"/>
            <a:r>
              <a:rPr lang="en-IN" altLang="en-US"/>
              <a:t>JavaScript (ES6) code snippets</a:t>
            </a:r>
            <a:endParaRPr lang="en-IN" altLang="en-US"/>
          </a:p>
          <a:p>
            <a:pPr lvl="1"/>
            <a:r>
              <a:rPr lang="en-IN" altLang="en-US"/>
              <a:t>Babel JavaScript</a:t>
            </a:r>
            <a:endParaRPr lang="en-IN" altLang="en-US"/>
          </a:p>
          <a:p>
            <a:pPr lvl="1"/>
            <a:r>
              <a:rPr lang="en-IN" altLang="en-US"/>
              <a:t>vscode icons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New React App: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536575" y="734060"/>
            <a:ext cx="11118215" cy="5443220"/>
          </a:xfrm>
        </p:spPr>
        <p:txBody>
          <a:bodyPr/>
          <a:p>
            <a:r>
              <a:rPr lang="en-IN" altLang="en-US"/>
              <a:t>npx create-react-app my-app</a:t>
            </a:r>
            <a:endParaRPr lang="en-IN" altLang="en-US"/>
          </a:p>
          <a:p>
            <a:r>
              <a:rPr lang="en-IN" altLang="en-US"/>
              <a:t>cd my-app</a:t>
            </a:r>
            <a:endParaRPr lang="en-IN" altLang="en-US"/>
          </a:p>
          <a:p>
            <a:r>
              <a:rPr lang="en-IN" altLang="en-US"/>
              <a:t>npm start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05" y="0"/>
            <a:ext cx="12071985" cy="6884670"/>
          </a:xfrm>
        </p:spPr>
      </p:pic>
      <p:sp>
        <p:nvSpPr>
          <p:cNvPr id="5" name="Text Box 4"/>
          <p:cNvSpPr txBox="1"/>
          <p:nvPr/>
        </p:nvSpPr>
        <p:spPr>
          <a:xfrm>
            <a:off x="64770" y="876935"/>
            <a:ext cx="111531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import React from 'react';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import ReactDOM from 'react-dom';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  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let demo = React.createElement(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    "h1", { style: { color: "green" } }, "Welcome to our page"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)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ReactDOM.render(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    demo,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    document.getElementById('root')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);</a:t>
            </a:r>
            <a:endParaRPr lang="en-IN" altLang="en-US" sz="2800"/>
          </a:p>
        </p:txBody>
      </p:sp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React.createElement()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05" y="0"/>
            <a:ext cx="12071985" cy="6884670"/>
          </a:xfrm>
        </p:spPr>
      </p:pic>
      <p:sp>
        <p:nvSpPr>
          <p:cNvPr id="5" name="Text Box 4"/>
          <p:cNvSpPr txBox="1"/>
          <p:nvPr/>
        </p:nvSpPr>
        <p:spPr>
          <a:xfrm>
            <a:off x="64770" y="876935"/>
            <a:ext cx="11153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const root = ReactDOM.createRoot(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  document.getElementById('root2')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);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const element = &lt;h1&gt;Hello, world&lt;/h1&gt;;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root.render(element);</a:t>
            </a:r>
            <a:endParaRPr lang="en-IN" altLang="en-US" sz="2800"/>
          </a:p>
        </p:txBody>
      </p:sp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React.createRoot()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0349"/>
          </a:xfrm>
        </p:spPr>
      </p:pic>
      <p:sp>
        <p:nvSpPr>
          <p:cNvPr id="3" name="Text Box 2"/>
          <p:cNvSpPr txBox="1"/>
          <p:nvPr/>
        </p:nvSpPr>
        <p:spPr>
          <a:xfrm>
            <a:off x="755650" y="1506220"/>
            <a:ext cx="9023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endParaRPr lang="en-IN" altLang="en-US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JSON Fundamentals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What is react?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Installation of react.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Important extensions in VScode.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Creating a React App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DOM renders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JSX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Components </a:t>
            </a:r>
            <a:endParaRPr lang="en-IN" altLang="en-US" sz="2800" dirty="0"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QnA</a:t>
            </a:r>
            <a:endParaRPr lang="en-I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" y="0"/>
            <a:ext cx="12201998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7083380"/>
          </a:xfrm>
        </p:spPr>
      </p:pic>
      <p:sp>
        <p:nvSpPr>
          <p:cNvPr id="5" name="TextBox 4"/>
          <p:cNvSpPr txBox="1"/>
          <p:nvPr/>
        </p:nvSpPr>
        <p:spPr>
          <a:xfrm>
            <a:off x="592428" y="1532586"/>
            <a:ext cx="11281893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JSON Fundamentals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What is react?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Installation of react.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Important extensions in VScode.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Creating a React App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DOM renders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JSX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Components </a:t>
            </a:r>
            <a:endParaRPr lang="en-IN" altLang="en-US" sz="2800" dirty="0"/>
          </a:p>
          <a:p>
            <a:pPr indent="0">
              <a:buFont typeface="Wingdings" panose="05000000000000000000" charset="0"/>
              <a:buNone/>
            </a:pP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endParaRPr lang="en-I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Fundamentals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>
            <a:normAutofit lnSpcReduction="20000"/>
          </a:bodyPr>
          <a:p>
            <a:r>
              <a:rPr lang="en-US"/>
              <a:t>JSON stands for JavaScript Object Notation</a:t>
            </a:r>
            <a:endParaRPr lang="en-US"/>
          </a:p>
          <a:p>
            <a:r>
              <a:rPr lang="en-US"/>
              <a:t>JSON is a text format for storing and transporting data</a:t>
            </a:r>
            <a:endParaRPr lang="en-US"/>
          </a:p>
          <a:p>
            <a:r>
              <a:rPr lang="en-US"/>
              <a:t>JSON is "self-describing" and easy to understand</a:t>
            </a:r>
            <a:r>
              <a:rPr lang="en-IN" altLang="en-US"/>
              <a:t>.</a:t>
            </a:r>
            <a:endParaRPr lang="en-US"/>
          </a:p>
          <a:p>
            <a:r>
              <a:rPr lang="en-US"/>
              <a:t>Data is in name/value pairs</a:t>
            </a:r>
            <a:endParaRPr lang="en-US"/>
          </a:p>
          <a:p>
            <a:r>
              <a:rPr lang="en-US"/>
              <a:t>Data is separated by commas</a:t>
            </a:r>
            <a:endParaRPr lang="en-US"/>
          </a:p>
          <a:p>
            <a:r>
              <a:rPr lang="en-US"/>
              <a:t>Curly braces hold objects</a:t>
            </a:r>
            <a:endParaRPr lang="en-US"/>
          </a:p>
          <a:p>
            <a:r>
              <a:rPr lang="en-US"/>
              <a:t>Square brackets hold arrays</a:t>
            </a:r>
            <a:endParaRPr lang="en-US"/>
          </a:p>
          <a:p>
            <a:r>
              <a:rPr lang="en-US"/>
              <a:t>A name/value pair consists of a field name (in double quotes), followed by a colon, followed by a value:</a:t>
            </a:r>
            <a:endParaRPr lang="en-US"/>
          </a:p>
          <a:p>
            <a:r>
              <a:rPr lang="en-IN" altLang="en-US"/>
              <a:t>let student = {{</a:t>
            </a:r>
            <a:r>
              <a:rPr lang="en-US"/>
              <a:t>"name":"</a:t>
            </a:r>
            <a:r>
              <a:rPr lang="en-IN" altLang="en-US"/>
              <a:t>John</a:t>
            </a:r>
            <a:r>
              <a:rPr lang="en-US"/>
              <a:t>"</a:t>
            </a:r>
            <a:r>
              <a:rPr lang="en-IN" altLang="en-US"/>
              <a:t>,</a:t>
            </a:r>
            <a:endParaRPr lang="en-IN" altLang="en-US"/>
          </a:p>
          <a:p>
            <a:r>
              <a:rPr lang="en-IN" altLang="en-US"/>
              <a:t>“age” : 16}, {“name”:Priya, “age”: [16,20],{}}}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Datatypes: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/>
          <a:p>
            <a:r>
              <a:rPr lang="en-US"/>
              <a:t>a string</a:t>
            </a:r>
            <a:endParaRPr lang="en-US"/>
          </a:p>
          <a:p>
            <a:r>
              <a:rPr lang="en-US"/>
              <a:t>a number</a:t>
            </a:r>
            <a:endParaRPr lang="en-US"/>
          </a:p>
          <a:p>
            <a:r>
              <a:rPr lang="en-US"/>
              <a:t>an object (JSON object)</a:t>
            </a:r>
            <a:endParaRPr lang="en-US"/>
          </a:p>
          <a:p>
            <a:r>
              <a:rPr lang="en-US"/>
              <a:t>an array</a:t>
            </a:r>
            <a:endParaRPr lang="en-US"/>
          </a:p>
          <a:p>
            <a:r>
              <a:rPr lang="en-US"/>
              <a:t>a boolean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React?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253490"/>
            <a:ext cx="10881995" cy="4923790"/>
          </a:xfrm>
        </p:spPr>
        <p:txBody>
          <a:bodyPr/>
          <a:p>
            <a:r>
              <a:rPr lang="en-US"/>
              <a:t>React is a JavaScript library for building user interfaces.</a:t>
            </a:r>
            <a:endParaRPr lang="en-US"/>
          </a:p>
          <a:p>
            <a:r>
              <a:rPr lang="en-US"/>
              <a:t>React is used to build single-page applications.</a:t>
            </a:r>
            <a:endParaRPr lang="en-US"/>
          </a:p>
          <a:p>
            <a:r>
              <a:rPr lang="en-US"/>
              <a:t>React allows us to create reusable UI components.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React?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253490"/>
            <a:ext cx="10881995" cy="4923790"/>
          </a:xfrm>
        </p:spPr>
        <p:txBody>
          <a:bodyPr/>
          <a:p>
            <a:r>
              <a:rPr lang="en-US"/>
              <a:t>React is a JavaScript library for building user interfaces.</a:t>
            </a:r>
            <a:endParaRPr lang="en-US"/>
          </a:p>
          <a:p>
            <a:r>
              <a:rPr lang="en-US"/>
              <a:t>React is used to build single-page applications.</a:t>
            </a:r>
            <a:endParaRPr lang="en-US"/>
          </a:p>
          <a:p>
            <a:r>
              <a:rPr lang="en-US"/>
              <a:t>React allows us to create reusable UI components.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React: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 descr="installing reac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6820" y="680720"/>
            <a:ext cx="948245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React: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Content Placeholder 1" descr="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350" y="1691005"/>
            <a:ext cx="11141075" cy="27216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4235" y="11207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1465"/>
            <a:ext cx="11922760" cy="6275070"/>
          </a:xfrm>
        </p:spPr>
      </p:pic>
      <p:sp>
        <p:nvSpPr>
          <p:cNvPr id="6" name="Rectangles 5"/>
          <p:cNvSpPr/>
          <p:nvPr/>
        </p:nvSpPr>
        <p:spPr>
          <a:xfrm>
            <a:off x="536575" y="0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Installing React: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536575" y="734060"/>
            <a:ext cx="11118215" cy="5443220"/>
          </a:xfrm>
        </p:spPr>
        <p:txBody>
          <a:bodyPr/>
          <a:p>
            <a:r>
              <a:rPr lang="en-IN" altLang="en-US"/>
              <a:t>To Verify version of React 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329055"/>
            <a:ext cx="7888605" cy="4848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Presentation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11</cp:revision>
  <dcterms:created xsi:type="dcterms:W3CDTF">2022-06-11T06:11:00Z</dcterms:created>
  <dcterms:modified xsi:type="dcterms:W3CDTF">2022-08-13T16:09:55Z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22158DB213F94B7C8FCE8A3B8548974C</vt:lpwstr>
  </property>
  <property fmtid="{D5CDD505-2E9C-101B-9397-08002B2CF9AE}" pid="3" name="KSOProductBuildVer">
    <vt:lpwstr>1033-11.2.0.11254</vt:lpwstr>
  </property>
</Properties>
</file>