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277c68a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277c68a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277c68a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277c68a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277c68a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277c68a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2d8d71e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2d8d71e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277c68a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277c68a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2d8d71e8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2d8d71e8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277c68af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277c68af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2d8d71e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2d8d71e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277c68a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277c68a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ArcZone</a:t>
            </a:r>
            <a:endParaRPr/>
          </a:p>
        </p:txBody>
      </p:sp>
      <p:sp>
        <p:nvSpPr>
          <p:cNvPr id="55" name="Google Shape;55;p13"/>
          <p:cNvSpPr txBox="1"/>
          <p:nvPr>
            <p:ph idx="1" type="subTitle"/>
          </p:nvPr>
        </p:nvSpPr>
        <p:spPr>
          <a:xfrm>
            <a:off x="361375"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retro arcade app</a:t>
            </a:r>
            <a:endParaRPr/>
          </a:p>
        </p:txBody>
      </p:sp>
      <p:sp>
        <p:nvSpPr>
          <p:cNvPr id="56" name="Google Shape;56;p13"/>
          <p:cNvSpPr txBox="1"/>
          <p:nvPr>
            <p:ph idx="1" type="subTitle"/>
          </p:nvPr>
        </p:nvSpPr>
        <p:spPr>
          <a:xfrm>
            <a:off x="361375" y="3771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Riley Lawson, Cody Draper, Ryan Cook</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65500" y="173222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Required Functionality</a:t>
            </a:r>
            <a:endParaRPr/>
          </a:p>
        </p:txBody>
      </p:sp>
      <p:sp>
        <p:nvSpPr>
          <p:cNvPr id="62" name="Google Shape;6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298450" lvl="0" marL="457200" rtl="0" algn="l">
              <a:spcBef>
                <a:spcPts val="0"/>
              </a:spcBef>
              <a:spcAft>
                <a:spcPts val="0"/>
              </a:spcAft>
              <a:buSzPts val="1100"/>
              <a:buChar char="●"/>
            </a:pPr>
            <a:r>
              <a:rPr lang="en" sz="1100"/>
              <a:t>Title screen</a:t>
            </a:r>
            <a:endParaRPr sz="1100"/>
          </a:p>
          <a:p>
            <a:pPr indent="-298450" lvl="0" marL="457200" rtl="0" algn="l">
              <a:spcBef>
                <a:spcPts val="0"/>
              </a:spcBef>
              <a:spcAft>
                <a:spcPts val="0"/>
              </a:spcAft>
              <a:buSzPts val="1100"/>
              <a:buChar char="●"/>
            </a:pPr>
            <a:r>
              <a:rPr lang="en" sz="1100"/>
              <a:t>Login page/User profile with data backend using either SQL, MongoDB, or Firebase</a:t>
            </a:r>
            <a:endParaRPr sz="1100"/>
          </a:p>
          <a:p>
            <a:pPr indent="-298450" lvl="0" marL="457200" rtl="0" algn="l">
              <a:spcBef>
                <a:spcPts val="0"/>
              </a:spcBef>
              <a:spcAft>
                <a:spcPts val="0"/>
              </a:spcAft>
              <a:buSzPts val="1100"/>
              <a:buChar char="●"/>
            </a:pPr>
            <a:r>
              <a:rPr lang="en" sz="1100"/>
              <a:t>Save scores if you are logged in but still allow guest play</a:t>
            </a:r>
            <a:endParaRPr sz="1100"/>
          </a:p>
          <a:p>
            <a:pPr indent="-298450" lvl="0" marL="457200" rtl="0" algn="l">
              <a:spcBef>
                <a:spcPts val="0"/>
              </a:spcBef>
              <a:spcAft>
                <a:spcPts val="0"/>
              </a:spcAft>
              <a:buSzPts val="1100"/>
              <a:buChar char="●"/>
            </a:pPr>
            <a:r>
              <a:rPr lang="en" sz="1100"/>
              <a:t>Leaderboards for each game</a:t>
            </a:r>
            <a:endParaRPr sz="1100"/>
          </a:p>
          <a:p>
            <a:pPr indent="-298450" lvl="0" marL="457200" rtl="0" algn="l">
              <a:spcBef>
                <a:spcPts val="0"/>
              </a:spcBef>
              <a:spcAft>
                <a:spcPts val="0"/>
              </a:spcAft>
              <a:buSzPts val="1100"/>
              <a:buChar char="●"/>
            </a:pPr>
            <a:r>
              <a:rPr lang="en" sz="1100"/>
              <a:t>Game selection screen</a:t>
            </a:r>
            <a:endParaRPr sz="1100"/>
          </a:p>
          <a:p>
            <a:pPr indent="-298450" lvl="0" marL="457200" rtl="0" algn="l">
              <a:spcBef>
                <a:spcPts val="0"/>
              </a:spcBef>
              <a:spcAft>
                <a:spcPts val="0"/>
              </a:spcAft>
              <a:buSzPts val="1100"/>
              <a:buChar char="●"/>
            </a:pPr>
            <a:r>
              <a:rPr lang="en" sz="1100"/>
              <a:t>Game preview/about/rules/faq</a:t>
            </a:r>
            <a:endParaRPr sz="1100"/>
          </a:p>
          <a:p>
            <a:pPr indent="-298450" lvl="0" marL="457200" rtl="0" algn="l">
              <a:spcBef>
                <a:spcPts val="0"/>
              </a:spcBef>
              <a:spcAft>
                <a:spcPts val="0"/>
              </a:spcAft>
              <a:buSzPts val="1100"/>
              <a:buChar char="●"/>
            </a:pPr>
            <a:r>
              <a:rPr lang="en" sz="1100"/>
              <a:t>Settings screen / pause menu / difficulty scaler</a:t>
            </a:r>
            <a:endParaRPr sz="1100"/>
          </a:p>
          <a:p>
            <a:pPr indent="-298450" lvl="0" marL="457200" rtl="0" algn="l">
              <a:spcBef>
                <a:spcPts val="0"/>
              </a:spcBef>
              <a:spcAft>
                <a:spcPts val="0"/>
              </a:spcAft>
              <a:buSzPts val="1100"/>
              <a:buChar char="●"/>
            </a:pPr>
            <a:r>
              <a:rPr lang="en" sz="1100"/>
              <a:t>3 games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450263"/>
            <a:ext cx="8839200" cy="2242971"/>
          </a:xfrm>
          <a:prstGeom prst="rect">
            <a:avLst/>
          </a:prstGeom>
          <a:noFill/>
          <a:ln>
            <a:noFill/>
          </a:ln>
        </p:spPr>
      </p:pic>
      <p:sp>
        <p:nvSpPr>
          <p:cNvPr id="68" name="Google Shape;68;p15"/>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Map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59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 - Login Operations</a:t>
            </a:r>
            <a:endParaRPr/>
          </a:p>
        </p:txBody>
      </p:sp>
      <p:sp>
        <p:nvSpPr>
          <p:cNvPr id="74" name="Google Shape;74;p16"/>
          <p:cNvSpPr txBox="1"/>
          <p:nvPr>
            <p:ph idx="1" type="body"/>
          </p:nvPr>
        </p:nvSpPr>
        <p:spPr>
          <a:xfrm>
            <a:off x="311700" y="1027075"/>
            <a:ext cx="8520600" cy="394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using MVC pattern - Controller handles all logical functions</a:t>
            </a:r>
            <a:br>
              <a:rPr lang="en"/>
            </a:br>
            <a:endParaRPr/>
          </a:p>
          <a:p>
            <a:pPr indent="-342900" lvl="0" marL="457200" rtl="0" algn="l">
              <a:spcBef>
                <a:spcPts val="0"/>
              </a:spcBef>
              <a:spcAft>
                <a:spcPts val="0"/>
              </a:spcAft>
              <a:buSzPts val="1800"/>
              <a:buChar char="●"/>
            </a:pPr>
            <a:r>
              <a:rPr lang="en"/>
              <a:t>Uses a mix of Fragments and new Activities</a:t>
            </a:r>
            <a:br>
              <a:rPr lang="en"/>
            </a:br>
            <a:endParaRPr/>
          </a:p>
          <a:p>
            <a:pPr indent="-342900" lvl="0" marL="457200" rtl="0" algn="l">
              <a:spcBef>
                <a:spcPts val="0"/>
              </a:spcBef>
              <a:spcAft>
                <a:spcPts val="0"/>
              </a:spcAft>
              <a:buSzPts val="1800"/>
              <a:buChar char="●"/>
            </a:pPr>
            <a:r>
              <a:rPr lang="en"/>
              <a:t>Uses Glide </a:t>
            </a:r>
            <a:r>
              <a:rPr lang="en"/>
              <a:t>Library to load .gifs into ImageView objects for animated backgrounds/Images</a:t>
            </a:r>
            <a:br>
              <a:rPr lang="en"/>
            </a:br>
            <a:endParaRPr/>
          </a:p>
          <a:p>
            <a:pPr indent="-342900" lvl="0" marL="457200" rtl="0" algn="l">
              <a:spcBef>
                <a:spcPts val="0"/>
              </a:spcBef>
              <a:spcAft>
                <a:spcPts val="0"/>
              </a:spcAft>
              <a:buSzPts val="1800"/>
              <a:buChar char="●"/>
            </a:pPr>
            <a:r>
              <a:rPr lang="en"/>
              <a:t>Uses Animation class to animate transitions on the login operations activities such as fade in and fade outs</a:t>
            </a:r>
            <a:br>
              <a:rPr lang="en"/>
            </a:br>
            <a:endParaRPr/>
          </a:p>
          <a:p>
            <a:pPr indent="-342900" lvl="0" marL="457200" rtl="0" algn="l">
              <a:spcBef>
                <a:spcPts val="0"/>
              </a:spcBef>
              <a:spcAft>
                <a:spcPts val="0"/>
              </a:spcAft>
              <a:buSzPts val="1800"/>
              <a:buChar char="●"/>
            </a:pPr>
            <a:r>
              <a:rPr lang="en"/>
              <a:t>Uses a Dialog fragment for register pop 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02200" y="0"/>
            <a:ext cx="4045200" cy="770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Game 1</a:t>
            </a:r>
            <a:endParaRPr/>
          </a:p>
        </p:txBody>
      </p:sp>
      <p:sp>
        <p:nvSpPr>
          <p:cNvPr id="80" name="Google Shape;80;p17"/>
          <p:cNvSpPr txBox="1"/>
          <p:nvPr>
            <p:ph idx="1" type="subTitle"/>
          </p:nvPr>
        </p:nvSpPr>
        <p:spPr>
          <a:xfrm>
            <a:off x="302200" y="770400"/>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Pong</a:t>
            </a:r>
            <a:endParaRPr/>
          </a:p>
        </p:txBody>
      </p:sp>
      <p:sp>
        <p:nvSpPr>
          <p:cNvPr id="81" name="Google Shape;81;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solidFill>
                <a:schemeClr val="lt2"/>
              </a:solidFill>
            </a:endParaRPr>
          </a:p>
          <a:p>
            <a:pPr indent="-342900" lvl="0" marL="457200" rtl="0" algn="l">
              <a:spcBef>
                <a:spcPts val="1200"/>
              </a:spcBef>
              <a:spcAft>
                <a:spcPts val="0"/>
              </a:spcAft>
              <a:buClr>
                <a:schemeClr val="lt2"/>
              </a:buClr>
              <a:buSzPts val="1800"/>
              <a:buChar char="●"/>
            </a:pPr>
            <a:r>
              <a:rPr lang="en">
                <a:solidFill>
                  <a:schemeClr val="lt2"/>
                </a:solidFill>
              </a:rPr>
              <a:t>Includes an AI opponent that’ll face you in a ball battle</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A loop that runs through updating the ball speed, collisions, score, gameover, “AI” movement, and ball movement.</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Game over at 10 points</a:t>
            </a:r>
            <a:endParaRPr>
              <a:solidFill>
                <a:schemeClr val="lt2"/>
              </a:solidFill>
            </a:endParaRPr>
          </a:p>
        </p:txBody>
      </p:sp>
      <p:pic>
        <p:nvPicPr>
          <p:cNvPr id="82" name="Google Shape;82;p17"/>
          <p:cNvPicPr preferRelativeResize="0"/>
          <p:nvPr/>
        </p:nvPicPr>
        <p:blipFill>
          <a:blip r:embed="rId3">
            <a:alphaModFix/>
          </a:blip>
          <a:stretch>
            <a:fillRect/>
          </a:stretch>
        </p:blipFill>
        <p:spPr>
          <a:xfrm>
            <a:off x="1324829" y="1213052"/>
            <a:ext cx="1999950" cy="376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65500" y="164575"/>
            <a:ext cx="40452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Game 2</a:t>
            </a:r>
            <a:endParaRPr/>
          </a:p>
        </p:txBody>
      </p:sp>
      <p:sp>
        <p:nvSpPr>
          <p:cNvPr id="88" name="Google Shape;88;p18"/>
          <p:cNvSpPr txBox="1"/>
          <p:nvPr>
            <p:ph idx="1" type="subTitle"/>
          </p:nvPr>
        </p:nvSpPr>
        <p:spPr>
          <a:xfrm>
            <a:off x="265500" y="886550"/>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Space Invaders</a:t>
            </a:r>
            <a:endParaRPr/>
          </a:p>
        </p:txBody>
      </p:sp>
      <p:sp>
        <p:nvSpPr>
          <p:cNvPr id="89" name="Google Shape;89;p18"/>
          <p:cNvSpPr txBox="1"/>
          <p:nvPr>
            <p:ph idx="2" type="body"/>
          </p:nvPr>
        </p:nvSpPr>
        <p:spPr>
          <a:xfrm>
            <a:off x="491495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Goal of the game is to shoot all the Invaders which gives 10 points a kill.</a:t>
            </a:r>
            <a:endParaRPr sz="1400"/>
          </a:p>
          <a:p>
            <a:pPr indent="-317500" lvl="0" marL="457200" rtl="0" algn="l">
              <a:spcBef>
                <a:spcPts val="0"/>
              </a:spcBef>
              <a:spcAft>
                <a:spcPts val="0"/>
              </a:spcAft>
              <a:buSzPts val="1400"/>
              <a:buChar char="●"/>
            </a:pPr>
            <a:r>
              <a:rPr lang="en" sz="1400"/>
              <a:t>Uses a while loop to constantly check the games update method which </a:t>
            </a:r>
            <a:r>
              <a:rPr lang="en" sz="1400"/>
              <a:t>includes.</a:t>
            </a:r>
            <a:endParaRPr sz="1400"/>
          </a:p>
          <a:p>
            <a:pPr indent="-317500" lvl="1" marL="914400" rtl="0" algn="l">
              <a:spcBef>
                <a:spcPts val="0"/>
              </a:spcBef>
              <a:spcAft>
                <a:spcPts val="0"/>
              </a:spcAft>
              <a:buSzPts val="1400"/>
              <a:buChar char="○"/>
            </a:pPr>
            <a:r>
              <a:rPr lang="en" sz="1200"/>
              <a:t>bullet hits</a:t>
            </a:r>
            <a:endParaRPr sz="1200"/>
          </a:p>
          <a:p>
            <a:pPr indent="-317500" lvl="1" marL="914400" rtl="0" algn="l">
              <a:spcBef>
                <a:spcPts val="0"/>
              </a:spcBef>
              <a:spcAft>
                <a:spcPts val="0"/>
              </a:spcAft>
              <a:buSzPts val="1400"/>
              <a:buChar char="○"/>
            </a:pPr>
            <a:r>
              <a:rPr lang="en" sz="1200"/>
              <a:t>visibility of invaders, bullets, and</a:t>
            </a:r>
            <a:r>
              <a:rPr lang="en"/>
              <a:t> </a:t>
            </a:r>
            <a:r>
              <a:rPr lang="en" sz="1200"/>
              <a:t>defending walls</a:t>
            </a:r>
            <a:endParaRPr sz="1200"/>
          </a:p>
          <a:p>
            <a:pPr indent="-304800" lvl="1" marL="914400" rtl="0" algn="l">
              <a:spcBef>
                <a:spcPts val="0"/>
              </a:spcBef>
              <a:spcAft>
                <a:spcPts val="0"/>
              </a:spcAft>
              <a:buSzPts val="1200"/>
              <a:buChar char="○"/>
            </a:pPr>
            <a:r>
              <a:rPr lang="en" sz="1200"/>
              <a:t>Whether the game is over or if you lost</a:t>
            </a:r>
            <a:endParaRPr sz="1200"/>
          </a:p>
          <a:p>
            <a:pPr indent="-304800" lvl="1" marL="914400" rtl="0" algn="l">
              <a:spcBef>
                <a:spcPts val="0"/>
              </a:spcBef>
              <a:spcAft>
                <a:spcPts val="0"/>
              </a:spcAft>
              <a:buSzPts val="1200"/>
              <a:buChar char="○"/>
            </a:pPr>
            <a:r>
              <a:rPr lang="en" sz="1200"/>
              <a:t>etc.</a:t>
            </a:r>
            <a:endParaRPr sz="1200"/>
          </a:p>
          <a:p>
            <a:pPr indent="-317500" lvl="0" marL="457200" rtl="0" algn="l">
              <a:spcBef>
                <a:spcPts val="0"/>
              </a:spcBef>
              <a:spcAft>
                <a:spcPts val="0"/>
              </a:spcAft>
              <a:buSzPts val="1400"/>
              <a:buChar char="●"/>
            </a:pPr>
            <a:r>
              <a:rPr lang="en" sz="1400"/>
              <a:t>The way the game ends is you either lose all your lives, the invaders reach the bottom, or you destroy all the invaders in which the next level starts.</a:t>
            </a:r>
            <a:endParaRPr sz="1400"/>
          </a:p>
        </p:txBody>
      </p:sp>
      <p:pic>
        <p:nvPicPr>
          <p:cNvPr id="90" name="Google Shape;90;p18"/>
          <p:cNvPicPr preferRelativeResize="0"/>
          <p:nvPr/>
        </p:nvPicPr>
        <p:blipFill>
          <a:blip r:embed="rId3">
            <a:alphaModFix/>
          </a:blip>
          <a:stretch>
            <a:fillRect/>
          </a:stretch>
        </p:blipFill>
        <p:spPr>
          <a:xfrm>
            <a:off x="1418175" y="1456175"/>
            <a:ext cx="1739850" cy="3424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00550" y="343075"/>
            <a:ext cx="4175100" cy="864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Game 3</a:t>
            </a:r>
            <a:endParaRPr/>
          </a:p>
        </p:txBody>
      </p:sp>
      <p:sp>
        <p:nvSpPr>
          <p:cNvPr id="96" name="Google Shape;96;p1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97" name="Google Shape;97;p19"/>
          <p:cNvSpPr txBox="1"/>
          <p:nvPr>
            <p:ph idx="2" type="body"/>
          </p:nvPr>
        </p:nvSpPr>
        <p:spPr>
          <a:xfrm>
            <a:off x="4939500" y="343075"/>
            <a:ext cx="3837000" cy="43737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Snake moves through the screen collecting “Apples” and growing on each successful collection</a:t>
            </a:r>
            <a:endParaRPr/>
          </a:p>
          <a:p>
            <a:pPr indent="-342900" lvl="0" marL="457200" rtl="0" algn="l">
              <a:spcBef>
                <a:spcPts val="0"/>
              </a:spcBef>
              <a:spcAft>
                <a:spcPts val="0"/>
              </a:spcAft>
              <a:buSzPts val="1800"/>
              <a:buChar char="●"/>
            </a:pPr>
            <a:r>
              <a:rPr lang="en"/>
              <a:t>Implemented with Canvas</a:t>
            </a:r>
            <a:endParaRPr/>
          </a:p>
          <a:p>
            <a:pPr indent="-317500" lvl="1" marL="914400" rtl="0" algn="l">
              <a:spcBef>
                <a:spcPts val="0"/>
              </a:spcBef>
              <a:spcAft>
                <a:spcPts val="0"/>
              </a:spcAft>
              <a:buSzPts val="1400"/>
              <a:buChar char="○"/>
            </a:pPr>
            <a:r>
              <a:rPr lang="en"/>
              <a:t>Map is the size of the device screen </a:t>
            </a:r>
            <a:endParaRPr/>
          </a:p>
          <a:p>
            <a:pPr indent="-317500" lvl="1" marL="914400" rtl="0" algn="l">
              <a:spcBef>
                <a:spcPts val="0"/>
              </a:spcBef>
              <a:spcAft>
                <a:spcPts val="0"/>
              </a:spcAft>
              <a:buSzPts val="1400"/>
              <a:buChar char="○"/>
            </a:pPr>
            <a:r>
              <a:rPr lang="en"/>
              <a:t>Update is called every 10 FPS to update the positioning </a:t>
            </a:r>
            <a:endParaRPr/>
          </a:p>
          <a:p>
            <a:pPr indent="-317500" lvl="1" marL="914400" rtl="0" algn="l">
              <a:spcBef>
                <a:spcPts val="0"/>
              </a:spcBef>
              <a:spcAft>
                <a:spcPts val="0"/>
              </a:spcAft>
              <a:buSzPts val="1400"/>
              <a:buChar char="○"/>
            </a:pPr>
            <a:r>
              <a:rPr lang="en"/>
              <a:t>Draw is called to update the UI</a:t>
            </a:r>
            <a:endParaRPr/>
          </a:p>
          <a:p>
            <a:pPr indent="-317500" lvl="1" marL="914400" rtl="0" algn="l">
              <a:spcBef>
                <a:spcPts val="0"/>
              </a:spcBef>
              <a:spcAft>
                <a:spcPts val="0"/>
              </a:spcAft>
              <a:buSzPts val="1400"/>
              <a:buChar char="○"/>
            </a:pPr>
            <a:r>
              <a:rPr lang="en"/>
              <a:t>Touch input moves the snake</a:t>
            </a:r>
            <a:endParaRPr/>
          </a:p>
          <a:p>
            <a:pPr indent="-342900" lvl="0" marL="457200" rtl="0" algn="l">
              <a:spcBef>
                <a:spcPts val="0"/>
              </a:spcBef>
              <a:spcAft>
                <a:spcPts val="0"/>
              </a:spcAft>
              <a:buSzPts val="1800"/>
              <a:buChar char="●"/>
            </a:pPr>
            <a:r>
              <a:rPr lang="en"/>
              <a:t>Game is over when you hit a wall or hit yourself.</a:t>
            </a:r>
            <a:endParaRPr/>
          </a:p>
        </p:txBody>
      </p:sp>
      <p:pic>
        <p:nvPicPr>
          <p:cNvPr id="98" name="Google Shape;98;p19"/>
          <p:cNvPicPr preferRelativeResize="0"/>
          <p:nvPr/>
        </p:nvPicPr>
        <p:blipFill>
          <a:blip r:embed="rId3">
            <a:alphaModFix/>
          </a:blip>
          <a:stretch>
            <a:fillRect/>
          </a:stretch>
        </p:blipFill>
        <p:spPr>
          <a:xfrm>
            <a:off x="265500" y="1657319"/>
            <a:ext cx="4045200" cy="2882381"/>
          </a:xfrm>
          <a:prstGeom prst="rect">
            <a:avLst/>
          </a:prstGeom>
          <a:noFill/>
          <a:ln>
            <a:noFill/>
          </a:ln>
        </p:spPr>
      </p:pic>
      <p:sp>
        <p:nvSpPr>
          <p:cNvPr id="99" name="Google Shape;99;p19"/>
          <p:cNvSpPr txBox="1"/>
          <p:nvPr>
            <p:ph idx="1" type="subTitle"/>
          </p:nvPr>
        </p:nvSpPr>
        <p:spPr>
          <a:xfrm>
            <a:off x="265500" y="109662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Snake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End</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Uses Firebase Auth to authenticate users </a:t>
            </a:r>
            <a:endParaRPr/>
          </a:p>
          <a:p>
            <a:pPr indent="-342900" lvl="0" marL="457200" rtl="0" algn="l">
              <a:spcBef>
                <a:spcPts val="0"/>
              </a:spcBef>
              <a:spcAft>
                <a:spcPts val="0"/>
              </a:spcAft>
              <a:buSzPts val="1800"/>
              <a:buChar char="●"/>
            </a:pPr>
            <a:r>
              <a:rPr lang="en"/>
              <a:t>Uses Firebase Firestore Database to store User data and High Scores</a:t>
            </a:r>
            <a:endParaRPr/>
          </a:p>
          <a:p>
            <a:pPr indent="-317500" lvl="1" marL="914400" rtl="0" algn="l">
              <a:spcBef>
                <a:spcPts val="0"/>
              </a:spcBef>
              <a:spcAft>
                <a:spcPts val="0"/>
              </a:spcAft>
              <a:buSzPts val="1400"/>
              <a:buChar char="○"/>
            </a:pPr>
            <a:r>
              <a:rPr lang="en"/>
              <a:t>Two Collections: Scores and Users</a:t>
            </a:r>
            <a:endParaRPr/>
          </a:p>
          <a:p>
            <a:pPr indent="-317500" lvl="2" marL="1371600" rtl="0" algn="l">
              <a:spcBef>
                <a:spcPts val="0"/>
              </a:spcBef>
              <a:spcAft>
                <a:spcPts val="0"/>
              </a:spcAft>
              <a:buSzPts val="1400"/>
              <a:buChar char="■"/>
            </a:pPr>
            <a:r>
              <a:rPr lang="en"/>
              <a:t>Users </a:t>
            </a:r>
            <a:endParaRPr/>
          </a:p>
          <a:p>
            <a:pPr indent="-317500" lvl="3" marL="1828800" rtl="0" algn="l">
              <a:spcBef>
                <a:spcPts val="0"/>
              </a:spcBef>
              <a:spcAft>
                <a:spcPts val="0"/>
              </a:spcAft>
              <a:buSzPts val="1400"/>
              <a:buChar char="●"/>
            </a:pPr>
            <a:r>
              <a:rPr lang="en"/>
              <a:t>Used to store user data in a global user object implemented a singleton design. This allows all user data to be accessed by all activities without having to pass the data via intents or query the database more than once for user data.</a:t>
            </a:r>
            <a:endParaRPr/>
          </a:p>
          <a:p>
            <a:pPr indent="-317500" lvl="4" marL="2286000" rtl="0" algn="l">
              <a:spcBef>
                <a:spcPts val="0"/>
              </a:spcBef>
              <a:spcAft>
                <a:spcPts val="0"/>
              </a:spcAft>
              <a:buSzPts val="1400"/>
              <a:buChar char="○"/>
            </a:pPr>
            <a:r>
              <a:rPr lang="en"/>
              <a:t>Holds: username, email, password, and top Scores of player for </a:t>
            </a:r>
            <a:r>
              <a:rPr lang="en"/>
              <a:t>each</a:t>
            </a:r>
            <a:r>
              <a:rPr lang="en"/>
              <a:t> game</a:t>
            </a:r>
            <a:endParaRPr/>
          </a:p>
          <a:p>
            <a:pPr indent="-317500" lvl="2" marL="1371600" rtl="0" algn="l">
              <a:spcBef>
                <a:spcPts val="0"/>
              </a:spcBef>
              <a:spcAft>
                <a:spcPts val="0"/>
              </a:spcAft>
              <a:buSzPts val="1400"/>
              <a:buChar char="■"/>
            </a:pPr>
            <a:r>
              <a:rPr lang="en"/>
              <a:t>Scores</a:t>
            </a:r>
            <a:endParaRPr/>
          </a:p>
          <a:p>
            <a:pPr indent="-317500" lvl="3" marL="1828800" rtl="0" algn="l">
              <a:spcBef>
                <a:spcPts val="0"/>
              </a:spcBef>
              <a:spcAft>
                <a:spcPts val="0"/>
              </a:spcAft>
              <a:buSzPts val="1400"/>
              <a:buChar char="●"/>
            </a:pPr>
            <a:r>
              <a:rPr lang="en"/>
              <a:t>Used to store the top ten scores for each game. </a:t>
            </a:r>
            <a:endParaRPr/>
          </a:p>
          <a:p>
            <a:pPr indent="-317500" lvl="4" marL="2286000" rtl="0" algn="l">
              <a:spcBef>
                <a:spcPts val="0"/>
              </a:spcBef>
              <a:spcAft>
                <a:spcPts val="0"/>
              </a:spcAft>
              <a:buSzPts val="1400"/>
              <a:buChar char="○"/>
            </a:pPr>
            <a:r>
              <a:rPr lang="en"/>
              <a:t>Holds the score and username associated with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Yet to Be Implemented</a:t>
            </a:r>
            <a:endParaRPr/>
          </a:p>
        </p:txBody>
      </p:sp>
      <p:sp>
        <p:nvSpPr>
          <p:cNvPr id="111" name="Google Shape;111;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12" name="Google Shape;112;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Games need to be polished and connected to the front end</a:t>
            </a:r>
            <a:endParaRPr/>
          </a:p>
          <a:p>
            <a:pPr indent="-342900" lvl="0" marL="457200" rtl="0" algn="l">
              <a:spcBef>
                <a:spcPts val="0"/>
              </a:spcBef>
              <a:spcAft>
                <a:spcPts val="0"/>
              </a:spcAft>
              <a:buSzPts val="1800"/>
              <a:buChar char="●"/>
            </a:pPr>
            <a:r>
              <a:rPr lang="en"/>
              <a:t>Games need methods for changing sound and difficulty variables in game settings.</a:t>
            </a:r>
            <a:endParaRPr/>
          </a:p>
          <a:p>
            <a:pPr indent="-342900" lvl="0" marL="457200" rtl="0" algn="l">
              <a:spcBef>
                <a:spcPts val="0"/>
              </a:spcBef>
              <a:spcAft>
                <a:spcPts val="0"/>
              </a:spcAft>
              <a:buSzPts val="1800"/>
              <a:buChar char="●"/>
            </a:pPr>
            <a:r>
              <a:rPr lang="en"/>
              <a:t>Settings Overlay needs to be fixed</a:t>
            </a:r>
            <a:endParaRPr/>
          </a:p>
          <a:p>
            <a:pPr indent="-342900" lvl="0" marL="457200" rtl="0" algn="l">
              <a:spcBef>
                <a:spcPts val="0"/>
              </a:spcBef>
              <a:spcAft>
                <a:spcPts val="0"/>
              </a:spcAft>
              <a:buSzPts val="1800"/>
              <a:buChar char="●"/>
            </a:pPr>
            <a:r>
              <a:rPr lang="en"/>
              <a:t>Leaderboard page needs to be designed and connected</a:t>
            </a:r>
            <a:endParaRPr/>
          </a:p>
          <a:p>
            <a:pPr indent="-342900" lvl="0" marL="457200" rtl="0" algn="l">
              <a:spcBef>
                <a:spcPts val="0"/>
              </a:spcBef>
              <a:spcAft>
                <a:spcPts val="0"/>
              </a:spcAft>
              <a:buSzPts val="1800"/>
              <a:buChar char="●"/>
            </a:pPr>
            <a:r>
              <a:rPr lang="en"/>
              <a:t>Pause menu, difficulty scaler, and setting screen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