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613" r:id="rId2"/>
    <p:sldId id="614" r:id="rId3"/>
    <p:sldId id="611" r:id="rId4"/>
    <p:sldId id="628" r:id="rId5"/>
    <p:sldId id="632" r:id="rId6"/>
    <p:sldId id="633" r:id="rId7"/>
    <p:sldId id="626" r:id="rId8"/>
    <p:sldId id="622" r:id="rId9"/>
    <p:sldId id="615" r:id="rId10"/>
    <p:sldId id="631" r:id="rId11"/>
    <p:sldId id="621" r:id="rId12"/>
    <p:sldId id="617" r:id="rId13"/>
    <p:sldId id="612" r:id="rId14"/>
    <p:sldId id="620" r:id="rId15"/>
    <p:sldId id="623" r:id="rId16"/>
    <p:sldId id="624" r:id="rId17"/>
    <p:sldId id="627" r:id="rId18"/>
    <p:sldId id="619" r:id="rId19"/>
    <p:sldId id="63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5" autoAdjust="0"/>
    <p:restoredTop sz="95706" autoAdjust="0"/>
  </p:normalViewPr>
  <p:slideViewPr>
    <p:cSldViewPr snapToGrid="0">
      <p:cViewPr varScale="1">
        <p:scale>
          <a:sx n="91" d="100"/>
          <a:sy n="91" d="100"/>
        </p:scale>
        <p:origin x="322" y="72"/>
      </p:cViewPr>
      <p:guideLst/>
    </p:cSldViewPr>
  </p:slideViewPr>
  <p:outlineViewPr>
    <p:cViewPr>
      <p:scale>
        <a:sx n="33" d="100"/>
        <a:sy n="33" d="100"/>
      </p:scale>
      <p:origin x="0" y="-917"/>
    </p:cViewPr>
  </p:outlineViewPr>
  <p:notesTextViewPr>
    <p:cViewPr>
      <p:scale>
        <a:sx n="1" d="1"/>
        <a:sy n="1" d="1"/>
      </p:scale>
      <p:origin x="0" y="0"/>
    </p:cViewPr>
  </p:notesTextViewPr>
  <p:notesViewPr>
    <p:cSldViewPr snapToGrid="0">
      <p:cViewPr varScale="1">
        <p:scale>
          <a:sx n="72" d="100"/>
          <a:sy n="72" d="100"/>
        </p:scale>
        <p:origin x="3010"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CC0A2D-64F8-4C82-BB28-F822056FCF7D}" type="doc">
      <dgm:prSet loTypeId="urn:microsoft.com/office/officeart/2005/8/layout/equation2" loCatId="process" qsTypeId="urn:microsoft.com/office/officeart/2005/8/quickstyle/simple1" qsCatId="simple" csTypeId="urn:microsoft.com/office/officeart/2005/8/colors/accent1_2" csCatId="accent1" phldr="1"/>
      <dgm:spPr/>
    </dgm:pt>
    <dgm:pt modelId="{74FDD6A2-CB68-4F9D-8721-E987EE825594}">
      <dgm:prSet phldrT="[Text]"/>
      <dgm:spPr/>
      <dgm:t>
        <a:bodyPr/>
        <a:lstStyle/>
        <a:p>
          <a:r>
            <a:rPr lang="en-IN" dirty="0"/>
            <a:t>Symbols, </a:t>
          </a:r>
          <a:r>
            <a:rPr lang="en-IN" dirty="0" err="1"/>
            <a:t>sym</a:t>
          </a:r>
          <a:r>
            <a:rPr lang="en-IN" dirty="0"/>
            <a:t> file name, location</a:t>
          </a:r>
        </a:p>
      </dgm:t>
    </dgm:pt>
    <dgm:pt modelId="{5C6B5A98-022B-4E5C-B4B4-BE35753B8351}" type="parTrans" cxnId="{910C0AC5-43C4-4445-9548-87927B4E19DF}">
      <dgm:prSet/>
      <dgm:spPr/>
      <dgm:t>
        <a:bodyPr/>
        <a:lstStyle/>
        <a:p>
          <a:endParaRPr lang="en-IN"/>
        </a:p>
      </dgm:t>
    </dgm:pt>
    <dgm:pt modelId="{1A006989-A02A-404D-BEBE-8773110DC010}" type="sibTrans" cxnId="{910C0AC5-43C4-4445-9548-87927B4E19DF}">
      <dgm:prSet/>
      <dgm:spPr/>
      <dgm:t>
        <a:bodyPr/>
        <a:lstStyle/>
        <a:p>
          <a:endParaRPr lang="en-IN"/>
        </a:p>
      </dgm:t>
    </dgm:pt>
    <dgm:pt modelId="{9A287160-5206-469E-A0AA-10919380E5F0}">
      <dgm:prSet phldrT="[Text]"/>
      <dgm:spPr/>
      <dgm:t>
        <a:bodyPr/>
        <a:lstStyle/>
        <a:p>
          <a:r>
            <a:rPr lang="en-IN" dirty="0"/>
            <a:t>Tag, Text </a:t>
          </a:r>
        </a:p>
      </dgm:t>
    </dgm:pt>
    <dgm:pt modelId="{28EF5084-4E26-4FB7-B4AA-A1CDAEEB84B1}" type="parTrans" cxnId="{6AA6E982-BC83-420B-9759-60D0431A16D7}">
      <dgm:prSet/>
      <dgm:spPr/>
      <dgm:t>
        <a:bodyPr/>
        <a:lstStyle/>
        <a:p>
          <a:endParaRPr lang="en-IN"/>
        </a:p>
      </dgm:t>
    </dgm:pt>
    <dgm:pt modelId="{4E10E54F-3B77-4DF9-8A9F-624E95F33966}" type="sibTrans" cxnId="{6AA6E982-BC83-420B-9759-60D0431A16D7}">
      <dgm:prSet/>
      <dgm:spPr/>
      <dgm:t>
        <a:bodyPr/>
        <a:lstStyle/>
        <a:p>
          <a:endParaRPr lang="en-IN"/>
        </a:p>
      </dgm:t>
    </dgm:pt>
    <dgm:pt modelId="{47474E8C-B11A-449A-8EE2-91535CA145B0}">
      <dgm:prSet phldrT="[Text]"/>
      <dgm:spPr/>
      <dgm:t>
        <a:bodyPr/>
        <a:lstStyle/>
        <a:p>
          <a:r>
            <a:rPr lang="en-IN" dirty="0"/>
            <a:t>Create Smart PID using PLAICE</a:t>
          </a:r>
        </a:p>
      </dgm:t>
    </dgm:pt>
    <dgm:pt modelId="{638A794E-21A0-44BA-8FB8-A0DD4938A9C1}" type="parTrans" cxnId="{52B2D38B-8241-46B0-B68A-650940FCDF01}">
      <dgm:prSet/>
      <dgm:spPr/>
      <dgm:t>
        <a:bodyPr/>
        <a:lstStyle/>
        <a:p>
          <a:endParaRPr lang="en-IN"/>
        </a:p>
      </dgm:t>
    </dgm:pt>
    <dgm:pt modelId="{F09BBF0E-1064-4D71-9F8B-35E54C7359FB}" type="sibTrans" cxnId="{52B2D38B-8241-46B0-B68A-650940FCDF01}">
      <dgm:prSet/>
      <dgm:spPr/>
      <dgm:t>
        <a:bodyPr/>
        <a:lstStyle/>
        <a:p>
          <a:endParaRPr lang="en-IN"/>
        </a:p>
      </dgm:t>
    </dgm:pt>
    <dgm:pt modelId="{5C475907-E6F3-4C2A-A4DD-D9E4B7D0418D}" type="pres">
      <dgm:prSet presAssocID="{3BCC0A2D-64F8-4C82-BB28-F822056FCF7D}" presName="Name0" presStyleCnt="0">
        <dgm:presLayoutVars>
          <dgm:dir/>
          <dgm:resizeHandles val="exact"/>
        </dgm:presLayoutVars>
      </dgm:prSet>
      <dgm:spPr/>
    </dgm:pt>
    <dgm:pt modelId="{09D1BEE3-F298-47B5-ACEC-2CC25CA0CF46}" type="pres">
      <dgm:prSet presAssocID="{3BCC0A2D-64F8-4C82-BB28-F822056FCF7D}" presName="vNodes" presStyleCnt="0"/>
      <dgm:spPr/>
    </dgm:pt>
    <dgm:pt modelId="{E906FA30-8615-4BD7-A2E7-AA03B7456440}" type="pres">
      <dgm:prSet presAssocID="{74FDD6A2-CB68-4F9D-8721-E987EE825594}" presName="node" presStyleLbl="node1" presStyleIdx="0" presStyleCnt="3">
        <dgm:presLayoutVars>
          <dgm:bulletEnabled val="1"/>
        </dgm:presLayoutVars>
      </dgm:prSet>
      <dgm:spPr/>
    </dgm:pt>
    <dgm:pt modelId="{C78C02CE-05BD-4823-9AEA-E7FB5BEDE8A7}" type="pres">
      <dgm:prSet presAssocID="{1A006989-A02A-404D-BEBE-8773110DC010}" presName="spacerT" presStyleCnt="0"/>
      <dgm:spPr/>
    </dgm:pt>
    <dgm:pt modelId="{55AA2BE1-6915-4C0D-B1DD-CC67254D342D}" type="pres">
      <dgm:prSet presAssocID="{1A006989-A02A-404D-BEBE-8773110DC010}" presName="sibTrans" presStyleLbl="sibTrans2D1" presStyleIdx="0" presStyleCnt="2"/>
      <dgm:spPr/>
    </dgm:pt>
    <dgm:pt modelId="{5F0EA81F-FBAE-49AE-915E-43008936FB7B}" type="pres">
      <dgm:prSet presAssocID="{1A006989-A02A-404D-BEBE-8773110DC010}" presName="spacerB" presStyleCnt="0"/>
      <dgm:spPr/>
    </dgm:pt>
    <dgm:pt modelId="{31A02608-E99E-4A5A-9E5B-2D7725021E1D}" type="pres">
      <dgm:prSet presAssocID="{9A287160-5206-469E-A0AA-10919380E5F0}" presName="node" presStyleLbl="node1" presStyleIdx="1" presStyleCnt="3">
        <dgm:presLayoutVars>
          <dgm:bulletEnabled val="1"/>
        </dgm:presLayoutVars>
      </dgm:prSet>
      <dgm:spPr/>
    </dgm:pt>
    <dgm:pt modelId="{D783E50F-805C-4CD9-B983-B453AFAA2B63}" type="pres">
      <dgm:prSet presAssocID="{3BCC0A2D-64F8-4C82-BB28-F822056FCF7D}" presName="sibTransLast" presStyleLbl="sibTrans2D1" presStyleIdx="1" presStyleCnt="2"/>
      <dgm:spPr/>
    </dgm:pt>
    <dgm:pt modelId="{B703C9DE-D828-4CEF-901A-994614A2067E}" type="pres">
      <dgm:prSet presAssocID="{3BCC0A2D-64F8-4C82-BB28-F822056FCF7D}" presName="connectorText" presStyleLbl="sibTrans2D1" presStyleIdx="1" presStyleCnt="2"/>
      <dgm:spPr/>
    </dgm:pt>
    <dgm:pt modelId="{2123497E-8B83-43A0-8832-2E76463CF20C}" type="pres">
      <dgm:prSet presAssocID="{3BCC0A2D-64F8-4C82-BB28-F822056FCF7D}" presName="lastNode" presStyleLbl="node1" presStyleIdx="2" presStyleCnt="3">
        <dgm:presLayoutVars>
          <dgm:bulletEnabled val="1"/>
        </dgm:presLayoutVars>
      </dgm:prSet>
      <dgm:spPr/>
    </dgm:pt>
  </dgm:ptLst>
  <dgm:cxnLst>
    <dgm:cxn modelId="{04E2B126-1DD1-471B-8740-3281495309D2}" type="presOf" srcId="{74FDD6A2-CB68-4F9D-8721-E987EE825594}" destId="{E906FA30-8615-4BD7-A2E7-AA03B7456440}" srcOrd="0" destOrd="0" presId="urn:microsoft.com/office/officeart/2005/8/layout/equation2"/>
    <dgm:cxn modelId="{9B201432-361F-4777-BF03-8441EEC974EE}" type="presOf" srcId="{3BCC0A2D-64F8-4C82-BB28-F822056FCF7D}" destId="{5C475907-E6F3-4C2A-A4DD-D9E4B7D0418D}" srcOrd="0" destOrd="0" presId="urn:microsoft.com/office/officeart/2005/8/layout/equation2"/>
    <dgm:cxn modelId="{6E0EDC43-663E-48EA-B6B1-C84DA5F3C3C0}" type="presOf" srcId="{47474E8C-B11A-449A-8EE2-91535CA145B0}" destId="{2123497E-8B83-43A0-8832-2E76463CF20C}" srcOrd="0" destOrd="0" presId="urn:microsoft.com/office/officeart/2005/8/layout/equation2"/>
    <dgm:cxn modelId="{F0E88D7A-16BE-4166-8195-AD9FAD3B2D88}" type="presOf" srcId="{4E10E54F-3B77-4DF9-8A9F-624E95F33966}" destId="{D783E50F-805C-4CD9-B983-B453AFAA2B63}" srcOrd="0" destOrd="0" presId="urn:microsoft.com/office/officeart/2005/8/layout/equation2"/>
    <dgm:cxn modelId="{6AA6E982-BC83-420B-9759-60D0431A16D7}" srcId="{3BCC0A2D-64F8-4C82-BB28-F822056FCF7D}" destId="{9A287160-5206-469E-A0AA-10919380E5F0}" srcOrd="1" destOrd="0" parTransId="{28EF5084-4E26-4FB7-B4AA-A1CDAEEB84B1}" sibTransId="{4E10E54F-3B77-4DF9-8A9F-624E95F33966}"/>
    <dgm:cxn modelId="{52B2D38B-8241-46B0-B68A-650940FCDF01}" srcId="{3BCC0A2D-64F8-4C82-BB28-F822056FCF7D}" destId="{47474E8C-B11A-449A-8EE2-91535CA145B0}" srcOrd="2" destOrd="0" parTransId="{638A794E-21A0-44BA-8FB8-A0DD4938A9C1}" sibTransId="{F09BBF0E-1064-4D71-9F8B-35E54C7359FB}"/>
    <dgm:cxn modelId="{D58B9E9C-4E42-43B9-9744-842FD8428041}" type="presOf" srcId="{1A006989-A02A-404D-BEBE-8773110DC010}" destId="{55AA2BE1-6915-4C0D-B1DD-CC67254D342D}" srcOrd="0" destOrd="0" presId="urn:microsoft.com/office/officeart/2005/8/layout/equation2"/>
    <dgm:cxn modelId="{910C0AC5-43C4-4445-9548-87927B4E19DF}" srcId="{3BCC0A2D-64F8-4C82-BB28-F822056FCF7D}" destId="{74FDD6A2-CB68-4F9D-8721-E987EE825594}" srcOrd="0" destOrd="0" parTransId="{5C6B5A98-022B-4E5C-B4B4-BE35753B8351}" sibTransId="{1A006989-A02A-404D-BEBE-8773110DC010}"/>
    <dgm:cxn modelId="{CFBF77E1-481F-4946-9261-87F692DC86B9}" type="presOf" srcId="{9A287160-5206-469E-A0AA-10919380E5F0}" destId="{31A02608-E99E-4A5A-9E5B-2D7725021E1D}" srcOrd="0" destOrd="0" presId="urn:microsoft.com/office/officeart/2005/8/layout/equation2"/>
    <dgm:cxn modelId="{231043FC-0E8D-43E7-9B89-593B7EE6AA17}" type="presOf" srcId="{4E10E54F-3B77-4DF9-8A9F-624E95F33966}" destId="{B703C9DE-D828-4CEF-901A-994614A2067E}" srcOrd="1" destOrd="0" presId="urn:microsoft.com/office/officeart/2005/8/layout/equation2"/>
    <dgm:cxn modelId="{F285AEDA-7628-46AF-ACA1-CBD067E5C838}" type="presParOf" srcId="{5C475907-E6F3-4C2A-A4DD-D9E4B7D0418D}" destId="{09D1BEE3-F298-47B5-ACEC-2CC25CA0CF46}" srcOrd="0" destOrd="0" presId="urn:microsoft.com/office/officeart/2005/8/layout/equation2"/>
    <dgm:cxn modelId="{D0D56D55-DC28-4D2A-A65D-673F02B4C29B}" type="presParOf" srcId="{09D1BEE3-F298-47B5-ACEC-2CC25CA0CF46}" destId="{E906FA30-8615-4BD7-A2E7-AA03B7456440}" srcOrd="0" destOrd="0" presId="urn:microsoft.com/office/officeart/2005/8/layout/equation2"/>
    <dgm:cxn modelId="{8F3546AF-D4C7-418D-861E-E615D25323A9}" type="presParOf" srcId="{09D1BEE3-F298-47B5-ACEC-2CC25CA0CF46}" destId="{C78C02CE-05BD-4823-9AEA-E7FB5BEDE8A7}" srcOrd="1" destOrd="0" presId="urn:microsoft.com/office/officeart/2005/8/layout/equation2"/>
    <dgm:cxn modelId="{DB2CE999-49ED-4ADA-A6DA-5D5B5F4243B3}" type="presParOf" srcId="{09D1BEE3-F298-47B5-ACEC-2CC25CA0CF46}" destId="{55AA2BE1-6915-4C0D-B1DD-CC67254D342D}" srcOrd="2" destOrd="0" presId="urn:microsoft.com/office/officeart/2005/8/layout/equation2"/>
    <dgm:cxn modelId="{2AC65C6B-9740-433E-B0E8-810F2CB8715A}" type="presParOf" srcId="{09D1BEE3-F298-47B5-ACEC-2CC25CA0CF46}" destId="{5F0EA81F-FBAE-49AE-915E-43008936FB7B}" srcOrd="3" destOrd="0" presId="urn:microsoft.com/office/officeart/2005/8/layout/equation2"/>
    <dgm:cxn modelId="{3467139B-9F62-4CD5-B482-4BA24081F990}" type="presParOf" srcId="{09D1BEE3-F298-47B5-ACEC-2CC25CA0CF46}" destId="{31A02608-E99E-4A5A-9E5B-2D7725021E1D}" srcOrd="4" destOrd="0" presId="urn:microsoft.com/office/officeart/2005/8/layout/equation2"/>
    <dgm:cxn modelId="{9A908932-7E70-4418-8BEF-70DBBA7C5168}" type="presParOf" srcId="{5C475907-E6F3-4C2A-A4DD-D9E4B7D0418D}" destId="{D783E50F-805C-4CD9-B983-B453AFAA2B63}" srcOrd="1" destOrd="0" presId="urn:microsoft.com/office/officeart/2005/8/layout/equation2"/>
    <dgm:cxn modelId="{E73B50F1-95D8-443A-B787-8FFE39A0729F}" type="presParOf" srcId="{D783E50F-805C-4CD9-B983-B453AFAA2B63}" destId="{B703C9DE-D828-4CEF-901A-994614A2067E}" srcOrd="0" destOrd="0" presId="urn:microsoft.com/office/officeart/2005/8/layout/equation2"/>
    <dgm:cxn modelId="{AC4D2BD2-F0AE-4D2D-97F4-9F672D5FDEB5}" type="presParOf" srcId="{5C475907-E6F3-4C2A-A4DD-D9E4B7D0418D}" destId="{2123497E-8B83-43A0-8832-2E76463CF20C}"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C97165-5A96-4403-B586-359EC29607B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41CFD43-0946-45BC-848F-4145E067F1BC}">
      <dgm:prSet/>
      <dgm:spPr/>
      <dgm:t>
        <a:bodyPr/>
        <a:lstStyle/>
        <a:p>
          <a:r>
            <a:rPr lang="en-IN" dirty="0"/>
            <a:t>Pre-process test PDFs into images</a:t>
          </a:r>
          <a:endParaRPr lang="en-US" dirty="0"/>
        </a:p>
      </dgm:t>
    </dgm:pt>
    <dgm:pt modelId="{4243CF23-BF07-4F82-835D-8BE228C296A1}" type="parTrans" cxnId="{4B627734-3FA1-45AB-9626-F98471AD43BE}">
      <dgm:prSet/>
      <dgm:spPr/>
      <dgm:t>
        <a:bodyPr/>
        <a:lstStyle/>
        <a:p>
          <a:endParaRPr lang="en-US"/>
        </a:p>
      </dgm:t>
    </dgm:pt>
    <dgm:pt modelId="{CCC2C2B4-4910-4C58-B0C4-FF5F588DAEDD}" type="sibTrans" cxnId="{4B627734-3FA1-45AB-9626-F98471AD43BE}">
      <dgm:prSet/>
      <dgm:spPr/>
      <dgm:t>
        <a:bodyPr/>
        <a:lstStyle/>
        <a:p>
          <a:endParaRPr lang="en-US"/>
        </a:p>
      </dgm:t>
    </dgm:pt>
    <dgm:pt modelId="{E15D38E6-B8B1-49B5-B21A-6A80AB81BBC2}">
      <dgm:prSet/>
      <dgm:spPr/>
      <dgm:t>
        <a:bodyPr/>
        <a:lstStyle/>
        <a:p>
          <a:r>
            <a:rPr lang="en-IN" dirty="0"/>
            <a:t>Predict Symbol of Image using model. Extract Text</a:t>
          </a:r>
          <a:endParaRPr lang="en-US" dirty="0"/>
        </a:p>
      </dgm:t>
    </dgm:pt>
    <dgm:pt modelId="{DFB3E869-F9CA-412A-BF70-FFB76C9B3B4D}" type="parTrans" cxnId="{81B202B0-A57B-42B2-8745-560B6B4E4359}">
      <dgm:prSet/>
      <dgm:spPr/>
      <dgm:t>
        <a:bodyPr/>
        <a:lstStyle/>
        <a:p>
          <a:endParaRPr lang="en-US"/>
        </a:p>
      </dgm:t>
    </dgm:pt>
    <dgm:pt modelId="{66E79034-BE34-452D-8771-422DC1C3EAC4}" type="sibTrans" cxnId="{81B202B0-A57B-42B2-8745-560B6B4E4359}">
      <dgm:prSet/>
      <dgm:spPr/>
      <dgm:t>
        <a:bodyPr/>
        <a:lstStyle/>
        <a:p>
          <a:endParaRPr lang="en-US"/>
        </a:p>
      </dgm:t>
    </dgm:pt>
    <dgm:pt modelId="{EDDEC4D5-D838-4317-8526-49A0A7CAD921}">
      <dgm:prSet/>
      <dgm:spPr/>
      <dgm:t>
        <a:bodyPr/>
        <a:lstStyle/>
        <a:p>
          <a:r>
            <a:rPr lang="en-IN"/>
            <a:t>Performance Metrics / F1 Score</a:t>
          </a:r>
          <a:endParaRPr lang="en-US" dirty="0"/>
        </a:p>
      </dgm:t>
    </dgm:pt>
    <dgm:pt modelId="{FC7F6390-B3E3-438C-ABC8-DE3FCD622C77}" type="parTrans" cxnId="{7B1ACD22-BDF4-4597-9937-54CCA12B07A3}">
      <dgm:prSet/>
      <dgm:spPr/>
      <dgm:t>
        <a:bodyPr/>
        <a:lstStyle/>
        <a:p>
          <a:endParaRPr lang="en-US"/>
        </a:p>
      </dgm:t>
    </dgm:pt>
    <dgm:pt modelId="{80FE9EEA-8629-4042-9F23-BBA6E637DD12}" type="sibTrans" cxnId="{7B1ACD22-BDF4-4597-9937-54CCA12B07A3}">
      <dgm:prSet/>
      <dgm:spPr/>
      <dgm:t>
        <a:bodyPr/>
        <a:lstStyle/>
        <a:p>
          <a:endParaRPr lang="en-US"/>
        </a:p>
      </dgm:t>
    </dgm:pt>
    <dgm:pt modelId="{5806097C-6E55-4C92-BA4B-1F95204B0F45}" type="pres">
      <dgm:prSet presAssocID="{4FC97165-5A96-4403-B586-359EC29607B8}" presName="hierChild1" presStyleCnt="0">
        <dgm:presLayoutVars>
          <dgm:chPref val="1"/>
          <dgm:dir/>
          <dgm:animOne val="branch"/>
          <dgm:animLvl val="lvl"/>
          <dgm:resizeHandles/>
        </dgm:presLayoutVars>
      </dgm:prSet>
      <dgm:spPr/>
    </dgm:pt>
    <dgm:pt modelId="{40C9AD1F-5860-417B-8B96-DD02C096C312}" type="pres">
      <dgm:prSet presAssocID="{441CFD43-0946-45BC-848F-4145E067F1BC}" presName="hierRoot1" presStyleCnt="0"/>
      <dgm:spPr/>
    </dgm:pt>
    <dgm:pt modelId="{7CEC9667-B236-4084-98CC-10BC31B2D148}" type="pres">
      <dgm:prSet presAssocID="{441CFD43-0946-45BC-848F-4145E067F1BC}" presName="composite" presStyleCnt="0"/>
      <dgm:spPr/>
    </dgm:pt>
    <dgm:pt modelId="{C3536FDD-42B1-42A0-A6BD-822DE7613B5E}" type="pres">
      <dgm:prSet presAssocID="{441CFD43-0946-45BC-848F-4145E067F1BC}" presName="background" presStyleLbl="node0" presStyleIdx="0" presStyleCnt="3"/>
      <dgm:spPr/>
    </dgm:pt>
    <dgm:pt modelId="{9126F0C5-29F1-461C-9EA2-07D28DF30A24}" type="pres">
      <dgm:prSet presAssocID="{441CFD43-0946-45BC-848F-4145E067F1BC}" presName="text" presStyleLbl="fgAcc0" presStyleIdx="0" presStyleCnt="3">
        <dgm:presLayoutVars>
          <dgm:chPref val="3"/>
        </dgm:presLayoutVars>
      </dgm:prSet>
      <dgm:spPr/>
    </dgm:pt>
    <dgm:pt modelId="{948DCD37-3E6F-4D5F-8EF8-E98DCFD662C5}" type="pres">
      <dgm:prSet presAssocID="{441CFD43-0946-45BC-848F-4145E067F1BC}" presName="hierChild2" presStyleCnt="0"/>
      <dgm:spPr/>
    </dgm:pt>
    <dgm:pt modelId="{28E7B0AB-53EC-4926-8063-E9B7EB6CECFA}" type="pres">
      <dgm:prSet presAssocID="{E15D38E6-B8B1-49B5-B21A-6A80AB81BBC2}" presName="hierRoot1" presStyleCnt="0"/>
      <dgm:spPr/>
    </dgm:pt>
    <dgm:pt modelId="{BF4A6F26-0CE9-4954-8771-698F80C42378}" type="pres">
      <dgm:prSet presAssocID="{E15D38E6-B8B1-49B5-B21A-6A80AB81BBC2}" presName="composite" presStyleCnt="0"/>
      <dgm:spPr/>
    </dgm:pt>
    <dgm:pt modelId="{0E1D1CC9-2AD3-493F-8951-14D84F74B713}" type="pres">
      <dgm:prSet presAssocID="{E15D38E6-B8B1-49B5-B21A-6A80AB81BBC2}" presName="background" presStyleLbl="node0" presStyleIdx="1" presStyleCnt="3"/>
      <dgm:spPr/>
    </dgm:pt>
    <dgm:pt modelId="{A71213A4-3F76-42BD-96D8-DF44A89DCDB2}" type="pres">
      <dgm:prSet presAssocID="{E15D38E6-B8B1-49B5-B21A-6A80AB81BBC2}" presName="text" presStyleLbl="fgAcc0" presStyleIdx="1" presStyleCnt="3">
        <dgm:presLayoutVars>
          <dgm:chPref val="3"/>
        </dgm:presLayoutVars>
      </dgm:prSet>
      <dgm:spPr/>
    </dgm:pt>
    <dgm:pt modelId="{62D2FF67-2CF1-4314-9116-15AFFF699AD7}" type="pres">
      <dgm:prSet presAssocID="{E15D38E6-B8B1-49B5-B21A-6A80AB81BBC2}" presName="hierChild2" presStyleCnt="0"/>
      <dgm:spPr/>
    </dgm:pt>
    <dgm:pt modelId="{0919CC78-FEE0-464A-AD3D-A24483C0A62E}" type="pres">
      <dgm:prSet presAssocID="{EDDEC4D5-D838-4317-8526-49A0A7CAD921}" presName="hierRoot1" presStyleCnt="0"/>
      <dgm:spPr/>
    </dgm:pt>
    <dgm:pt modelId="{BA1D7648-7C17-489D-8A90-F44EF9C746A1}" type="pres">
      <dgm:prSet presAssocID="{EDDEC4D5-D838-4317-8526-49A0A7CAD921}" presName="composite" presStyleCnt="0"/>
      <dgm:spPr/>
    </dgm:pt>
    <dgm:pt modelId="{AF4306BB-93C3-492E-B246-8E1129624A25}" type="pres">
      <dgm:prSet presAssocID="{EDDEC4D5-D838-4317-8526-49A0A7CAD921}" presName="background" presStyleLbl="node0" presStyleIdx="2" presStyleCnt="3"/>
      <dgm:spPr/>
    </dgm:pt>
    <dgm:pt modelId="{073A42B0-F686-45A3-B9CC-BE4608C112EE}" type="pres">
      <dgm:prSet presAssocID="{EDDEC4D5-D838-4317-8526-49A0A7CAD921}" presName="text" presStyleLbl="fgAcc0" presStyleIdx="2" presStyleCnt="3">
        <dgm:presLayoutVars>
          <dgm:chPref val="3"/>
        </dgm:presLayoutVars>
      </dgm:prSet>
      <dgm:spPr/>
    </dgm:pt>
    <dgm:pt modelId="{3AE4F7F0-0B12-4B6B-AF8C-8FB09CCD90C3}" type="pres">
      <dgm:prSet presAssocID="{EDDEC4D5-D838-4317-8526-49A0A7CAD921}" presName="hierChild2" presStyleCnt="0"/>
      <dgm:spPr/>
    </dgm:pt>
  </dgm:ptLst>
  <dgm:cxnLst>
    <dgm:cxn modelId="{7B1ACD22-BDF4-4597-9937-54CCA12B07A3}" srcId="{4FC97165-5A96-4403-B586-359EC29607B8}" destId="{EDDEC4D5-D838-4317-8526-49A0A7CAD921}" srcOrd="2" destOrd="0" parTransId="{FC7F6390-B3E3-438C-ABC8-DE3FCD622C77}" sibTransId="{80FE9EEA-8629-4042-9F23-BBA6E637DD12}"/>
    <dgm:cxn modelId="{4B627734-3FA1-45AB-9626-F98471AD43BE}" srcId="{4FC97165-5A96-4403-B586-359EC29607B8}" destId="{441CFD43-0946-45BC-848F-4145E067F1BC}" srcOrd="0" destOrd="0" parTransId="{4243CF23-BF07-4F82-835D-8BE228C296A1}" sibTransId="{CCC2C2B4-4910-4C58-B0C4-FF5F588DAEDD}"/>
    <dgm:cxn modelId="{36E9FD48-C5A2-46C4-B268-7DFAF4CC2D7B}" type="presOf" srcId="{E15D38E6-B8B1-49B5-B21A-6A80AB81BBC2}" destId="{A71213A4-3F76-42BD-96D8-DF44A89DCDB2}" srcOrd="0" destOrd="0" presId="urn:microsoft.com/office/officeart/2005/8/layout/hierarchy1"/>
    <dgm:cxn modelId="{81B202B0-A57B-42B2-8745-560B6B4E4359}" srcId="{4FC97165-5A96-4403-B586-359EC29607B8}" destId="{E15D38E6-B8B1-49B5-B21A-6A80AB81BBC2}" srcOrd="1" destOrd="0" parTransId="{DFB3E869-F9CA-412A-BF70-FFB76C9B3B4D}" sibTransId="{66E79034-BE34-452D-8771-422DC1C3EAC4}"/>
    <dgm:cxn modelId="{D6FF14CE-8E78-4AD3-A311-C71AB28ED909}" type="presOf" srcId="{441CFD43-0946-45BC-848F-4145E067F1BC}" destId="{9126F0C5-29F1-461C-9EA2-07D28DF30A24}" srcOrd="0" destOrd="0" presId="urn:microsoft.com/office/officeart/2005/8/layout/hierarchy1"/>
    <dgm:cxn modelId="{B62F21D5-7F19-45AE-9F79-61E94468CC34}" type="presOf" srcId="{4FC97165-5A96-4403-B586-359EC29607B8}" destId="{5806097C-6E55-4C92-BA4B-1F95204B0F45}" srcOrd="0" destOrd="0" presId="urn:microsoft.com/office/officeart/2005/8/layout/hierarchy1"/>
    <dgm:cxn modelId="{DB7AF9FA-B8A3-4C7B-AB98-EB11AB353F68}" type="presOf" srcId="{EDDEC4D5-D838-4317-8526-49A0A7CAD921}" destId="{073A42B0-F686-45A3-B9CC-BE4608C112EE}" srcOrd="0" destOrd="0" presId="urn:microsoft.com/office/officeart/2005/8/layout/hierarchy1"/>
    <dgm:cxn modelId="{D9634330-B80B-4A43-AC99-90CAFB01C188}" type="presParOf" srcId="{5806097C-6E55-4C92-BA4B-1F95204B0F45}" destId="{40C9AD1F-5860-417B-8B96-DD02C096C312}" srcOrd="0" destOrd="0" presId="urn:microsoft.com/office/officeart/2005/8/layout/hierarchy1"/>
    <dgm:cxn modelId="{96DAA140-297A-4843-99BE-D166923CAE8D}" type="presParOf" srcId="{40C9AD1F-5860-417B-8B96-DD02C096C312}" destId="{7CEC9667-B236-4084-98CC-10BC31B2D148}" srcOrd="0" destOrd="0" presId="urn:microsoft.com/office/officeart/2005/8/layout/hierarchy1"/>
    <dgm:cxn modelId="{CA70E637-2B97-499A-AFBA-BE5EE0DD04CF}" type="presParOf" srcId="{7CEC9667-B236-4084-98CC-10BC31B2D148}" destId="{C3536FDD-42B1-42A0-A6BD-822DE7613B5E}" srcOrd="0" destOrd="0" presId="urn:microsoft.com/office/officeart/2005/8/layout/hierarchy1"/>
    <dgm:cxn modelId="{ADE89101-B226-4114-ADAA-01740B7E6877}" type="presParOf" srcId="{7CEC9667-B236-4084-98CC-10BC31B2D148}" destId="{9126F0C5-29F1-461C-9EA2-07D28DF30A24}" srcOrd="1" destOrd="0" presId="urn:microsoft.com/office/officeart/2005/8/layout/hierarchy1"/>
    <dgm:cxn modelId="{C8C4EC99-0E2F-4E73-BAAA-3A5A52AAA6C4}" type="presParOf" srcId="{40C9AD1F-5860-417B-8B96-DD02C096C312}" destId="{948DCD37-3E6F-4D5F-8EF8-E98DCFD662C5}" srcOrd="1" destOrd="0" presId="urn:microsoft.com/office/officeart/2005/8/layout/hierarchy1"/>
    <dgm:cxn modelId="{CE8F2202-DDA7-4001-A415-F56DD2F017CC}" type="presParOf" srcId="{5806097C-6E55-4C92-BA4B-1F95204B0F45}" destId="{28E7B0AB-53EC-4926-8063-E9B7EB6CECFA}" srcOrd="1" destOrd="0" presId="urn:microsoft.com/office/officeart/2005/8/layout/hierarchy1"/>
    <dgm:cxn modelId="{1FC5566B-7B6F-4D68-ADD1-8263A8D15D5D}" type="presParOf" srcId="{28E7B0AB-53EC-4926-8063-E9B7EB6CECFA}" destId="{BF4A6F26-0CE9-4954-8771-698F80C42378}" srcOrd="0" destOrd="0" presId="urn:microsoft.com/office/officeart/2005/8/layout/hierarchy1"/>
    <dgm:cxn modelId="{6321C190-93D9-4354-B12B-0CFC0089C687}" type="presParOf" srcId="{BF4A6F26-0CE9-4954-8771-698F80C42378}" destId="{0E1D1CC9-2AD3-493F-8951-14D84F74B713}" srcOrd="0" destOrd="0" presId="urn:microsoft.com/office/officeart/2005/8/layout/hierarchy1"/>
    <dgm:cxn modelId="{FAC24C50-6768-4DB0-8071-DD7C6BC46A53}" type="presParOf" srcId="{BF4A6F26-0CE9-4954-8771-698F80C42378}" destId="{A71213A4-3F76-42BD-96D8-DF44A89DCDB2}" srcOrd="1" destOrd="0" presId="urn:microsoft.com/office/officeart/2005/8/layout/hierarchy1"/>
    <dgm:cxn modelId="{620404E1-1898-49D1-836A-3C15BEB2E6B5}" type="presParOf" srcId="{28E7B0AB-53EC-4926-8063-E9B7EB6CECFA}" destId="{62D2FF67-2CF1-4314-9116-15AFFF699AD7}" srcOrd="1" destOrd="0" presId="urn:microsoft.com/office/officeart/2005/8/layout/hierarchy1"/>
    <dgm:cxn modelId="{A0A27A4C-2BDF-4909-A286-1F0B05617417}" type="presParOf" srcId="{5806097C-6E55-4C92-BA4B-1F95204B0F45}" destId="{0919CC78-FEE0-464A-AD3D-A24483C0A62E}" srcOrd="2" destOrd="0" presId="urn:microsoft.com/office/officeart/2005/8/layout/hierarchy1"/>
    <dgm:cxn modelId="{A0122F0B-C294-42C3-9138-1836E5C1E3A1}" type="presParOf" srcId="{0919CC78-FEE0-464A-AD3D-A24483C0A62E}" destId="{BA1D7648-7C17-489D-8A90-F44EF9C746A1}" srcOrd="0" destOrd="0" presId="urn:microsoft.com/office/officeart/2005/8/layout/hierarchy1"/>
    <dgm:cxn modelId="{6612BFF7-F6EF-4FD8-9258-DCD564F360A3}" type="presParOf" srcId="{BA1D7648-7C17-489D-8A90-F44EF9C746A1}" destId="{AF4306BB-93C3-492E-B246-8E1129624A25}" srcOrd="0" destOrd="0" presId="urn:microsoft.com/office/officeart/2005/8/layout/hierarchy1"/>
    <dgm:cxn modelId="{4F11891A-D1AA-454D-93DE-A1614B8E0D33}" type="presParOf" srcId="{BA1D7648-7C17-489D-8A90-F44EF9C746A1}" destId="{073A42B0-F686-45A3-B9CC-BE4608C112EE}" srcOrd="1" destOrd="0" presId="urn:microsoft.com/office/officeart/2005/8/layout/hierarchy1"/>
    <dgm:cxn modelId="{43F5D337-0395-413B-84F7-E2DF20BBCF9B}" type="presParOf" srcId="{0919CC78-FEE0-464A-AD3D-A24483C0A62E}" destId="{3AE4F7F0-0B12-4B6B-AF8C-8FB09CCD90C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06FA30-8615-4BD7-A2E7-AA03B7456440}">
      <dsp:nvSpPr>
        <dsp:cNvPr id="0" name=""/>
        <dsp:cNvSpPr/>
      </dsp:nvSpPr>
      <dsp:spPr>
        <a:xfrm>
          <a:off x="1670934" y="2650"/>
          <a:ext cx="1534973" cy="15349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t>Symbols, </a:t>
          </a:r>
          <a:r>
            <a:rPr lang="en-IN" sz="1800" kern="1200" dirty="0" err="1"/>
            <a:t>sym</a:t>
          </a:r>
          <a:r>
            <a:rPr lang="en-IN" sz="1800" kern="1200" dirty="0"/>
            <a:t> file name, location</a:t>
          </a:r>
        </a:p>
      </dsp:txBody>
      <dsp:txXfrm>
        <a:off x="1895726" y="227442"/>
        <a:ext cx="1085389" cy="1085389"/>
      </dsp:txXfrm>
    </dsp:sp>
    <dsp:sp modelId="{55AA2BE1-6915-4C0D-B1DD-CC67254D342D}">
      <dsp:nvSpPr>
        <dsp:cNvPr id="0" name=""/>
        <dsp:cNvSpPr/>
      </dsp:nvSpPr>
      <dsp:spPr>
        <a:xfrm>
          <a:off x="1993279" y="1662264"/>
          <a:ext cx="890284" cy="890284"/>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2111286" y="2002709"/>
        <a:ext cx="654270" cy="209394"/>
      </dsp:txXfrm>
    </dsp:sp>
    <dsp:sp modelId="{31A02608-E99E-4A5A-9E5B-2D7725021E1D}">
      <dsp:nvSpPr>
        <dsp:cNvPr id="0" name=""/>
        <dsp:cNvSpPr/>
      </dsp:nvSpPr>
      <dsp:spPr>
        <a:xfrm>
          <a:off x="1670934" y="2677188"/>
          <a:ext cx="1534973" cy="15349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t>Tag, Text </a:t>
          </a:r>
        </a:p>
      </dsp:txBody>
      <dsp:txXfrm>
        <a:off x="1895726" y="2901980"/>
        <a:ext cx="1085389" cy="1085389"/>
      </dsp:txXfrm>
    </dsp:sp>
    <dsp:sp modelId="{D783E50F-805C-4CD9-B983-B453AFAA2B63}">
      <dsp:nvSpPr>
        <dsp:cNvPr id="0" name=""/>
        <dsp:cNvSpPr/>
      </dsp:nvSpPr>
      <dsp:spPr>
        <a:xfrm>
          <a:off x="3436154" y="1821901"/>
          <a:ext cx="488121" cy="5710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3436154" y="1936103"/>
        <a:ext cx="341685" cy="342606"/>
      </dsp:txXfrm>
    </dsp:sp>
    <dsp:sp modelId="{2123497E-8B83-43A0-8832-2E76463CF20C}">
      <dsp:nvSpPr>
        <dsp:cNvPr id="0" name=""/>
        <dsp:cNvSpPr/>
      </dsp:nvSpPr>
      <dsp:spPr>
        <a:xfrm>
          <a:off x="4126892" y="572432"/>
          <a:ext cx="3069947" cy="306994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r>
            <a:rPr lang="en-IN" sz="3700" kern="1200" dirty="0"/>
            <a:t>Create Smart PID using PLAICE</a:t>
          </a:r>
        </a:p>
      </dsp:txBody>
      <dsp:txXfrm>
        <a:off x="4576475" y="1022015"/>
        <a:ext cx="2170781" cy="21707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36FDD-42B1-42A0-A6BD-822DE7613B5E}">
      <dsp:nvSpPr>
        <dsp:cNvPr id="0" name=""/>
        <dsp:cNvSpPr/>
      </dsp:nvSpPr>
      <dsp:spPr>
        <a:xfrm>
          <a:off x="0" y="1184304"/>
          <a:ext cx="2494061" cy="15837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26F0C5-29F1-461C-9EA2-07D28DF30A24}">
      <dsp:nvSpPr>
        <dsp:cNvPr id="0" name=""/>
        <dsp:cNvSpPr/>
      </dsp:nvSpPr>
      <dsp:spPr>
        <a:xfrm>
          <a:off x="277117" y="1447566"/>
          <a:ext cx="2494061" cy="158372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Pre-process test PDFs into images</a:t>
          </a:r>
          <a:endParaRPr lang="en-US" sz="2300" kern="1200" dirty="0"/>
        </a:p>
      </dsp:txBody>
      <dsp:txXfrm>
        <a:off x="323503" y="1493952"/>
        <a:ext cx="2401289" cy="1490957"/>
      </dsp:txXfrm>
    </dsp:sp>
    <dsp:sp modelId="{0E1D1CC9-2AD3-493F-8951-14D84F74B713}">
      <dsp:nvSpPr>
        <dsp:cNvPr id="0" name=""/>
        <dsp:cNvSpPr/>
      </dsp:nvSpPr>
      <dsp:spPr>
        <a:xfrm>
          <a:off x="3048297" y="1184304"/>
          <a:ext cx="2494061" cy="15837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1213A4-3F76-42BD-96D8-DF44A89DCDB2}">
      <dsp:nvSpPr>
        <dsp:cNvPr id="0" name=""/>
        <dsp:cNvSpPr/>
      </dsp:nvSpPr>
      <dsp:spPr>
        <a:xfrm>
          <a:off x="3325415" y="1447566"/>
          <a:ext cx="2494061" cy="158372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Predict Symbol of Image using model. Extract Text</a:t>
          </a:r>
          <a:endParaRPr lang="en-US" sz="2300" kern="1200" dirty="0"/>
        </a:p>
      </dsp:txBody>
      <dsp:txXfrm>
        <a:off x="3371801" y="1493952"/>
        <a:ext cx="2401289" cy="1490957"/>
      </dsp:txXfrm>
    </dsp:sp>
    <dsp:sp modelId="{AF4306BB-93C3-492E-B246-8E1129624A25}">
      <dsp:nvSpPr>
        <dsp:cNvPr id="0" name=""/>
        <dsp:cNvSpPr/>
      </dsp:nvSpPr>
      <dsp:spPr>
        <a:xfrm>
          <a:off x="6096595" y="1184304"/>
          <a:ext cx="2494061" cy="15837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3A42B0-F686-45A3-B9CC-BE4608C112EE}">
      <dsp:nvSpPr>
        <dsp:cNvPr id="0" name=""/>
        <dsp:cNvSpPr/>
      </dsp:nvSpPr>
      <dsp:spPr>
        <a:xfrm>
          <a:off x="6373713" y="1447566"/>
          <a:ext cx="2494061" cy="158372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a:t>Performance Metrics / F1 Score</a:t>
          </a:r>
          <a:endParaRPr lang="en-US" sz="2300" kern="1200" dirty="0"/>
        </a:p>
      </dsp:txBody>
      <dsp:txXfrm>
        <a:off x="6420099" y="1493952"/>
        <a:ext cx="2401289" cy="1490957"/>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1AD8D9-DAA3-4AA2-805D-5110BEB22CCC}" type="datetimeFigureOut">
              <a:rPr lang="en-IN" smtClean="0"/>
              <a:t>22-05-2023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91411B-B0A6-4EC4-8626-2607A10238CF}" type="slidenum">
              <a:rPr lang="en-IN" smtClean="0"/>
              <a:t>‹#›</a:t>
            </a:fld>
            <a:endParaRPr lang="en-IN"/>
          </a:p>
        </p:txBody>
      </p:sp>
    </p:spTree>
    <p:extLst>
      <p:ext uri="{BB962C8B-B14F-4D97-AF65-F5344CB8AC3E}">
        <p14:creationId xmlns:p14="http://schemas.microsoft.com/office/powerpoint/2010/main" val="520186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By combining object detection and OCR techniques, you can achieve a comprehensive conversion process for PDFs to Smart P&amp;IDs. Object detection helps in accurately identifying and extracting the symbols, while OCR assists in extracting the associated textual information. This combined approach ensures that both the visual representation of the symbols and the associated text are captured and utilized effectively in generating intelligent P&amp;IDs.</a:t>
            </a:r>
          </a:p>
          <a:p>
            <a:endParaRPr lang="en-IN" dirty="0"/>
          </a:p>
          <a:p>
            <a:r>
              <a:rPr lang="en-IN" dirty="0"/>
              <a:t>It's important to note that the effectiveness of the conversion process depends on the quality and consistency of the PDFs, the complexity of the symbols, and the accuracy of the object detection and OCR algorithms employed. Customization and fine-tuning of these techniques may be necessary to meet specific requirements and achieve optimal results for converting PDFs to Smart P&amp;IDs.</a:t>
            </a:r>
          </a:p>
        </p:txBody>
      </p:sp>
      <p:sp>
        <p:nvSpPr>
          <p:cNvPr id="4" name="Slide Number Placeholder 3"/>
          <p:cNvSpPr>
            <a:spLocks noGrp="1"/>
          </p:cNvSpPr>
          <p:nvPr>
            <p:ph type="sldNum" sz="quarter" idx="5"/>
          </p:nvPr>
        </p:nvSpPr>
        <p:spPr/>
        <p:txBody>
          <a:bodyPr/>
          <a:lstStyle/>
          <a:p>
            <a:fld id="{BC91411B-B0A6-4EC4-8626-2607A10238CF}" type="slidenum">
              <a:rPr lang="en-IN" smtClean="0"/>
              <a:t>13</a:t>
            </a:fld>
            <a:endParaRPr lang="en-IN"/>
          </a:p>
        </p:txBody>
      </p:sp>
    </p:spTree>
    <p:extLst>
      <p:ext uri="{BB962C8B-B14F-4D97-AF65-F5344CB8AC3E}">
        <p14:creationId xmlns:p14="http://schemas.microsoft.com/office/powerpoint/2010/main" val="3204330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Let us talk configuration. We are hoping all done well, user will be able to upload the symbol legend as PDF drawing. One set of Smart P&amp;ID symbols available and placed in Reference Data. This will be the only configuration needed from user’s perspective. This provision of PDF legend and symbol legend </a:t>
            </a:r>
            <a:r>
              <a:rPr lang="en-IN" dirty="0" err="1"/>
              <a:t>wil</a:t>
            </a:r>
            <a:r>
              <a:rPr lang="en-IN" dirty="0"/>
              <a:t> add as an additional fine tune training as per customer’s custom symbols, that’s all. It will be like choosing skin tone for emojis when all else is in place.</a:t>
            </a:r>
          </a:p>
        </p:txBody>
      </p:sp>
      <p:sp>
        <p:nvSpPr>
          <p:cNvPr id="4" name="Slide Number Placeholder 3"/>
          <p:cNvSpPr>
            <a:spLocks noGrp="1"/>
          </p:cNvSpPr>
          <p:nvPr>
            <p:ph type="sldNum" sz="quarter" idx="5"/>
          </p:nvPr>
        </p:nvSpPr>
        <p:spPr/>
        <p:txBody>
          <a:bodyPr/>
          <a:lstStyle/>
          <a:p>
            <a:fld id="{BC91411B-B0A6-4EC4-8626-2607A10238CF}" type="slidenum">
              <a:rPr lang="en-IN" smtClean="0"/>
              <a:t>16</a:t>
            </a:fld>
            <a:endParaRPr lang="en-IN"/>
          </a:p>
        </p:txBody>
      </p:sp>
    </p:spTree>
    <p:extLst>
      <p:ext uri="{BB962C8B-B14F-4D97-AF65-F5344CB8AC3E}">
        <p14:creationId xmlns:p14="http://schemas.microsoft.com/office/powerpoint/2010/main" val="1533911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91411B-B0A6-4EC4-8626-2607A10238CF}" type="slidenum">
              <a:rPr lang="en-IN" smtClean="0"/>
              <a:t>18</a:t>
            </a:fld>
            <a:endParaRPr lang="en-IN"/>
          </a:p>
        </p:txBody>
      </p:sp>
    </p:spTree>
    <p:extLst>
      <p:ext uri="{BB962C8B-B14F-4D97-AF65-F5344CB8AC3E}">
        <p14:creationId xmlns:p14="http://schemas.microsoft.com/office/powerpoint/2010/main" val="2416263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36A50-7CD5-E280-9F0D-1D40EAED70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0825D3-BE8E-0B5F-4E6F-957CB13191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F8C58D-D443-C10F-7591-7400ACF93377}"/>
              </a:ext>
            </a:extLst>
          </p:cNvPr>
          <p:cNvSpPr>
            <a:spLocks noGrp="1"/>
          </p:cNvSpPr>
          <p:nvPr>
            <p:ph type="dt" sz="half" idx="10"/>
          </p:nvPr>
        </p:nvSpPr>
        <p:spPr/>
        <p:txBody>
          <a:bodyPr/>
          <a:lstStyle/>
          <a:p>
            <a:fld id="{E21FD9E8-514A-46FE-A53C-1E530293D170}" type="datetimeFigureOut">
              <a:rPr lang="en-IN" smtClean="0"/>
              <a:t>22-05-2023</a:t>
            </a:fld>
            <a:endParaRPr lang="en-IN"/>
          </a:p>
        </p:txBody>
      </p:sp>
      <p:sp>
        <p:nvSpPr>
          <p:cNvPr id="5" name="Footer Placeholder 4">
            <a:extLst>
              <a:ext uri="{FF2B5EF4-FFF2-40B4-BE49-F238E27FC236}">
                <a16:creationId xmlns:a16="http://schemas.microsoft.com/office/drawing/2014/main" id="{122A8BFE-8DEE-79B8-C134-ED075D8F7B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33AEE8-B86D-9C79-05C1-F68BA49917CB}"/>
              </a:ext>
            </a:extLst>
          </p:cNvPr>
          <p:cNvSpPr>
            <a:spLocks noGrp="1"/>
          </p:cNvSpPr>
          <p:nvPr>
            <p:ph type="sldNum" sz="quarter" idx="12"/>
          </p:nvPr>
        </p:nvSpPr>
        <p:spPr/>
        <p:txBody>
          <a:bodyPr/>
          <a:lstStyle/>
          <a:p>
            <a:fld id="{A8826CAA-7EFA-481B-B0AC-D77DBF183B7E}" type="slidenum">
              <a:rPr lang="en-IN" smtClean="0"/>
              <a:t>‹#›</a:t>
            </a:fld>
            <a:endParaRPr lang="en-IN"/>
          </a:p>
        </p:txBody>
      </p:sp>
    </p:spTree>
    <p:extLst>
      <p:ext uri="{BB962C8B-B14F-4D97-AF65-F5344CB8AC3E}">
        <p14:creationId xmlns:p14="http://schemas.microsoft.com/office/powerpoint/2010/main" val="3290796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8FAE8-E187-B220-AABF-0448C42EACA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48392C-F461-0B5A-2BC1-F4CB3F6A08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388CE5-8FCA-9172-3E04-D9A3069C8802}"/>
              </a:ext>
            </a:extLst>
          </p:cNvPr>
          <p:cNvSpPr>
            <a:spLocks noGrp="1"/>
          </p:cNvSpPr>
          <p:nvPr>
            <p:ph type="dt" sz="half" idx="10"/>
          </p:nvPr>
        </p:nvSpPr>
        <p:spPr/>
        <p:txBody>
          <a:bodyPr/>
          <a:lstStyle/>
          <a:p>
            <a:fld id="{E21FD9E8-514A-46FE-A53C-1E530293D170}" type="datetimeFigureOut">
              <a:rPr lang="en-IN" smtClean="0"/>
              <a:t>22-05-2023</a:t>
            </a:fld>
            <a:endParaRPr lang="en-IN"/>
          </a:p>
        </p:txBody>
      </p:sp>
      <p:sp>
        <p:nvSpPr>
          <p:cNvPr id="5" name="Footer Placeholder 4">
            <a:extLst>
              <a:ext uri="{FF2B5EF4-FFF2-40B4-BE49-F238E27FC236}">
                <a16:creationId xmlns:a16="http://schemas.microsoft.com/office/drawing/2014/main" id="{D6E73F0F-99CC-C0FF-5C18-89866FC42D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D63B0D-4FC1-A866-C173-728981D69D92}"/>
              </a:ext>
            </a:extLst>
          </p:cNvPr>
          <p:cNvSpPr>
            <a:spLocks noGrp="1"/>
          </p:cNvSpPr>
          <p:nvPr>
            <p:ph type="sldNum" sz="quarter" idx="12"/>
          </p:nvPr>
        </p:nvSpPr>
        <p:spPr/>
        <p:txBody>
          <a:bodyPr/>
          <a:lstStyle/>
          <a:p>
            <a:fld id="{A8826CAA-7EFA-481B-B0AC-D77DBF183B7E}" type="slidenum">
              <a:rPr lang="en-IN" smtClean="0"/>
              <a:t>‹#›</a:t>
            </a:fld>
            <a:endParaRPr lang="en-IN"/>
          </a:p>
        </p:txBody>
      </p:sp>
    </p:spTree>
    <p:extLst>
      <p:ext uri="{BB962C8B-B14F-4D97-AF65-F5344CB8AC3E}">
        <p14:creationId xmlns:p14="http://schemas.microsoft.com/office/powerpoint/2010/main" val="1384737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57D5E2-8AE3-8CEC-52CE-22E8F3C79B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5D36C8-6F81-3F47-1715-2E4E000747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D3A5BF-A780-1F64-002F-A3BFF8483B4D}"/>
              </a:ext>
            </a:extLst>
          </p:cNvPr>
          <p:cNvSpPr>
            <a:spLocks noGrp="1"/>
          </p:cNvSpPr>
          <p:nvPr>
            <p:ph type="dt" sz="half" idx="10"/>
          </p:nvPr>
        </p:nvSpPr>
        <p:spPr/>
        <p:txBody>
          <a:bodyPr/>
          <a:lstStyle/>
          <a:p>
            <a:fld id="{E21FD9E8-514A-46FE-A53C-1E530293D170}" type="datetimeFigureOut">
              <a:rPr lang="en-IN" smtClean="0"/>
              <a:t>22-05-2023</a:t>
            </a:fld>
            <a:endParaRPr lang="en-IN"/>
          </a:p>
        </p:txBody>
      </p:sp>
      <p:sp>
        <p:nvSpPr>
          <p:cNvPr id="5" name="Footer Placeholder 4">
            <a:extLst>
              <a:ext uri="{FF2B5EF4-FFF2-40B4-BE49-F238E27FC236}">
                <a16:creationId xmlns:a16="http://schemas.microsoft.com/office/drawing/2014/main" id="{430D4124-3FD7-3E5B-ED64-2271E2CC1F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5BD98D-BC39-AE00-A5DF-D30822DECCCC}"/>
              </a:ext>
            </a:extLst>
          </p:cNvPr>
          <p:cNvSpPr>
            <a:spLocks noGrp="1"/>
          </p:cNvSpPr>
          <p:nvPr>
            <p:ph type="sldNum" sz="quarter" idx="12"/>
          </p:nvPr>
        </p:nvSpPr>
        <p:spPr/>
        <p:txBody>
          <a:bodyPr/>
          <a:lstStyle/>
          <a:p>
            <a:fld id="{A8826CAA-7EFA-481B-B0AC-D77DBF183B7E}" type="slidenum">
              <a:rPr lang="en-IN" smtClean="0"/>
              <a:t>‹#›</a:t>
            </a:fld>
            <a:endParaRPr lang="en-IN"/>
          </a:p>
        </p:txBody>
      </p:sp>
    </p:spTree>
    <p:extLst>
      <p:ext uri="{BB962C8B-B14F-4D97-AF65-F5344CB8AC3E}">
        <p14:creationId xmlns:p14="http://schemas.microsoft.com/office/powerpoint/2010/main" val="78361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Agenda 1">
    <p:spTree>
      <p:nvGrpSpPr>
        <p:cNvPr id="1" name=""/>
        <p:cNvGrpSpPr/>
        <p:nvPr/>
      </p:nvGrpSpPr>
      <p:grpSpPr>
        <a:xfrm>
          <a:off x="0" y="0"/>
          <a:ext cx="0" cy="0"/>
          <a:chOff x="0" y="0"/>
          <a:chExt cx="0" cy="0"/>
        </a:xfrm>
      </p:grpSpPr>
      <p:pic>
        <p:nvPicPr>
          <p:cNvPr id="3" name="Picture 2" descr="Chart&#10;&#10;Description automatically generated with medium confidence">
            <a:extLst>
              <a:ext uri="{FF2B5EF4-FFF2-40B4-BE49-F238E27FC236}">
                <a16:creationId xmlns:a16="http://schemas.microsoft.com/office/drawing/2014/main" id="{AD15A8C5-A17C-0F42-A59E-F8EA0DC7516D}"/>
              </a:ext>
            </a:extLst>
          </p:cNvPr>
          <p:cNvPicPr>
            <a:picLocks noChangeAspect="1"/>
          </p:cNvPicPr>
          <p:nvPr userDrawn="1"/>
        </p:nvPicPr>
        <p:blipFill rotWithShape="1">
          <a:blip r:embed="rId2"/>
          <a:srcRect r="1312"/>
          <a:stretch/>
        </p:blipFill>
        <p:spPr>
          <a:xfrm>
            <a:off x="8916196" y="0"/>
            <a:ext cx="3275804" cy="4267201"/>
          </a:xfrm>
          <a:prstGeom prst="rect">
            <a:avLst/>
          </a:prstGeom>
        </p:spPr>
      </p:pic>
      <p:pic>
        <p:nvPicPr>
          <p:cNvPr id="4" name="Picture 3">
            <a:extLst>
              <a:ext uri="{FF2B5EF4-FFF2-40B4-BE49-F238E27FC236}">
                <a16:creationId xmlns:a16="http://schemas.microsoft.com/office/drawing/2014/main" id="{BCBB7377-5E34-0C4D-A57A-454E8E95F2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4A4DA7E9-0ADB-8D4E-AB87-8B73BF166C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09600" y="609600"/>
            <a:ext cx="8867774"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US" noProof="0"/>
              <a:t>Click to edit Master title style</a:t>
            </a:r>
            <a:endParaRPr lang="en-GB" noProof="0" dirty="0"/>
          </a:p>
        </p:txBody>
      </p:sp>
      <p:sp>
        <p:nvSpPr>
          <p:cNvPr id="15" name="Content Placeholder 2"/>
          <p:cNvSpPr>
            <a:spLocks noGrp="1"/>
          </p:cNvSpPr>
          <p:nvPr>
            <p:ph sz="quarter" idx="21"/>
          </p:nvPr>
        </p:nvSpPr>
        <p:spPr>
          <a:xfrm>
            <a:off x="609599" y="1663200"/>
            <a:ext cx="8867775" cy="4215600"/>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Tree>
    <p:extLst>
      <p:ext uri="{BB962C8B-B14F-4D97-AF65-F5344CB8AC3E}">
        <p14:creationId xmlns:p14="http://schemas.microsoft.com/office/powerpoint/2010/main" val="2610228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Breaker 3 with Image">
    <p:spTree>
      <p:nvGrpSpPr>
        <p:cNvPr id="1" name=""/>
        <p:cNvGrpSpPr/>
        <p:nvPr/>
      </p:nvGrpSpPr>
      <p:grpSpPr>
        <a:xfrm>
          <a:off x="0" y="0"/>
          <a:ext cx="0" cy="0"/>
          <a:chOff x="0" y="0"/>
          <a:chExt cx="0" cy="0"/>
        </a:xfrm>
      </p:grpSpPr>
      <p:sp>
        <p:nvSpPr>
          <p:cNvPr id="11" name="Text Placeholder 36"/>
          <p:cNvSpPr>
            <a:spLocks noGrp="1"/>
          </p:cNvSpPr>
          <p:nvPr>
            <p:ph type="body" sz="quarter" idx="13"/>
          </p:nvPr>
        </p:nvSpPr>
        <p:spPr>
          <a:xfrm>
            <a:off x="7004065" y="5075428"/>
            <a:ext cx="4576553" cy="547450"/>
          </a:xfrm>
          <a:prstGeom prst="rect">
            <a:avLst/>
          </a:prstGeom>
        </p:spPr>
        <p:txBody>
          <a:bodyPr lIns="0" tIns="0" rIns="0" bIns="0" anchor="t" anchorCtr="0"/>
          <a:lstStyle>
            <a:lvl1pPr marL="0" indent="0">
              <a:buNone/>
              <a:defRPr sz="1800">
                <a:solidFill>
                  <a:schemeClr val="tx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
        <p:nvSpPr>
          <p:cNvPr id="15" name="Text Placeholder 6"/>
          <p:cNvSpPr>
            <a:spLocks noGrp="1"/>
          </p:cNvSpPr>
          <p:nvPr>
            <p:ph type="body" sz="quarter" idx="11"/>
          </p:nvPr>
        </p:nvSpPr>
        <p:spPr>
          <a:xfrm>
            <a:off x="7003915" y="3706560"/>
            <a:ext cx="4578485" cy="1271588"/>
          </a:xfrm>
          <a:prstGeom prst="rect">
            <a:avLst/>
          </a:prstGeom>
        </p:spPr>
        <p:txBody>
          <a:bodyPr lIns="0" rIns="0" anchor="b" anchorCtr="0"/>
          <a:lstStyle>
            <a:lvl1pPr marL="0" indent="0">
              <a:buNone/>
              <a:defRPr sz="2400" b="1" i="0">
                <a:solidFill>
                  <a:schemeClr val="tx1"/>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pic>
        <p:nvPicPr>
          <p:cNvPr id="8" name="Picture 7">
            <a:extLst>
              <a:ext uri="{FF2B5EF4-FFF2-40B4-BE49-F238E27FC236}">
                <a16:creationId xmlns:a16="http://schemas.microsoft.com/office/drawing/2014/main" id="{CDB6CEDE-0A83-584D-98A2-88E62A7E182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Picture Placeholder 9">
            <a:extLst>
              <a:ext uri="{FF2B5EF4-FFF2-40B4-BE49-F238E27FC236}">
                <a16:creationId xmlns:a16="http://schemas.microsoft.com/office/drawing/2014/main" id="{E2F5712D-CCD9-6B49-9BEA-744715125B3A}"/>
              </a:ext>
            </a:extLst>
          </p:cNvPr>
          <p:cNvSpPr>
            <a:spLocks noGrp="1"/>
          </p:cNvSpPr>
          <p:nvPr>
            <p:ph type="pic" sz="quarter" idx="14"/>
          </p:nvPr>
        </p:nvSpPr>
        <p:spPr>
          <a:xfrm>
            <a:off x="-6817" y="-7482"/>
            <a:ext cx="5101790" cy="6869989"/>
          </a:xfrm>
          <a:custGeom>
            <a:avLst/>
            <a:gdLst>
              <a:gd name="connsiteX0" fmla="*/ 1291771 w 10007600"/>
              <a:gd name="connsiteY0" fmla="*/ 0 h 6879771"/>
              <a:gd name="connsiteX1" fmla="*/ 10007600 w 10007600"/>
              <a:gd name="connsiteY1" fmla="*/ 14514 h 6879771"/>
              <a:gd name="connsiteX2" fmla="*/ 1756229 w 10007600"/>
              <a:gd name="connsiteY2" fmla="*/ 6865257 h 6879771"/>
              <a:gd name="connsiteX3" fmla="*/ 0 w 10007600"/>
              <a:gd name="connsiteY3" fmla="*/ 6879771 h 6879771"/>
              <a:gd name="connsiteX4" fmla="*/ 0 w 10007600"/>
              <a:gd name="connsiteY4" fmla="*/ 3476171 h 6879771"/>
              <a:gd name="connsiteX0" fmla="*/ 1291771 w 10007600"/>
              <a:gd name="connsiteY0" fmla="*/ 0 h 6879771"/>
              <a:gd name="connsiteX1" fmla="*/ 10007600 w 10007600"/>
              <a:gd name="connsiteY1" fmla="*/ 5450 h 6879771"/>
              <a:gd name="connsiteX2" fmla="*/ 1756229 w 10007600"/>
              <a:gd name="connsiteY2" fmla="*/ 6865257 h 6879771"/>
              <a:gd name="connsiteX3" fmla="*/ 0 w 10007600"/>
              <a:gd name="connsiteY3" fmla="*/ 6879771 h 6879771"/>
              <a:gd name="connsiteX4" fmla="*/ 0 w 10007600"/>
              <a:gd name="connsiteY4" fmla="*/ 3476171 h 6879771"/>
              <a:gd name="connsiteX5" fmla="*/ 1291771 w 10007600"/>
              <a:gd name="connsiteY5" fmla="*/ 0 h 6879771"/>
              <a:gd name="connsiteX0" fmla="*/ 0 w 10011229"/>
              <a:gd name="connsiteY0" fmla="*/ 0 h 6879771"/>
              <a:gd name="connsiteX1" fmla="*/ 10011229 w 10011229"/>
              <a:gd name="connsiteY1" fmla="*/ 5450 h 6879771"/>
              <a:gd name="connsiteX2" fmla="*/ 1759858 w 10011229"/>
              <a:gd name="connsiteY2" fmla="*/ 6865257 h 6879771"/>
              <a:gd name="connsiteX3" fmla="*/ 3629 w 10011229"/>
              <a:gd name="connsiteY3" fmla="*/ 6879771 h 6879771"/>
              <a:gd name="connsiteX4" fmla="*/ 3629 w 10011229"/>
              <a:gd name="connsiteY4" fmla="*/ 3476171 h 6879771"/>
              <a:gd name="connsiteX5" fmla="*/ 0 w 10011229"/>
              <a:gd name="connsiteY5" fmla="*/ 0 h 6879771"/>
              <a:gd name="connsiteX0" fmla="*/ 0 w 8095344"/>
              <a:gd name="connsiteY0" fmla="*/ 0 h 6879771"/>
              <a:gd name="connsiteX1" fmla="*/ 8095344 w 8095344"/>
              <a:gd name="connsiteY1" fmla="*/ 38146 h 6879771"/>
              <a:gd name="connsiteX2" fmla="*/ 1759858 w 8095344"/>
              <a:gd name="connsiteY2" fmla="*/ 6865257 h 6879771"/>
              <a:gd name="connsiteX3" fmla="*/ 3629 w 8095344"/>
              <a:gd name="connsiteY3" fmla="*/ 6879771 h 6879771"/>
              <a:gd name="connsiteX4" fmla="*/ 3629 w 8095344"/>
              <a:gd name="connsiteY4" fmla="*/ 3476171 h 6879771"/>
              <a:gd name="connsiteX5" fmla="*/ 0 w 8095344"/>
              <a:gd name="connsiteY5" fmla="*/ 0 h 6879771"/>
              <a:gd name="connsiteX0" fmla="*/ 0 w 7747001"/>
              <a:gd name="connsiteY0" fmla="*/ 0 h 6879771"/>
              <a:gd name="connsiteX1" fmla="*/ 7747001 w 7747001"/>
              <a:gd name="connsiteY1" fmla="*/ 16349 h 6879771"/>
              <a:gd name="connsiteX2" fmla="*/ 1759858 w 7747001"/>
              <a:gd name="connsiteY2" fmla="*/ 6865257 h 6879771"/>
              <a:gd name="connsiteX3" fmla="*/ 3629 w 7747001"/>
              <a:gd name="connsiteY3" fmla="*/ 6879771 h 6879771"/>
              <a:gd name="connsiteX4" fmla="*/ 3629 w 7747001"/>
              <a:gd name="connsiteY4" fmla="*/ 3476171 h 6879771"/>
              <a:gd name="connsiteX5" fmla="*/ 0 w 7747001"/>
              <a:gd name="connsiteY5" fmla="*/ 0 h 6879771"/>
              <a:gd name="connsiteX0" fmla="*/ 0 w 7747001"/>
              <a:gd name="connsiteY0" fmla="*/ 0 h 6879771"/>
              <a:gd name="connsiteX1" fmla="*/ 7747001 w 7747001"/>
              <a:gd name="connsiteY1" fmla="*/ 16349 h 6879771"/>
              <a:gd name="connsiteX2" fmla="*/ 5776687 w 7747001"/>
              <a:gd name="connsiteY2" fmla="*/ 6865257 h 6879771"/>
              <a:gd name="connsiteX3" fmla="*/ 3629 w 7747001"/>
              <a:gd name="connsiteY3" fmla="*/ 6879771 h 6879771"/>
              <a:gd name="connsiteX4" fmla="*/ 3629 w 7747001"/>
              <a:gd name="connsiteY4" fmla="*/ 3476171 h 6879771"/>
              <a:gd name="connsiteX5" fmla="*/ 0 w 7747001"/>
              <a:gd name="connsiteY5" fmla="*/ 0 h 6879771"/>
              <a:gd name="connsiteX0" fmla="*/ 0 w 7714804"/>
              <a:gd name="connsiteY0" fmla="*/ 0 h 6879771"/>
              <a:gd name="connsiteX1" fmla="*/ 7714804 w 7714804"/>
              <a:gd name="connsiteY1" fmla="*/ 9902 h 6879771"/>
              <a:gd name="connsiteX2" fmla="*/ 5776687 w 7714804"/>
              <a:gd name="connsiteY2" fmla="*/ 6865257 h 6879771"/>
              <a:gd name="connsiteX3" fmla="*/ 3629 w 7714804"/>
              <a:gd name="connsiteY3" fmla="*/ 6879771 h 6879771"/>
              <a:gd name="connsiteX4" fmla="*/ 3629 w 7714804"/>
              <a:gd name="connsiteY4" fmla="*/ 3476171 h 6879771"/>
              <a:gd name="connsiteX5" fmla="*/ 0 w 7714804"/>
              <a:gd name="connsiteY5" fmla="*/ 0 h 6879771"/>
              <a:gd name="connsiteX0" fmla="*/ 0 w 7714804"/>
              <a:gd name="connsiteY0" fmla="*/ 0 h 6879771"/>
              <a:gd name="connsiteX1" fmla="*/ 7714804 w 7714804"/>
              <a:gd name="connsiteY1" fmla="*/ 9902 h 6879771"/>
              <a:gd name="connsiteX2" fmla="*/ 5770248 w 7714804"/>
              <a:gd name="connsiteY2" fmla="*/ 6878150 h 6879771"/>
              <a:gd name="connsiteX3" fmla="*/ 3629 w 7714804"/>
              <a:gd name="connsiteY3" fmla="*/ 6879771 h 6879771"/>
              <a:gd name="connsiteX4" fmla="*/ 3629 w 7714804"/>
              <a:gd name="connsiteY4" fmla="*/ 3476171 h 6879771"/>
              <a:gd name="connsiteX5" fmla="*/ 0 w 7714804"/>
              <a:gd name="connsiteY5" fmla="*/ 0 h 6879771"/>
              <a:gd name="connsiteX0" fmla="*/ 0 w 7714804"/>
              <a:gd name="connsiteY0" fmla="*/ 0 h 6879771"/>
              <a:gd name="connsiteX1" fmla="*/ 7714804 w 7714804"/>
              <a:gd name="connsiteY1" fmla="*/ 9902 h 6879771"/>
              <a:gd name="connsiteX2" fmla="*/ 5770248 w 7714804"/>
              <a:gd name="connsiteY2" fmla="*/ 6878150 h 6879771"/>
              <a:gd name="connsiteX3" fmla="*/ 3629 w 7714804"/>
              <a:gd name="connsiteY3" fmla="*/ 6879771 h 6879771"/>
              <a:gd name="connsiteX4" fmla="*/ 3629 w 7714804"/>
              <a:gd name="connsiteY4" fmla="*/ 3476171 h 6879771"/>
              <a:gd name="connsiteX5" fmla="*/ 0 w 7714804"/>
              <a:gd name="connsiteY5" fmla="*/ 0 h 6879771"/>
              <a:gd name="connsiteX0" fmla="*/ 2973747 w 7711176"/>
              <a:gd name="connsiteY0" fmla="*/ 626485 h 6869882"/>
              <a:gd name="connsiteX1" fmla="*/ 7711176 w 7711176"/>
              <a:gd name="connsiteY1" fmla="*/ 13 h 6869882"/>
              <a:gd name="connsiteX2" fmla="*/ 5766620 w 7711176"/>
              <a:gd name="connsiteY2" fmla="*/ 6868261 h 6869882"/>
              <a:gd name="connsiteX3" fmla="*/ 1 w 7711176"/>
              <a:gd name="connsiteY3" fmla="*/ 6869882 h 6869882"/>
              <a:gd name="connsiteX4" fmla="*/ 1 w 7711176"/>
              <a:gd name="connsiteY4" fmla="*/ 3466282 h 6869882"/>
              <a:gd name="connsiteX5" fmla="*/ 2973747 w 7711176"/>
              <a:gd name="connsiteY5" fmla="*/ 626485 h 6869882"/>
              <a:gd name="connsiteX0" fmla="*/ 2628059 w 7711176"/>
              <a:gd name="connsiteY0" fmla="*/ 0 h 6879771"/>
              <a:gd name="connsiteX1" fmla="*/ 7711176 w 7711176"/>
              <a:gd name="connsiteY1" fmla="*/ 9902 h 6879771"/>
              <a:gd name="connsiteX2" fmla="*/ 5766620 w 7711176"/>
              <a:gd name="connsiteY2" fmla="*/ 6878150 h 6879771"/>
              <a:gd name="connsiteX3" fmla="*/ 1 w 7711176"/>
              <a:gd name="connsiteY3" fmla="*/ 6879771 h 6879771"/>
              <a:gd name="connsiteX4" fmla="*/ 1 w 7711176"/>
              <a:gd name="connsiteY4" fmla="*/ 3476171 h 6879771"/>
              <a:gd name="connsiteX5" fmla="*/ 2628059 w 7711176"/>
              <a:gd name="connsiteY5" fmla="*/ 0 h 6879771"/>
              <a:gd name="connsiteX0" fmla="*/ 2628058 w 7711175"/>
              <a:gd name="connsiteY0" fmla="*/ 0 h 6879771"/>
              <a:gd name="connsiteX1" fmla="*/ 7711175 w 7711175"/>
              <a:gd name="connsiteY1" fmla="*/ 9902 h 6879771"/>
              <a:gd name="connsiteX2" fmla="*/ 5766619 w 7711175"/>
              <a:gd name="connsiteY2" fmla="*/ 6878150 h 6879771"/>
              <a:gd name="connsiteX3" fmla="*/ 0 w 7711175"/>
              <a:gd name="connsiteY3" fmla="*/ 6879771 h 6879771"/>
              <a:gd name="connsiteX4" fmla="*/ 2642839 w 7711175"/>
              <a:gd name="connsiteY4" fmla="*/ 3498500 h 6879771"/>
              <a:gd name="connsiteX5" fmla="*/ 2628058 w 7711175"/>
              <a:gd name="connsiteY5" fmla="*/ 0 h 6879771"/>
              <a:gd name="connsiteX0" fmla="*/ 0 w 5083117"/>
              <a:gd name="connsiteY0" fmla="*/ 0 h 6878150"/>
              <a:gd name="connsiteX1" fmla="*/ 5083117 w 5083117"/>
              <a:gd name="connsiteY1" fmla="*/ 9902 h 6878150"/>
              <a:gd name="connsiteX2" fmla="*/ 3138561 w 5083117"/>
              <a:gd name="connsiteY2" fmla="*/ 6878150 h 6878150"/>
              <a:gd name="connsiteX3" fmla="*/ 527737 w 5083117"/>
              <a:gd name="connsiteY3" fmla="*/ 6745797 h 6878150"/>
              <a:gd name="connsiteX4" fmla="*/ 14781 w 5083117"/>
              <a:gd name="connsiteY4" fmla="*/ 3498500 h 6878150"/>
              <a:gd name="connsiteX5" fmla="*/ 0 w 5083117"/>
              <a:gd name="connsiteY5" fmla="*/ 0 h 6878150"/>
              <a:gd name="connsiteX0" fmla="*/ 18673 w 5101790"/>
              <a:gd name="connsiteY0" fmla="*/ 0 h 6878150"/>
              <a:gd name="connsiteX1" fmla="*/ 5101790 w 5101790"/>
              <a:gd name="connsiteY1" fmla="*/ 9902 h 6878150"/>
              <a:gd name="connsiteX2" fmla="*/ 3157234 w 5101790"/>
              <a:gd name="connsiteY2" fmla="*/ 6878150 h 6878150"/>
              <a:gd name="connsiteX3" fmla="*/ 0 w 5101790"/>
              <a:gd name="connsiteY3" fmla="*/ 6868606 h 6878150"/>
              <a:gd name="connsiteX4" fmla="*/ 33454 w 5101790"/>
              <a:gd name="connsiteY4" fmla="*/ 3498500 h 6878150"/>
              <a:gd name="connsiteX5" fmla="*/ 18673 w 5101790"/>
              <a:gd name="connsiteY5" fmla="*/ 0 h 6878150"/>
              <a:gd name="connsiteX0" fmla="*/ 18673 w 5101790"/>
              <a:gd name="connsiteY0" fmla="*/ 0 h 6878150"/>
              <a:gd name="connsiteX1" fmla="*/ 5101790 w 5101790"/>
              <a:gd name="connsiteY1" fmla="*/ 9902 h 6878150"/>
              <a:gd name="connsiteX2" fmla="*/ 3157234 w 5101790"/>
              <a:gd name="connsiteY2" fmla="*/ 6878150 h 6878150"/>
              <a:gd name="connsiteX3" fmla="*/ 0 w 5101790"/>
              <a:gd name="connsiteY3" fmla="*/ 6868606 h 6878150"/>
              <a:gd name="connsiteX4" fmla="*/ 11151 w 5101790"/>
              <a:gd name="connsiteY4" fmla="*/ 3453842 h 6878150"/>
              <a:gd name="connsiteX5" fmla="*/ 18673 w 5101790"/>
              <a:gd name="connsiteY5" fmla="*/ 0 h 687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1790" h="6878150">
                <a:moveTo>
                  <a:pt x="18673" y="0"/>
                </a:moveTo>
                <a:lnTo>
                  <a:pt x="5101790" y="9902"/>
                </a:lnTo>
                <a:cubicBezTo>
                  <a:pt x="4453605" y="2299318"/>
                  <a:pt x="3863374" y="4543605"/>
                  <a:pt x="3157234" y="6878150"/>
                </a:cubicBezTo>
                <a:lnTo>
                  <a:pt x="0" y="6868606"/>
                </a:lnTo>
                <a:lnTo>
                  <a:pt x="11151" y="3453842"/>
                </a:lnTo>
                <a:cubicBezTo>
                  <a:pt x="9941" y="2295118"/>
                  <a:pt x="19883" y="1158724"/>
                  <a:pt x="18673" y="0"/>
                </a:cubicBezTo>
                <a:close/>
              </a:path>
            </a:pathLst>
          </a:custGeom>
          <a:solidFill>
            <a:schemeClr val="bg2"/>
          </a:solidFill>
        </p:spPr>
        <p:txBody>
          <a:bodyPr wrap="square" lIns="3200400" tIns="0" bIns="1463040" anchor="ctr" anchorCtr="0">
            <a:noAutofit/>
          </a:bodyPr>
          <a:lstStyle>
            <a:lvl1pPr marL="0" indent="0" algn="l">
              <a:buNone/>
              <a:defRPr sz="2400"/>
            </a:lvl1pPr>
          </a:lstStyle>
          <a:p>
            <a:pPr lvl="0"/>
            <a:r>
              <a:rPr lang="en-US" noProof="0"/>
              <a:t>Click icon to add picture</a:t>
            </a:r>
            <a:endParaRPr lang="en-US" noProof="0" dirty="0"/>
          </a:p>
        </p:txBody>
      </p:sp>
    </p:spTree>
    <p:extLst>
      <p:ext uri="{BB962C8B-B14F-4D97-AF65-F5344CB8AC3E}">
        <p14:creationId xmlns:p14="http://schemas.microsoft.com/office/powerpoint/2010/main" val="1657788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C11D5-B35E-8AE3-A0B3-738017BFA5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D96BAC-9474-3B75-817B-AF316CF801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D6A062-D0CF-8EE0-C9B5-AB2E22D7A8CE}"/>
              </a:ext>
            </a:extLst>
          </p:cNvPr>
          <p:cNvSpPr>
            <a:spLocks noGrp="1"/>
          </p:cNvSpPr>
          <p:nvPr>
            <p:ph type="dt" sz="half" idx="10"/>
          </p:nvPr>
        </p:nvSpPr>
        <p:spPr/>
        <p:txBody>
          <a:bodyPr/>
          <a:lstStyle/>
          <a:p>
            <a:fld id="{E21FD9E8-514A-46FE-A53C-1E530293D170}" type="datetimeFigureOut">
              <a:rPr lang="en-IN" smtClean="0"/>
              <a:t>22-05-2023</a:t>
            </a:fld>
            <a:endParaRPr lang="en-IN"/>
          </a:p>
        </p:txBody>
      </p:sp>
      <p:sp>
        <p:nvSpPr>
          <p:cNvPr id="5" name="Footer Placeholder 4">
            <a:extLst>
              <a:ext uri="{FF2B5EF4-FFF2-40B4-BE49-F238E27FC236}">
                <a16:creationId xmlns:a16="http://schemas.microsoft.com/office/drawing/2014/main" id="{AE857A17-0413-536A-BF47-3D1575AF09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EC1649-FC7C-B55E-004D-E531E5EEC843}"/>
              </a:ext>
            </a:extLst>
          </p:cNvPr>
          <p:cNvSpPr>
            <a:spLocks noGrp="1"/>
          </p:cNvSpPr>
          <p:nvPr>
            <p:ph type="sldNum" sz="quarter" idx="12"/>
          </p:nvPr>
        </p:nvSpPr>
        <p:spPr/>
        <p:txBody>
          <a:bodyPr/>
          <a:lstStyle/>
          <a:p>
            <a:fld id="{A8826CAA-7EFA-481B-B0AC-D77DBF183B7E}" type="slidenum">
              <a:rPr lang="en-IN" smtClean="0"/>
              <a:t>‹#›</a:t>
            </a:fld>
            <a:endParaRPr lang="en-IN"/>
          </a:p>
        </p:txBody>
      </p:sp>
    </p:spTree>
    <p:extLst>
      <p:ext uri="{BB962C8B-B14F-4D97-AF65-F5344CB8AC3E}">
        <p14:creationId xmlns:p14="http://schemas.microsoft.com/office/powerpoint/2010/main" val="4174747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CD56-06D5-435A-14AF-ACFB0215CE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477A1AB-0BA4-3488-2D68-BB5215A2B6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BECD4D-4FE4-FADE-4018-C39DB7FD8BD7}"/>
              </a:ext>
            </a:extLst>
          </p:cNvPr>
          <p:cNvSpPr>
            <a:spLocks noGrp="1"/>
          </p:cNvSpPr>
          <p:nvPr>
            <p:ph type="dt" sz="half" idx="10"/>
          </p:nvPr>
        </p:nvSpPr>
        <p:spPr/>
        <p:txBody>
          <a:bodyPr/>
          <a:lstStyle/>
          <a:p>
            <a:fld id="{E21FD9E8-514A-46FE-A53C-1E530293D170}" type="datetimeFigureOut">
              <a:rPr lang="en-IN" smtClean="0"/>
              <a:t>22-05-2023</a:t>
            </a:fld>
            <a:endParaRPr lang="en-IN"/>
          </a:p>
        </p:txBody>
      </p:sp>
      <p:sp>
        <p:nvSpPr>
          <p:cNvPr id="5" name="Footer Placeholder 4">
            <a:extLst>
              <a:ext uri="{FF2B5EF4-FFF2-40B4-BE49-F238E27FC236}">
                <a16:creationId xmlns:a16="http://schemas.microsoft.com/office/drawing/2014/main" id="{F7D1B047-24FD-700B-BC96-9ECE6FBE1D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865A0A-A647-E893-7721-F745A93B12D1}"/>
              </a:ext>
            </a:extLst>
          </p:cNvPr>
          <p:cNvSpPr>
            <a:spLocks noGrp="1"/>
          </p:cNvSpPr>
          <p:nvPr>
            <p:ph type="sldNum" sz="quarter" idx="12"/>
          </p:nvPr>
        </p:nvSpPr>
        <p:spPr/>
        <p:txBody>
          <a:bodyPr/>
          <a:lstStyle/>
          <a:p>
            <a:fld id="{A8826CAA-7EFA-481B-B0AC-D77DBF183B7E}" type="slidenum">
              <a:rPr lang="en-IN" smtClean="0"/>
              <a:t>‹#›</a:t>
            </a:fld>
            <a:endParaRPr lang="en-IN"/>
          </a:p>
        </p:txBody>
      </p:sp>
    </p:spTree>
    <p:extLst>
      <p:ext uri="{BB962C8B-B14F-4D97-AF65-F5344CB8AC3E}">
        <p14:creationId xmlns:p14="http://schemas.microsoft.com/office/powerpoint/2010/main" val="4243768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2C342-C90D-5945-955B-DA50ADD6D8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1FC439-AF03-C488-E806-C1DC913BEA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C84FD7-91AF-C46D-4E1C-7B0975A421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01E05D1-B68B-FF10-5C90-1DCAEF821875}"/>
              </a:ext>
            </a:extLst>
          </p:cNvPr>
          <p:cNvSpPr>
            <a:spLocks noGrp="1"/>
          </p:cNvSpPr>
          <p:nvPr>
            <p:ph type="dt" sz="half" idx="10"/>
          </p:nvPr>
        </p:nvSpPr>
        <p:spPr/>
        <p:txBody>
          <a:bodyPr/>
          <a:lstStyle/>
          <a:p>
            <a:fld id="{E21FD9E8-514A-46FE-A53C-1E530293D170}" type="datetimeFigureOut">
              <a:rPr lang="en-IN" smtClean="0"/>
              <a:t>22-05-2023</a:t>
            </a:fld>
            <a:endParaRPr lang="en-IN"/>
          </a:p>
        </p:txBody>
      </p:sp>
      <p:sp>
        <p:nvSpPr>
          <p:cNvPr id="6" name="Footer Placeholder 5">
            <a:extLst>
              <a:ext uri="{FF2B5EF4-FFF2-40B4-BE49-F238E27FC236}">
                <a16:creationId xmlns:a16="http://schemas.microsoft.com/office/drawing/2014/main" id="{55B47521-C77A-BD7D-5BE6-6351101F82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A8B485-EC14-1E73-2CBB-AAF5C9AC82EF}"/>
              </a:ext>
            </a:extLst>
          </p:cNvPr>
          <p:cNvSpPr>
            <a:spLocks noGrp="1"/>
          </p:cNvSpPr>
          <p:nvPr>
            <p:ph type="sldNum" sz="quarter" idx="12"/>
          </p:nvPr>
        </p:nvSpPr>
        <p:spPr/>
        <p:txBody>
          <a:bodyPr/>
          <a:lstStyle/>
          <a:p>
            <a:fld id="{A8826CAA-7EFA-481B-B0AC-D77DBF183B7E}" type="slidenum">
              <a:rPr lang="en-IN" smtClean="0"/>
              <a:t>‹#›</a:t>
            </a:fld>
            <a:endParaRPr lang="en-IN"/>
          </a:p>
        </p:txBody>
      </p:sp>
    </p:spTree>
    <p:extLst>
      <p:ext uri="{BB962C8B-B14F-4D97-AF65-F5344CB8AC3E}">
        <p14:creationId xmlns:p14="http://schemas.microsoft.com/office/powerpoint/2010/main" val="1125243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509B8-E1E3-7B11-09AB-3C6D61C828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6F978C-C9D8-E00F-A879-A32C90E2F5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DEFF87-247C-4D69-6545-1C435804E1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92A0B91-CEE0-BD96-7500-7EAC1ED1AB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E95770-228A-BED7-E179-4E836D7BBE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27B248-9407-196F-9115-C477337BB8F1}"/>
              </a:ext>
            </a:extLst>
          </p:cNvPr>
          <p:cNvSpPr>
            <a:spLocks noGrp="1"/>
          </p:cNvSpPr>
          <p:nvPr>
            <p:ph type="dt" sz="half" idx="10"/>
          </p:nvPr>
        </p:nvSpPr>
        <p:spPr/>
        <p:txBody>
          <a:bodyPr/>
          <a:lstStyle/>
          <a:p>
            <a:fld id="{E21FD9E8-514A-46FE-A53C-1E530293D170}" type="datetimeFigureOut">
              <a:rPr lang="en-IN" smtClean="0"/>
              <a:t>22-05-2023</a:t>
            </a:fld>
            <a:endParaRPr lang="en-IN"/>
          </a:p>
        </p:txBody>
      </p:sp>
      <p:sp>
        <p:nvSpPr>
          <p:cNvPr id="8" name="Footer Placeholder 7">
            <a:extLst>
              <a:ext uri="{FF2B5EF4-FFF2-40B4-BE49-F238E27FC236}">
                <a16:creationId xmlns:a16="http://schemas.microsoft.com/office/drawing/2014/main" id="{79DF3D42-23E2-2021-1A93-46FBC8E9922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97CD336-C9E0-8727-12DF-13B0F4E8053A}"/>
              </a:ext>
            </a:extLst>
          </p:cNvPr>
          <p:cNvSpPr>
            <a:spLocks noGrp="1"/>
          </p:cNvSpPr>
          <p:nvPr>
            <p:ph type="sldNum" sz="quarter" idx="12"/>
          </p:nvPr>
        </p:nvSpPr>
        <p:spPr/>
        <p:txBody>
          <a:bodyPr/>
          <a:lstStyle/>
          <a:p>
            <a:fld id="{A8826CAA-7EFA-481B-B0AC-D77DBF183B7E}" type="slidenum">
              <a:rPr lang="en-IN" smtClean="0"/>
              <a:t>‹#›</a:t>
            </a:fld>
            <a:endParaRPr lang="en-IN"/>
          </a:p>
        </p:txBody>
      </p:sp>
    </p:spTree>
    <p:extLst>
      <p:ext uri="{BB962C8B-B14F-4D97-AF65-F5344CB8AC3E}">
        <p14:creationId xmlns:p14="http://schemas.microsoft.com/office/powerpoint/2010/main" val="289429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D874D-2D46-AD63-92D4-72F3AADD14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152E87-8C3A-3B10-A019-F79D323268B8}"/>
              </a:ext>
            </a:extLst>
          </p:cNvPr>
          <p:cNvSpPr>
            <a:spLocks noGrp="1"/>
          </p:cNvSpPr>
          <p:nvPr>
            <p:ph type="dt" sz="half" idx="10"/>
          </p:nvPr>
        </p:nvSpPr>
        <p:spPr/>
        <p:txBody>
          <a:bodyPr/>
          <a:lstStyle/>
          <a:p>
            <a:fld id="{E21FD9E8-514A-46FE-A53C-1E530293D170}" type="datetimeFigureOut">
              <a:rPr lang="en-IN" smtClean="0"/>
              <a:t>22-05-2023</a:t>
            </a:fld>
            <a:endParaRPr lang="en-IN"/>
          </a:p>
        </p:txBody>
      </p:sp>
      <p:sp>
        <p:nvSpPr>
          <p:cNvPr id="4" name="Footer Placeholder 3">
            <a:extLst>
              <a:ext uri="{FF2B5EF4-FFF2-40B4-BE49-F238E27FC236}">
                <a16:creationId xmlns:a16="http://schemas.microsoft.com/office/drawing/2014/main" id="{9EED3636-3631-53EE-916C-D04F46DA04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6D158B6-85DD-124A-FDD3-107BCF567BDE}"/>
              </a:ext>
            </a:extLst>
          </p:cNvPr>
          <p:cNvSpPr>
            <a:spLocks noGrp="1"/>
          </p:cNvSpPr>
          <p:nvPr>
            <p:ph type="sldNum" sz="quarter" idx="12"/>
          </p:nvPr>
        </p:nvSpPr>
        <p:spPr/>
        <p:txBody>
          <a:bodyPr/>
          <a:lstStyle/>
          <a:p>
            <a:fld id="{A8826CAA-7EFA-481B-B0AC-D77DBF183B7E}" type="slidenum">
              <a:rPr lang="en-IN" smtClean="0"/>
              <a:t>‹#›</a:t>
            </a:fld>
            <a:endParaRPr lang="en-IN"/>
          </a:p>
        </p:txBody>
      </p:sp>
    </p:spTree>
    <p:extLst>
      <p:ext uri="{BB962C8B-B14F-4D97-AF65-F5344CB8AC3E}">
        <p14:creationId xmlns:p14="http://schemas.microsoft.com/office/powerpoint/2010/main" val="2514579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A7158D-F0BA-052E-A59D-B12F9F196B41}"/>
              </a:ext>
            </a:extLst>
          </p:cNvPr>
          <p:cNvSpPr>
            <a:spLocks noGrp="1"/>
          </p:cNvSpPr>
          <p:nvPr>
            <p:ph type="dt" sz="half" idx="10"/>
          </p:nvPr>
        </p:nvSpPr>
        <p:spPr/>
        <p:txBody>
          <a:bodyPr/>
          <a:lstStyle/>
          <a:p>
            <a:fld id="{E21FD9E8-514A-46FE-A53C-1E530293D170}" type="datetimeFigureOut">
              <a:rPr lang="en-IN" smtClean="0"/>
              <a:t>22-05-2023</a:t>
            </a:fld>
            <a:endParaRPr lang="en-IN"/>
          </a:p>
        </p:txBody>
      </p:sp>
      <p:sp>
        <p:nvSpPr>
          <p:cNvPr id="3" name="Footer Placeholder 2">
            <a:extLst>
              <a:ext uri="{FF2B5EF4-FFF2-40B4-BE49-F238E27FC236}">
                <a16:creationId xmlns:a16="http://schemas.microsoft.com/office/drawing/2014/main" id="{BF9909A0-2B76-0973-4F4C-FC07488B3D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5B943F3-1EB3-01F7-FB89-F194A7A23393}"/>
              </a:ext>
            </a:extLst>
          </p:cNvPr>
          <p:cNvSpPr>
            <a:spLocks noGrp="1"/>
          </p:cNvSpPr>
          <p:nvPr>
            <p:ph type="sldNum" sz="quarter" idx="12"/>
          </p:nvPr>
        </p:nvSpPr>
        <p:spPr/>
        <p:txBody>
          <a:bodyPr/>
          <a:lstStyle/>
          <a:p>
            <a:fld id="{A8826CAA-7EFA-481B-B0AC-D77DBF183B7E}" type="slidenum">
              <a:rPr lang="en-IN" smtClean="0"/>
              <a:t>‹#›</a:t>
            </a:fld>
            <a:endParaRPr lang="en-IN"/>
          </a:p>
        </p:txBody>
      </p:sp>
    </p:spTree>
    <p:extLst>
      <p:ext uri="{BB962C8B-B14F-4D97-AF65-F5344CB8AC3E}">
        <p14:creationId xmlns:p14="http://schemas.microsoft.com/office/powerpoint/2010/main" val="2110828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958DE-6DC0-BC0C-2DCC-F85106171D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B09F8E4-5953-AF2A-DC95-56CEE46278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79005A-27EF-D272-65A3-40F8E1A14C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433571-7323-1BB2-88C3-958B9A2CEFFA}"/>
              </a:ext>
            </a:extLst>
          </p:cNvPr>
          <p:cNvSpPr>
            <a:spLocks noGrp="1"/>
          </p:cNvSpPr>
          <p:nvPr>
            <p:ph type="dt" sz="half" idx="10"/>
          </p:nvPr>
        </p:nvSpPr>
        <p:spPr/>
        <p:txBody>
          <a:bodyPr/>
          <a:lstStyle/>
          <a:p>
            <a:fld id="{E21FD9E8-514A-46FE-A53C-1E530293D170}" type="datetimeFigureOut">
              <a:rPr lang="en-IN" smtClean="0"/>
              <a:t>22-05-2023</a:t>
            </a:fld>
            <a:endParaRPr lang="en-IN"/>
          </a:p>
        </p:txBody>
      </p:sp>
      <p:sp>
        <p:nvSpPr>
          <p:cNvPr id="6" name="Footer Placeholder 5">
            <a:extLst>
              <a:ext uri="{FF2B5EF4-FFF2-40B4-BE49-F238E27FC236}">
                <a16:creationId xmlns:a16="http://schemas.microsoft.com/office/drawing/2014/main" id="{1772E339-69B2-8D6D-ABFF-3A877EA310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A25541-FCBC-69EE-BC26-9CCEC9A9C4EC}"/>
              </a:ext>
            </a:extLst>
          </p:cNvPr>
          <p:cNvSpPr>
            <a:spLocks noGrp="1"/>
          </p:cNvSpPr>
          <p:nvPr>
            <p:ph type="sldNum" sz="quarter" idx="12"/>
          </p:nvPr>
        </p:nvSpPr>
        <p:spPr/>
        <p:txBody>
          <a:bodyPr/>
          <a:lstStyle/>
          <a:p>
            <a:fld id="{A8826CAA-7EFA-481B-B0AC-D77DBF183B7E}" type="slidenum">
              <a:rPr lang="en-IN" smtClean="0"/>
              <a:t>‹#›</a:t>
            </a:fld>
            <a:endParaRPr lang="en-IN"/>
          </a:p>
        </p:txBody>
      </p:sp>
    </p:spTree>
    <p:extLst>
      <p:ext uri="{BB962C8B-B14F-4D97-AF65-F5344CB8AC3E}">
        <p14:creationId xmlns:p14="http://schemas.microsoft.com/office/powerpoint/2010/main" val="1348629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D75A5-3D71-DDA7-05AC-9898C33CDF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8E0579-C9FB-7F45-C325-1C47DAE4BE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5EE926-6377-8166-62FD-63A775F24C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9EEADE-8F36-6A73-75D3-72DD31FC935E}"/>
              </a:ext>
            </a:extLst>
          </p:cNvPr>
          <p:cNvSpPr>
            <a:spLocks noGrp="1"/>
          </p:cNvSpPr>
          <p:nvPr>
            <p:ph type="dt" sz="half" idx="10"/>
          </p:nvPr>
        </p:nvSpPr>
        <p:spPr/>
        <p:txBody>
          <a:bodyPr/>
          <a:lstStyle/>
          <a:p>
            <a:fld id="{E21FD9E8-514A-46FE-A53C-1E530293D170}" type="datetimeFigureOut">
              <a:rPr lang="en-IN" smtClean="0"/>
              <a:t>22-05-2023</a:t>
            </a:fld>
            <a:endParaRPr lang="en-IN"/>
          </a:p>
        </p:txBody>
      </p:sp>
      <p:sp>
        <p:nvSpPr>
          <p:cNvPr id="6" name="Footer Placeholder 5">
            <a:extLst>
              <a:ext uri="{FF2B5EF4-FFF2-40B4-BE49-F238E27FC236}">
                <a16:creationId xmlns:a16="http://schemas.microsoft.com/office/drawing/2014/main" id="{97054EFA-CD6D-66F8-6159-32572C9516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DBE65A-A62A-310A-7B06-725893A2BDC9}"/>
              </a:ext>
            </a:extLst>
          </p:cNvPr>
          <p:cNvSpPr>
            <a:spLocks noGrp="1"/>
          </p:cNvSpPr>
          <p:nvPr>
            <p:ph type="sldNum" sz="quarter" idx="12"/>
          </p:nvPr>
        </p:nvSpPr>
        <p:spPr/>
        <p:txBody>
          <a:bodyPr/>
          <a:lstStyle/>
          <a:p>
            <a:fld id="{A8826CAA-7EFA-481B-B0AC-D77DBF183B7E}" type="slidenum">
              <a:rPr lang="en-IN" smtClean="0"/>
              <a:t>‹#›</a:t>
            </a:fld>
            <a:endParaRPr lang="en-IN"/>
          </a:p>
        </p:txBody>
      </p:sp>
    </p:spTree>
    <p:extLst>
      <p:ext uri="{BB962C8B-B14F-4D97-AF65-F5344CB8AC3E}">
        <p14:creationId xmlns:p14="http://schemas.microsoft.com/office/powerpoint/2010/main" val="354544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B49649-F106-1AD8-185F-12C7EAD7AC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52E4F5-45EE-AAB1-E1A0-EF8A19579B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5FE9E0-A029-2E1D-7056-A899FB0419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1FD9E8-514A-46FE-A53C-1E530293D170}" type="datetimeFigureOut">
              <a:rPr lang="en-IN" smtClean="0"/>
              <a:t>22-05-2023</a:t>
            </a:fld>
            <a:endParaRPr lang="en-IN"/>
          </a:p>
        </p:txBody>
      </p:sp>
      <p:sp>
        <p:nvSpPr>
          <p:cNvPr id="5" name="Footer Placeholder 4">
            <a:extLst>
              <a:ext uri="{FF2B5EF4-FFF2-40B4-BE49-F238E27FC236}">
                <a16:creationId xmlns:a16="http://schemas.microsoft.com/office/drawing/2014/main" id="{2F0EA1E4-FF72-07A3-87EE-04D7CE52A2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409156C-5715-CCFF-F4F7-691D79DD73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826CAA-7EFA-481B-B0AC-D77DBF183B7E}" type="slidenum">
              <a:rPr lang="en-IN" smtClean="0"/>
              <a:t>‹#›</a:t>
            </a:fld>
            <a:endParaRPr lang="en-IN"/>
          </a:p>
        </p:txBody>
      </p:sp>
    </p:spTree>
    <p:extLst>
      <p:ext uri="{BB962C8B-B14F-4D97-AF65-F5344CB8AC3E}">
        <p14:creationId xmlns:p14="http://schemas.microsoft.com/office/powerpoint/2010/main" val="3869216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jts.ingrnet.com/report.asp?ProductGroup=53&amp;JTSNo=7:229800&amp;view=executive&amp;voChildren=on&amp;voNoPict=on&amp;voFiles=on&amp;voHistory=on&amp;voFunction=count&amp;sortBy=1&amp;sortDir=0" TargetMode="External"/><Relationship Id="rId2" Type="http://schemas.openxmlformats.org/officeDocument/2006/relationships/hyperlink" Target="https://jts.ingrnet.com/report.asp?ProductGroup=53&amp;StatusClosed=on&amp;JTSNo=10569&amp;view=executive&amp;SortBy=1&amp;SortDir=0&amp;SortBy2=100&amp;SortDir2=0&amp;SortBy3=100&amp;SortDir3=0&amp;voChildren=on&amp;voNoPict=on&amp;voFiles=on&amp;voHistory=on&amp;voEdit=on&amp;voFunction=count" TargetMode="Externa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hyperlink" Target="https://smallpdf.com/result#r=49cef9ac2e4e587c80aee0dadd4edb06&amp;t=extract"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hyperlink" Target="https://jts.ingrnet.com/report.asp?ProductGroup=7&amp;JTSNo=163578&amp;view=executive&amp;viewFile=view&amp;voChildren=on&amp;voNoPict=on&amp;voFiles=on&amp;voHistory=on&amp;voFunction=count"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1DFE75-E6BE-DF45-A372-159680E146AB}"/>
              </a:ext>
            </a:extLst>
          </p:cNvPr>
          <p:cNvSpPr>
            <a:spLocks noGrp="1"/>
          </p:cNvSpPr>
          <p:nvPr>
            <p:ph type="body" sz="quarter" idx="13"/>
          </p:nvPr>
        </p:nvSpPr>
        <p:spPr>
          <a:xfrm>
            <a:off x="7004064" y="5075428"/>
            <a:ext cx="4950247" cy="547450"/>
          </a:xfrm>
        </p:spPr>
        <p:txBody>
          <a:bodyPr>
            <a:normAutofit/>
          </a:bodyPr>
          <a:lstStyle/>
          <a:p>
            <a:r>
              <a:rPr lang="en-IN" b="0" i="0" dirty="0">
                <a:solidFill>
                  <a:srgbClr val="000000"/>
                </a:solidFill>
                <a:effectLst/>
                <a:latin typeface="Segoe UI" panose="020B0502040204020203" pitchFamily="34" charset="0"/>
              </a:rPr>
              <a:t>AI model which unifies text, symbols recognition</a:t>
            </a:r>
          </a:p>
        </p:txBody>
      </p:sp>
      <p:sp>
        <p:nvSpPr>
          <p:cNvPr id="3" name="Text Placeholder 2">
            <a:extLst>
              <a:ext uri="{FF2B5EF4-FFF2-40B4-BE49-F238E27FC236}">
                <a16:creationId xmlns:a16="http://schemas.microsoft.com/office/drawing/2014/main" id="{FC275355-84BC-084B-8537-D5CE2E2AF6A5}"/>
              </a:ext>
            </a:extLst>
          </p:cNvPr>
          <p:cNvSpPr>
            <a:spLocks noGrp="1"/>
          </p:cNvSpPr>
          <p:nvPr>
            <p:ph type="body" sz="quarter" idx="11"/>
          </p:nvPr>
        </p:nvSpPr>
        <p:spPr/>
        <p:txBody>
          <a:bodyPr/>
          <a:lstStyle/>
          <a:p>
            <a:r>
              <a:rPr lang="en-US" dirty="0"/>
              <a:t>AI for Smart P&amp;IDs</a:t>
            </a:r>
          </a:p>
        </p:txBody>
      </p:sp>
      <p:pic>
        <p:nvPicPr>
          <p:cNvPr id="7" name="Picture 6">
            <a:extLst>
              <a:ext uri="{FF2B5EF4-FFF2-40B4-BE49-F238E27FC236}">
                <a16:creationId xmlns:a16="http://schemas.microsoft.com/office/drawing/2014/main" id="{B86D47EC-F1DB-624A-B750-89A884CAD5D5}"/>
              </a:ext>
            </a:extLst>
          </p:cNvPr>
          <p:cNvPicPr>
            <a:picLocks noChangeAspect="1"/>
          </p:cNvPicPr>
          <p:nvPr/>
        </p:nvPicPr>
        <p:blipFill>
          <a:blip r:embed="rId2"/>
          <a:stretch>
            <a:fillRect/>
          </a:stretch>
        </p:blipFill>
        <p:spPr>
          <a:xfrm>
            <a:off x="2694800" y="0"/>
            <a:ext cx="2698750" cy="6858000"/>
          </a:xfrm>
          <a:prstGeom prst="rect">
            <a:avLst/>
          </a:prstGeom>
        </p:spPr>
      </p:pic>
      <p:pic>
        <p:nvPicPr>
          <p:cNvPr id="13" name="Picture Placeholder 12">
            <a:extLst>
              <a:ext uri="{FF2B5EF4-FFF2-40B4-BE49-F238E27FC236}">
                <a16:creationId xmlns:a16="http://schemas.microsoft.com/office/drawing/2014/main" id="{DCEAA45A-11FA-9C59-1D56-B5085F0A310C}"/>
              </a:ext>
            </a:extLst>
          </p:cNvPr>
          <p:cNvPicPr>
            <a:picLocks noGrp="1" noChangeAspect="1"/>
          </p:cNvPicPr>
          <p:nvPr>
            <p:ph type="pic" sz="quarter" idx="14"/>
          </p:nvPr>
        </p:nvPicPr>
        <p:blipFill rotWithShape="1">
          <a:blip r:embed="rId3"/>
          <a:srcRect l="28592" r="28592"/>
          <a:stretch/>
        </p:blipFill>
        <p:spPr/>
      </p:pic>
    </p:spTree>
    <p:extLst>
      <p:ext uri="{BB962C8B-B14F-4D97-AF65-F5344CB8AC3E}">
        <p14:creationId xmlns:p14="http://schemas.microsoft.com/office/powerpoint/2010/main" val="1015073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87A4-9D0A-9D75-F6D0-E830BA180752}"/>
              </a:ext>
            </a:extLst>
          </p:cNvPr>
          <p:cNvSpPr>
            <a:spLocks noGrp="1"/>
          </p:cNvSpPr>
          <p:nvPr>
            <p:ph type="title"/>
          </p:nvPr>
        </p:nvSpPr>
        <p:spPr/>
        <p:txBody>
          <a:bodyPr/>
          <a:lstStyle/>
          <a:p>
            <a:r>
              <a:rPr lang="en-IN"/>
              <a:t>Existing Shapes or Symbol legend:</a:t>
            </a:r>
            <a:endParaRPr lang="en-IN" dirty="0"/>
          </a:p>
        </p:txBody>
      </p:sp>
      <p:pic>
        <p:nvPicPr>
          <p:cNvPr id="5" name="Content Placeholder 4">
            <a:extLst>
              <a:ext uri="{FF2B5EF4-FFF2-40B4-BE49-F238E27FC236}">
                <a16:creationId xmlns:a16="http://schemas.microsoft.com/office/drawing/2014/main" id="{330A8891-17F8-CAF2-2FD9-F4795777C546}"/>
              </a:ext>
            </a:extLst>
          </p:cNvPr>
          <p:cNvPicPr>
            <a:picLocks noGrp="1" noChangeAspect="1"/>
          </p:cNvPicPr>
          <p:nvPr>
            <p:ph sz="quarter" idx="21"/>
          </p:nvPr>
        </p:nvPicPr>
        <p:blipFill>
          <a:blip r:embed="rId2"/>
          <a:stretch>
            <a:fillRect/>
          </a:stretch>
        </p:blipFill>
        <p:spPr>
          <a:xfrm>
            <a:off x="609600" y="1019832"/>
            <a:ext cx="10285397" cy="5439333"/>
          </a:xfrm>
        </p:spPr>
      </p:pic>
    </p:spTree>
    <p:extLst>
      <p:ext uri="{BB962C8B-B14F-4D97-AF65-F5344CB8AC3E}">
        <p14:creationId xmlns:p14="http://schemas.microsoft.com/office/powerpoint/2010/main" val="166212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07FDA-0F5D-021D-DDFD-2C62BD2FDF77}"/>
              </a:ext>
            </a:extLst>
          </p:cNvPr>
          <p:cNvSpPr>
            <a:spLocks noGrp="1"/>
          </p:cNvSpPr>
          <p:nvPr>
            <p:ph type="title"/>
          </p:nvPr>
        </p:nvSpPr>
        <p:spPr/>
        <p:txBody>
          <a:bodyPr/>
          <a:lstStyle/>
          <a:p>
            <a:r>
              <a:rPr lang="en-IN" dirty="0"/>
              <a:t>Pre-processing Smart P&amp;ID to create training dataset</a:t>
            </a:r>
          </a:p>
        </p:txBody>
      </p:sp>
      <p:pic>
        <p:nvPicPr>
          <p:cNvPr id="5" name="Content Placeholder 4">
            <a:extLst>
              <a:ext uri="{FF2B5EF4-FFF2-40B4-BE49-F238E27FC236}">
                <a16:creationId xmlns:a16="http://schemas.microsoft.com/office/drawing/2014/main" id="{A2BBCA67-A631-CE58-E1BD-BFF1359F1E16}"/>
              </a:ext>
            </a:extLst>
          </p:cNvPr>
          <p:cNvPicPr>
            <a:picLocks noGrp="1" noChangeAspect="1"/>
          </p:cNvPicPr>
          <p:nvPr>
            <p:ph sz="quarter" idx="21"/>
          </p:nvPr>
        </p:nvPicPr>
        <p:blipFill>
          <a:blip r:embed="rId2"/>
          <a:stretch>
            <a:fillRect/>
          </a:stretch>
        </p:blipFill>
        <p:spPr>
          <a:xfrm>
            <a:off x="313375" y="1321593"/>
            <a:ext cx="5141145" cy="4214813"/>
          </a:xfrm>
          <a:ln w="38100">
            <a:solidFill>
              <a:schemeClr val="tx1"/>
            </a:solidFill>
          </a:ln>
        </p:spPr>
      </p:pic>
      <p:pic>
        <p:nvPicPr>
          <p:cNvPr id="11" name="Picture 10">
            <a:extLst>
              <a:ext uri="{FF2B5EF4-FFF2-40B4-BE49-F238E27FC236}">
                <a16:creationId xmlns:a16="http://schemas.microsoft.com/office/drawing/2014/main" id="{ABEE1FA0-D654-BF0D-41FC-9EDD3B0D60BD}"/>
              </a:ext>
            </a:extLst>
          </p:cNvPr>
          <p:cNvPicPr>
            <a:picLocks noChangeAspect="1"/>
          </p:cNvPicPr>
          <p:nvPr/>
        </p:nvPicPr>
        <p:blipFill>
          <a:blip r:embed="rId3"/>
          <a:stretch>
            <a:fillRect/>
          </a:stretch>
        </p:blipFill>
        <p:spPr>
          <a:xfrm>
            <a:off x="5736076" y="1321592"/>
            <a:ext cx="5866354" cy="4214814"/>
          </a:xfrm>
          <a:prstGeom prst="rect">
            <a:avLst/>
          </a:prstGeom>
          <a:ln w="38100">
            <a:solidFill>
              <a:schemeClr val="tx1"/>
            </a:solidFill>
          </a:ln>
        </p:spPr>
      </p:pic>
    </p:spTree>
    <p:extLst>
      <p:ext uri="{BB962C8B-B14F-4D97-AF65-F5344CB8AC3E}">
        <p14:creationId xmlns:p14="http://schemas.microsoft.com/office/powerpoint/2010/main" val="1508424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47A8E-B3FF-5418-DC72-A85CB0C47745}"/>
              </a:ext>
            </a:extLst>
          </p:cNvPr>
          <p:cNvSpPr>
            <a:spLocks noGrp="1"/>
          </p:cNvSpPr>
          <p:nvPr>
            <p:ph type="title"/>
          </p:nvPr>
        </p:nvSpPr>
        <p:spPr/>
        <p:txBody>
          <a:bodyPr/>
          <a:lstStyle/>
          <a:p>
            <a:r>
              <a:rPr lang="en-IN" dirty="0"/>
              <a:t>Text Extraction using OCR</a:t>
            </a:r>
          </a:p>
        </p:txBody>
      </p:sp>
      <p:pic>
        <p:nvPicPr>
          <p:cNvPr id="2050" name="Picture 2" descr="V7's OCR Text Scanner applied to a Japanese handwritten insurance form">
            <a:extLst>
              <a:ext uri="{FF2B5EF4-FFF2-40B4-BE49-F238E27FC236}">
                <a16:creationId xmlns:a16="http://schemas.microsoft.com/office/drawing/2014/main" id="{E76950A6-8F61-11E1-9AAA-72A7BB25121C}"/>
              </a:ext>
            </a:extLst>
          </p:cNvPr>
          <p:cNvPicPr>
            <a:picLocks noGrp="1" noChangeAspect="1" noChangeArrowheads="1"/>
          </p:cNvPicPr>
          <p:nvPr>
            <p:ph sz="quarter" idx="21"/>
          </p:nvPr>
        </p:nvPicPr>
        <p:blipFill>
          <a:blip r:embed="rId2">
            <a:extLst>
              <a:ext uri="{28A0092B-C50C-407E-A947-70E740481C1C}">
                <a14:useLocalDpi xmlns:a14="http://schemas.microsoft.com/office/drawing/2010/main" val="0"/>
              </a:ext>
            </a:extLst>
          </a:blip>
          <a:srcRect/>
          <a:stretch>
            <a:fillRect/>
          </a:stretch>
        </p:blipFill>
        <p:spPr bwMode="auto">
          <a:xfrm>
            <a:off x="838232" y="1663700"/>
            <a:ext cx="8410511" cy="4214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566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22DC-CDE0-CFCC-E3F7-E5F77D17590E}"/>
              </a:ext>
            </a:extLst>
          </p:cNvPr>
          <p:cNvSpPr>
            <a:spLocks noGrp="1"/>
          </p:cNvSpPr>
          <p:nvPr>
            <p:ph type="title"/>
          </p:nvPr>
        </p:nvSpPr>
        <p:spPr/>
        <p:txBody>
          <a:bodyPr/>
          <a:lstStyle/>
          <a:p>
            <a:r>
              <a:rPr lang="en-IN" dirty="0"/>
              <a:t>Model Train - Overview</a:t>
            </a:r>
          </a:p>
        </p:txBody>
      </p:sp>
      <p:sp>
        <p:nvSpPr>
          <p:cNvPr id="3" name="Content Placeholder 2">
            <a:extLst>
              <a:ext uri="{FF2B5EF4-FFF2-40B4-BE49-F238E27FC236}">
                <a16:creationId xmlns:a16="http://schemas.microsoft.com/office/drawing/2014/main" id="{8D192297-F164-271D-565C-9EF771A1186D}"/>
              </a:ext>
            </a:extLst>
          </p:cNvPr>
          <p:cNvSpPr>
            <a:spLocks noGrp="1"/>
          </p:cNvSpPr>
          <p:nvPr>
            <p:ph sz="quarter" idx="21"/>
          </p:nvPr>
        </p:nvSpPr>
        <p:spPr/>
        <p:txBody>
          <a:bodyPr>
            <a:normAutofit/>
          </a:bodyPr>
          <a:lstStyle/>
          <a:p>
            <a:pPr marL="0" indent="0">
              <a:buNone/>
            </a:pPr>
            <a:r>
              <a:rPr lang="en-IN" dirty="0"/>
              <a:t>	</a:t>
            </a:r>
          </a:p>
          <a:p>
            <a:pPr marL="0" indent="0">
              <a:buNone/>
            </a:pPr>
            <a:r>
              <a:rPr lang="en-IN" dirty="0"/>
              <a:t>	Train the model on PDFs- </a:t>
            </a:r>
            <a:r>
              <a:rPr lang="en-IN" i="1" dirty="0">
                <a:solidFill>
                  <a:srgbClr val="7030A0"/>
                </a:solidFill>
              </a:rPr>
              <a:t>supervised learning</a:t>
            </a:r>
          </a:p>
          <a:p>
            <a:pPr marL="0" indent="0">
              <a:buNone/>
            </a:pPr>
            <a:r>
              <a:rPr lang="en-IN" dirty="0"/>
              <a:t>	Identify &amp; Extract </a:t>
            </a:r>
            <a:r>
              <a:rPr lang="en-IN" dirty="0">
                <a:solidFill>
                  <a:srgbClr val="00B050"/>
                </a:solidFill>
              </a:rPr>
              <a:t>Symbols</a:t>
            </a:r>
            <a:r>
              <a:rPr lang="en-IN" dirty="0"/>
              <a:t> from PDFs – using </a:t>
            </a:r>
            <a:r>
              <a:rPr lang="en-IN" i="1" dirty="0">
                <a:solidFill>
                  <a:srgbClr val="7030A0"/>
                </a:solidFill>
              </a:rPr>
              <a:t>objection detection</a:t>
            </a:r>
          </a:p>
          <a:p>
            <a:pPr marL="0" indent="0">
              <a:buNone/>
            </a:pPr>
            <a:r>
              <a:rPr lang="en-IN" dirty="0"/>
              <a:t>	</a:t>
            </a:r>
          </a:p>
          <a:p>
            <a:pPr marL="0" indent="0">
              <a:buNone/>
            </a:pPr>
            <a:r>
              <a:rPr lang="en-IN" dirty="0"/>
              <a:t>	Match symbol to Ground truth</a:t>
            </a:r>
          </a:p>
          <a:p>
            <a:pPr marL="0" indent="0">
              <a:buNone/>
            </a:pPr>
            <a:r>
              <a:rPr lang="en-IN" dirty="0"/>
              <a:t>	i.e. Hexagon symbol legend– using </a:t>
            </a:r>
            <a:r>
              <a:rPr lang="en-IN" i="1" dirty="0">
                <a:solidFill>
                  <a:srgbClr val="7030A0"/>
                </a:solidFill>
              </a:rPr>
              <a:t>similarity or classification</a:t>
            </a:r>
          </a:p>
          <a:p>
            <a:pPr marL="0" indent="0">
              <a:buNone/>
            </a:pPr>
            <a:r>
              <a:rPr lang="en-IN" dirty="0"/>
              <a:t>	</a:t>
            </a:r>
          </a:p>
          <a:p>
            <a:pPr marL="0" indent="0">
              <a:buNone/>
            </a:pPr>
            <a:r>
              <a:rPr lang="en-IN" dirty="0"/>
              <a:t>	Also, Identify &amp; Extract </a:t>
            </a:r>
            <a:r>
              <a:rPr lang="en-IN" dirty="0">
                <a:solidFill>
                  <a:srgbClr val="00B050"/>
                </a:solidFill>
              </a:rPr>
              <a:t>Tags</a:t>
            </a:r>
            <a:r>
              <a:rPr lang="en-IN" dirty="0"/>
              <a:t> using – </a:t>
            </a:r>
            <a:r>
              <a:rPr lang="en-IN" i="1" dirty="0">
                <a:solidFill>
                  <a:srgbClr val="7030A0"/>
                </a:solidFill>
              </a:rPr>
              <a:t>OCR / text recognition</a:t>
            </a:r>
          </a:p>
          <a:p>
            <a:endParaRPr lang="en-IN" dirty="0"/>
          </a:p>
          <a:p>
            <a:pPr marL="0" indent="0">
              <a:buNone/>
            </a:pPr>
            <a:r>
              <a:rPr lang="en-IN" dirty="0"/>
              <a:t>	</a:t>
            </a:r>
            <a:r>
              <a:rPr lang="en-IN" b="1" dirty="0"/>
              <a:t>Integrate with Smart P&amp;ID</a:t>
            </a:r>
          </a:p>
          <a:p>
            <a:pPr marL="0" indent="0">
              <a:buNone/>
            </a:pPr>
            <a:r>
              <a:rPr lang="en-IN" b="1" dirty="0"/>
              <a:t>	</a:t>
            </a:r>
            <a:r>
              <a:rPr lang="en-IN" dirty="0"/>
              <a:t>Use above </a:t>
            </a:r>
            <a:r>
              <a:rPr lang="en-IN" dirty="0">
                <a:solidFill>
                  <a:srgbClr val="00B050"/>
                </a:solidFill>
              </a:rPr>
              <a:t>symbols</a:t>
            </a:r>
            <a:r>
              <a:rPr lang="en-IN" dirty="0"/>
              <a:t> &amp; </a:t>
            </a:r>
            <a:r>
              <a:rPr lang="en-IN" dirty="0">
                <a:solidFill>
                  <a:srgbClr val="00B050"/>
                </a:solidFill>
              </a:rPr>
              <a:t>Tags</a:t>
            </a:r>
            <a:r>
              <a:rPr lang="en-IN" dirty="0"/>
              <a:t> as input</a:t>
            </a:r>
          </a:p>
          <a:p>
            <a:pPr marL="0" indent="0">
              <a:buNone/>
            </a:pPr>
            <a:r>
              <a:rPr lang="en-IN" dirty="0"/>
              <a:t>	Create Smart P&amp;IDs using </a:t>
            </a:r>
            <a:r>
              <a:rPr lang="en-IN" i="1" dirty="0">
                <a:solidFill>
                  <a:srgbClr val="0070C0"/>
                </a:solidFill>
              </a:rPr>
              <a:t>Plaice llama automation</a:t>
            </a:r>
          </a:p>
          <a:p>
            <a:pPr marL="0" indent="0">
              <a:buNone/>
            </a:pPr>
            <a:r>
              <a:rPr lang="en-IN" dirty="0"/>
              <a:t>	Update Tags – Create Smart PIDs</a:t>
            </a:r>
          </a:p>
          <a:p>
            <a:endParaRPr lang="en-IN" dirty="0"/>
          </a:p>
          <a:p>
            <a:pPr marL="0" indent="0">
              <a:buNone/>
            </a:pPr>
            <a:r>
              <a:rPr lang="en-IN" b="1" dirty="0">
                <a:solidFill>
                  <a:schemeClr val="tx1"/>
                </a:solidFill>
              </a:rPr>
              <a:t>Legend-</a:t>
            </a:r>
            <a:r>
              <a:rPr lang="en-IN" i="1" dirty="0">
                <a:solidFill>
                  <a:srgbClr val="0070C0"/>
                </a:solidFill>
              </a:rPr>
              <a:t> Hexagon Technology - </a:t>
            </a:r>
            <a:r>
              <a:rPr lang="en-IN" i="1" dirty="0">
                <a:solidFill>
                  <a:srgbClr val="7030A0"/>
                </a:solidFill>
              </a:rPr>
              <a:t>ML Techniques</a:t>
            </a:r>
          </a:p>
        </p:txBody>
      </p:sp>
      <p:grpSp>
        <p:nvGrpSpPr>
          <p:cNvPr id="4" name="Graphic 1">
            <a:extLst>
              <a:ext uri="{FF2B5EF4-FFF2-40B4-BE49-F238E27FC236}">
                <a16:creationId xmlns:a16="http://schemas.microsoft.com/office/drawing/2014/main" id="{9147757E-1B59-D549-E2D4-6B6E9129D621}"/>
              </a:ext>
            </a:extLst>
          </p:cNvPr>
          <p:cNvGrpSpPr/>
          <p:nvPr/>
        </p:nvGrpSpPr>
        <p:grpSpPr>
          <a:xfrm>
            <a:off x="849121" y="4223487"/>
            <a:ext cx="536229" cy="536293"/>
            <a:chOff x="5691187" y="3024388"/>
            <a:chExt cx="805041" cy="805137"/>
          </a:xfrm>
          <a:gradFill>
            <a:gsLst>
              <a:gs pos="0">
                <a:srgbClr val="A5CF67"/>
              </a:gs>
              <a:gs pos="100000">
                <a:schemeClr val="accent1"/>
              </a:gs>
            </a:gsLst>
            <a:lin ang="2700000" scaled="0"/>
          </a:gradFill>
        </p:grpSpPr>
        <p:sp>
          <p:nvSpPr>
            <p:cNvPr id="5" name="Freeform: Shape 3">
              <a:extLst>
                <a:ext uri="{FF2B5EF4-FFF2-40B4-BE49-F238E27FC236}">
                  <a16:creationId xmlns:a16="http://schemas.microsoft.com/office/drawing/2014/main" id="{6E076A85-7942-616C-F6BF-BA88F7546F9D}"/>
                </a:ext>
              </a:extLst>
            </p:cNvPr>
            <p:cNvSpPr/>
            <p:nvPr/>
          </p:nvSpPr>
          <p:spPr>
            <a:xfrm>
              <a:off x="5691187" y="3326415"/>
              <a:ext cx="503110" cy="503110"/>
            </a:xfrm>
            <a:custGeom>
              <a:avLst/>
              <a:gdLst>
                <a:gd name="connsiteX0" fmla="*/ 288322 w 503110"/>
                <a:gd name="connsiteY0" fmla="*/ 503111 h 503110"/>
                <a:gd name="connsiteX1" fmla="*/ 214789 w 503110"/>
                <a:gd name="connsiteY1" fmla="*/ 503111 h 503110"/>
                <a:gd name="connsiteX2" fmla="*/ 203073 w 503110"/>
                <a:gd name="connsiteY2" fmla="*/ 493205 h 503110"/>
                <a:gd name="connsiteX3" fmla="*/ 195167 w 503110"/>
                <a:gd name="connsiteY3" fmla="*/ 446151 h 503110"/>
                <a:gd name="connsiteX4" fmla="*/ 153829 w 503110"/>
                <a:gd name="connsiteY4" fmla="*/ 429006 h 503110"/>
                <a:gd name="connsiteX5" fmla="*/ 114967 w 503110"/>
                <a:gd name="connsiteY5" fmla="*/ 456724 h 503110"/>
                <a:gd name="connsiteX6" fmla="*/ 99632 w 503110"/>
                <a:gd name="connsiteY6" fmla="*/ 455486 h 503110"/>
                <a:gd name="connsiteX7" fmla="*/ 47625 w 503110"/>
                <a:gd name="connsiteY7" fmla="*/ 403479 h 503110"/>
                <a:gd name="connsiteX8" fmla="*/ 46387 w 503110"/>
                <a:gd name="connsiteY8" fmla="*/ 388144 h 503110"/>
                <a:gd name="connsiteX9" fmla="*/ 74105 w 503110"/>
                <a:gd name="connsiteY9" fmla="*/ 349282 h 503110"/>
                <a:gd name="connsiteX10" fmla="*/ 56960 w 503110"/>
                <a:gd name="connsiteY10" fmla="*/ 307943 h 503110"/>
                <a:gd name="connsiteX11" fmla="*/ 9906 w 503110"/>
                <a:gd name="connsiteY11" fmla="*/ 300038 h 503110"/>
                <a:gd name="connsiteX12" fmla="*/ 0 w 503110"/>
                <a:gd name="connsiteY12" fmla="*/ 288322 h 503110"/>
                <a:gd name="connsiteX13" fmla="*/ 0 w 503110"/>
                <a:gd name="connsiteY13" fmla="*/ 214789 h 503110"/>
                <a:gd name="connsiteX14" fmla="*/ 9906 w 503110"/>
                <a:gd name="connsiteY14" fmla="*/ 203073 h 503110"/>
                <a:gd name="connsiteX15" fmla="*/ 56960 w 503110"/>
                <a:gd name="connsiteY15" fmla="*/ 195167 h 503110"/>
                <a:gd name="connsiteX16" fmla="*/ 74105 w 503110"/>
                <a:gd name="connsiteY16" fmla="*/ 153829 h 503110"/>
                <a:gd name="connsiteX17" fmla="*/ 46387 w 503110"/>
                <a:gd name="connsiteY17" fmla="*/ 114967 h 503110"/>
                <a:gd name="connsiteX18" fmla="*/ 47625 w 503110"/>
                <a:gd name="connsiteY18" fmla="*/ 99631 h 503110"/>
                <a:gd name="connsiteX19" fmla="*/ 99632 w 503110"/>
                <a:gd name="connsiteY19" fmla="*/ 47625 h 503110"/>
                <a:gd name="connsiteX20" fmla="*/ 114967 w 503110"/>
                <a:gd name="connsiteY20" fmla="*/ 46387 h 503110"/>
                <a:gd name="connsiteX21" fmla="*/ 153829 w 503110"/>
                <a:gd name="connsiteY21" fmla="*/ 74104 h 503110"/>
                <a:gd name="connsiteX22" fmla="*/ 195167 w 503110"/>
                <a:gd name="connsiteY22" fmla="*/ 57055 h 503110"/>
                <a:gd name="connsiteX23" fmla="*/ 203073 w 503110"/>
                <a:gd name="connsiteY23" fmla="*/ 9906 h 503110"/>
                <a:gd name="connsiteX24" fmla="*/ 214789 w 503110"/>
                <a:gd name="connsiteY24" fmla="*/ 0 h 503110"/>
                <a:gd name="connsiteX25" fmla="*/ 288322 w 503110"/>
                <a:gd name="connsiteY25" fmla="*/ 0 h 503110"/>
                <a:gd name="connsiteX26" fmla="*/ 300038 w 503110"/>
                <a:gd name="connsiteY26" fmla="*/ 9906 h 503110"/>
                <a:gd name="connsiteX27" fmla="*/ 307943 w 503110"/>
                <a:gd name="connsiteY27" fmla="*/ 56959 h 503110"/>
                <a:gd name="connsiteX28" fmla="*/ 350139 w 503110"/>
                <a:gd name="connsiteY28" fmla="*/ 74581 h 503110"/>
                <a:gd name="connsiteX29" fmla="*/ 399002 w 503110"/>
                <a:gd name="connsiteY29" fmla="*/ 47816 h 503110"/>
                <a:gd name="connsiteX30" fmla="*/ 413099 w 503110"/>
                <a:gd name="connsiteY30" fmla="*/ 49816 h 503110"/>
                <a:gd name="connsiteX31" fmla="*/ 453295 w 503110"/>
                <a:gd name="connsiteY31" fmla="*/ 90011 h 503110"/>
                <a:gd name="connsiteX32" fmla="*/ 455295 w 503110"/>
                <a:gd name="connsiteY32" fmla="*/ 104203 h 503110"/>
                <a:gd name="connsiteX33" fmla="*/ 428530 w 503110"/>
                <a:gd name="connsiteY33" fmla="*/ 153067 h 503110"/>
                <a:gd name="connsiteX34" fmla="*/ 446151 w 503110"/>
                <a:gd name="connsiteY34" fmla="*/ 195263 h 503110"/>
                <a:gd name="connsiteX35" fmla="*/ 493205 w 503110"/>
                <a:gd name="connsiteY35" fmla="*/ 203168 h 503110"/>
                <a:gd name="connsiteX36" fmla="*/ 503111 w 503110"/>
                <a:gd name="connsiteY36" fmla="*/ 214884 h 503110"/>
                <a:gd name="connsiteX37" fmla="*/ 503111 w 503110"/>
                <a:gd name="connsiteY37" fmla="*/ 288322 h 503110"/>
                <a:gd name="connsiteX38" fmla="*/ 493205 w 503110"/>
                <a:gd name="connsiteY38" fmla="*/ 300038 h 503110"/>
                <a:gd name="connsiteX39" fmla="*/ 446151 w 503110"/>
                <a:gd name="connsiteY39" fmla="*/ 307943 h 503110"/>
                <a:gd name="connsiteX40" fmla="*/ 429006 w 503110"/>
                <a:gd name="connsiteY40" fmla="*/ 349282 h 503110"/>
                <a:gd name="connsiteX41" fmla="*/ 456724 w 503110"/>
                <a:gd name="connsiteY41" fmla="*/ 388144 h 503110"/>
                <a:gd name="connsiteX42" fmla="*/ 455486 w 503110"/>
                <a:gd name="connsiteY42" fmla="*/ 403479 h 503110"/>
                <a:gd name="connsiteX43" fmla="*/ 403479 w 503110"/>
                <a:gd name="connsiteY43" fmla="*/ 455486 h 503110"/>
                <a:gd name="connsiteX44" fmla="*/ 388144 w 503110"/>
                <a:gd name="connsiteY44" fmla="*/ 456724 h 503110"/>
                <a:gd name="connsiteX45" fmla="*/ 349282 w 503110"/>
                <a:gd name="connsiteY45" fmla="*/ 429006 h 503110"/>
                <a:gd name="connsiteX46" fmla="*/ 307943 w 503110"/>
                <a:gd name="connsiteY46" fmla="*/ 446151 h 503110"/>
                <a:gd name="connsiteX47" fmla="*/ 300038 w 503110"/>
                <a:gd name="connsiteY47" fmla="*/ 493109 h 503110"/>
                <a:gd name="connsiteX48" fmla="*/ 288322 w 503110"/>
                <a:gd name="connsiteY48" fmla="*/ 503111 h 503110"/>
                <a:gd name="connsiteX49" fmla="*/ 224885 w 503110"/>
                <a:gd name="connsiteY49" fmla="*/ 479298 h 503110"/>
                <a:gd name="connsiteX50" fmla="*/ 278225 w 503110"/>
                <a:gd name="connsiteY50" fmla="*/ 479298 h 503110"/>
                <a:gd name="connsiteX51" fmla="*/ 285655 w 503110"/>
                <a:gd name="connsiteY51" fmla="*/ 434626 h 503110"/>
                <a:gd name="connsiteX52" fmla="*/ 294513 w 503110"/>
                <a:gd name="connsiteY52" fmla="*/ 425006 h 503110"/>
                <a:gd name="connsiteX53" fmla="*/ 343662 w 503110"/>
                <a:gd name="connsiteY53" fmla="*/ 404622 h 503110"/>
                <a:gd name="connsiteX54" fmla="*/ 356711 w 503110"/>
                <a:gd name="connsiteY54" fmla="*/ 405098 h 503110"/>
                <a:gd name="connsiteX55" fmla="*/ 393573 w 503110"/>
                <a:gd name="connsiteY55" fmla="*/ 431387 h 503110"/>
                <a:gd name="connsiteX56" fmla="*/ 431292 w 503110"/>
                <a:gd name="connsiteY56" fmla="*/ 393668 h 503110"/>
                <a:gd name="connsiteX57" fmla="*/ 405003 w 503110"/>
                <a:gd name="connsiteY57" fmla="*/ 356807 h 503110"/>
                <a:gd name="connsiteX58" fmla="*/ 404527 w 503110"/>
                <a:gd name="connsiteY58" fmla="*/ 343757 h 503110"/>
                <a:gd name="connsiteX59" fmla="*/ 424910 w 503110"/>
                <a:gd name="connsiteY59" fmla="*/ 294608 h 503110"/>
                <a:gd name="connsiteX60" fmla="*/ 434531 w 503110"/>
                <a:gd name="connsiteY60" fmla="*/ 285750 h 503110"/>
                <a:gd name="connsiteX61" fmla="*/ 479203 w 503110"/>
                <a:gd name="connsiteY61" fmla="*/ 278321 h 503110"/>
                <a:gd name="connsiteX62" fmla="*/ 479203 w 503110"/>
                <a:gd name="connsiteY62" fmla="*/ 224980 h 503110"/>
                <a:gd name="connsiteX63" fmla="*/ 434531 w 503110"/>
                <a:gd name="connsiteY63" fmla="*/ 217551 h 503110"/>
                <a:gd name="connsiteX64" fmla="*/ 424910 w 503110"/>
                <a:gd name="connsiteY64" fmla="*/ 208693 h 503110"/>
                <a:gd name="connsiteX65" fmla="*/ 404527 w 503110"/>
                <a:gd name="connsiteY65" fmla="*/ 159544 h 503110"/>
                <a:gd name="connsiteX66" fmla="*/ 404241 w 503110"/>
                <a:gd name="connsiteY66" fmla="*/ 147638 h 503110"/>
                <a:gd name="connsiteX67" fmla="*/ 429959 w 503110"/>
                <a:gd name="connsiteY67" fmla="*/ 100775 h 503110"/>
                <a:gd name="connsiteX68" fmla="*/ 402431 w 503110"/>
                <a:gd name="connsiteY68" fmla="*/ 73247 h 503110"/>
                <a:gd name="connsiteX69" fmla="*/ 355568 w 503110"/>
                <a:gd name="connsiteY69" fmla="*/ 98965 h 503110"/>
                <a:gd name="connsiteX70" fmla="*/ 343662 w 503110"/>
                <a:gd name="connsiteY70" fmla="*/ 98679 h 503110"/>
                <a:gd name="connsiteX71" fmla="*/ 294513 w 503110"/>
                <a:gd name="connsiteY71" fmla="*/ 78296 h 503110"/>
                <a:gd name="connsiteX72" fmla="*/ 285655 w 503110"/>
                <a:gd name="connsiteY72" fmla="*/ 68675 h 503110"/>
                <a:gd name="connsiteX73" fmla="*/ 278225 w 503110"/>
                <a:gd name="connsiteY73" fmla="*/ 24003 h 503110"/>
                <a:gd name="connsiteX74" fmla="*/ 224885 w 503110"/>
                <a:gd name="connsiteY74" fmla="*/ 24003 h 503110"/>
                <a:gd name="connsiteX75" fmla="*/ 217456 w 503110"/>
                <a:gd name="connsiteY75" fmla="*/ 68675 h 503110"/>
                <a:gd name="connsiteX76" fmla="*/ 208788 w 503110"/>
                <a:gd name="connsiteY76" fmla="*/ 78200 h 503110"/>
                <a:gd name="connsiteX77" fmla="*/ 159449 w 503110"/>
                <a:gd name="connsiteY77" fmla="*/ 98584 h 503110"/>
                <a:gd name="connsiteX78" fmla="*/ 146399 w 503110"/>
                <a:gd name="connsiteY78" fmla="*/ 98107 h 503110"/>
                <a:gd name="connsiteX79" fmla="*/ 109538 w 503110"/>
                <a:gd name="connsiteY79" fmla="*/ 71819 h 503110"/>
                <a:gd name="connsiteX80" fmla="*/ 71819 w 503110"/>
                <a:gd name="connsiteY80" fmla="*/ 109538 h 503110"/>
                <a:gd name="connsiteX81" fmla="*/ 98108 w 503110"/>
                <a:gd name="connsiteY81" fmla="*/ 146399 h 503110"/>
                <a:gd name="connsiteX82" fmla="*/ 98584 w 503110"/>
                <a:gd name="connsiteY82" fmla="*/ 159449 h 503110"/>
                <a:gd name="connsiteX83" fmla="*/ 78200 w 503110"/>
                <a:gd name="connsiteY83" fmla="*/ 208598 h 503110"/>
                <a:gd name="connsiteX84" fmla="*/ 68580 w 503110"/>
                <a:gd name="connsiteY84" fmla="*/ 217456 h 503110"/>
                <a:gd name="connsiteX85" fmla="*/ 23813 w 503110"/>
                <a:gd name="connsiteY85" fmla="*/ 224885 h 503110"/>
                <a:gd name="connsiteX86" fmla="*/ 23813 w 503110"/>
                <a:gd name="connsiteY86" fmla="*/ 278225 h 503110"/>
                <a:gd name="connsiteX87" fmla="*/ 68485 w 503110"/>
                <a:gd name="connsiteY87" fmla="*/ 285655 h 503110"/>
                <a:gd name="connsiteX88" fmla="*/ 78105 w 503110"/>
                <a:gd name="connsiteY88" fmla="*/ 294513 h 503110"/>
                <a:gd name="connsiteX89" fmla="*/ 98489 w 503110"/>
                <a:gd name="connsiteY89" fmla="*/ 343662 h 503110"/>
                <a:gd name="connsiteX90" fmla="*/ 98012 w 503110"/>
                <a:gd name="connsiteY90" fmla="*/ 356711 h 503110"/>
                <a:gd name="connsiteX91" fmla="*/ 71723 w 503110"/>
                <a:gd name="connsiteY91" fmla="*/ 393573 h 503110"/>
                <a:gd name="connsiteX92" fmla="*/ 109442 w 503110"/>
                <a:gd name="connsiteY92" fmla="*/ 431292 h 503110"/>
                <a:gd name="connsiteX93" fmla="*/ 146304 w 503110"/>
                <a:gd name="connsiteY93" fmla="*/ 405003 h 503110"/>
                <a:gd name="connsiteX94" fmla="*/ 159353 w 503110"/>
                <a:gd name="connsiteY94" fmla="*/ 404527 h 503110"/>
                <a:gd name="connsiteX95" fmla="*/ 208502 w 503110"/>
                <a:gd name="connsiteY95" fmla="*/ 424910 h 503110"/>
                <a:gd name="connsiteX96" fmla="*/ 217361 w 503110"/>
                <a:gd name="connsiteY96" fmla="*/ 434531 h 503110"/>
                <a:gd name="connsiteX97" fmla="*/ 224885 w 503110"/>
                <a:gd name="connsiteY97" fmla="*/ 479298 h 503110"/>
                <a:gd name="connsiteX98" fmla="*/ 491109 w 503110"/>
                <a:gd name="connsiteY98" fmla="*/ 288322 h 503110"/>
                <a:gd name="connsiteX99" fmla="*/ 491109 w 503110"/>
                <a:gd name="connsiteY99" fmla="*/ 288322 h 503110"/>
                <a:gd name="connsiteX100" fmla="*/ 491109 w 503110"/>
                <a:gd name="connsiteY100" fmla="*/ 288322 h 50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503110" h="503110">
                  <a:moveTo>
                    <a:pt x="288322" y="503111"/>
                  </a:moveTo>
                  <a:lnTo>
                    <a:pt x="214789" y="503111"/>
                  </a:lnTo>
                  <a:cubicBezTo>
                    <a:pt x="208979" y="503111"/>
                    <a:pt x="204026" y="498920"/>
                    <a:pt x="203073" y="493205"/>
                  </a:cubicBezTo>
                  <a:lnTo>
                    <a:pt x="195167" y="446151"/>
                  </a:lnTo>
                  <a:cubicBezTo>
                    <a:pt x="180785" y="441960"/>
                    <a:pt x="166973" y="436245"/>
                    <a:pt x="153829" y="429006"/>
                  </a:cubicBezTo>
                  <a:lnTo>
                    <a:pt x="114967" y="456724"/>
                  </a:lnTo>
                  <a:cubicBezTo>
                    <a:pt x="110204" y="460058"/>
                    <a:pt x="103727" y="459581"/>
                    <a:pt x="99632" y="455486"/>
                  </a:cubicBezTo>
                  <a:lnTo>
                    <a:pt x="47625" y="403479"/>
                  </a:lnTo>
                  <a:cubicBezTo>
                    <a:pt x="43529" y="399383"/>
                    <a:pt x="42958" y="392906"/>
                    <a:pt x="46387" y="388144"/>
                  </a:cubicBezTo>
                  <a:lnTo>
                    <a:pt x="74105" y="349282"/>
                  </a:lnTo>
                  <a:cubicBezTo>
                    <a:pt x="66866" y="336137"/>
                    <a:pt x="61151" y="322326"/>
                    <a:pt x="56960" y="307943"/>
                  </a:cubicBezTo>
                  <a:lnTo>
                    <a:pt x="9906" y="300038"/>
                  </a:lnTo>
                  <a:cubicBezTo>
                    <a:pt x="4191" y="299085"/>
                    <a:pt x="0" y="294132"/>
                    <a:pt x="0" y="288322"/>
                  </a:cubicBezTo>
                  <a:lnTo>
                    <a:pt x="0" y="214789"/>
                  </a:lnTo>
                  <a:cubicBezTo>
                    <a:pt x="0" y="208978"/>
                    <a:pt x="4191" y="204026"/>
                    <a:pt x="9906" y="203073"/>
                  </a:cubicBezTo>
                  <a:lnTo>
                    <a:pt x="56960" y="195167"/>
                  </a:lnTo>
                  <a:cubicBezTo>
                    <a:pt x="61151" y="180785"/>
                    <a:pt x="66866" y="166973"/>
                    <a:pt x="74105" y="153829"/>
                  </a:cubicBezTo>
                  <a:lnTo>
                    <a:pt x="46387" y="114967"/>
                  </a:lnTo>
                  <a:cubicBezTo>
                    <a:pt x="43053" y="110204"/>
                    <a:pt x="43529" y="103727"/>
                    <a:pt x="47625" y="99631"/>
                  </a:cubicBezTo>
                  <a:lnTo>
                    <a:pt x="99632" y="47625"/>
                  </a:lnTo>
                  <a:cubicBezTo>
                    <a:pt x="103727" y="43529"/>
                    <a:pt x="110204" y="42958"/>
                    <a:pt x="114967" y="46387"/>
                  </a:cubicBezTo>
                  <a:lnTo>
                    <a:pt x="153829" y="74104"/>
                  </a:lnTo>
                  <a:cubicBezTo>
                    <a:pt x="166688" y="66961"/>
                    <a:pt x="179642" y="61627"/>
                    <a:pt x="195167" y="57055"/>
                  </a:cubicBezTo>
                  <a:lnTo>
                    <a:pt x="203073" y="9906"/>
                  </a:lnTo>
                  <a:cubicBezTo>
                    <a:pt x="204026" y="4191"/>
                    <a:pt x="208979" y="0"/>
                    <a:pt x="214789" y="0"/>
                  </a:cubicBezTo>
                  <a:lnTo>
                    <a:pt x="288322" y="0"/>
                  </a:lnTo>
                  <a:cubicBezTo>
                    <a:pt x="294132" y="0"/>
                    <a:pt x="299085" y="4191"/>
                    <a:pt x="300038" y="9906"/>
                  </a:cubicBezTo>
                  <a:lnTo>
                    <a:pt x="307943" y="56959"/>
                  </a:lnTo>
                  <a:cubicBezTo>
                    <a:pt x="322612" y="61246"/>
                    <a:pt x="336709" y="67056"/>
                    <a:pt x="350139" y="74581"/>
                  </a:cubicBezTo>
                  <a:lnTo>
                    <a:pt x="399002" y="47816"/>
                  </a:lnTo>
                  <a:cubicBezTo>
                    <a:pt x="403670" y="45244"/>
                    <a:pt x="409385" y="46101"/>
                    <a:pt x="413099" y="49816"/>
                  </a:cubicBezTo>
                  <a:lnTo>
                    <a:pt x="453295" y="90011"/>
                  </a:lnTo>
                  <a:cubicBezTo>
                    <a:pt x="457010" y="93726"/>
                    <a:pt x="457867" y="99536"/>
                    <a:pt x="455295" y="104203"/>
                  </a:cubicBezTo>
                  <a:lnTo>
                    <a:pt x="428530" y="153067"/>
                  </a:lnTo>
                  <a:cubicBezTo>
                    <a:pt x="435959" y="166402"/>
                    <a:pt x="441865" y="180594"/>
                    <a:pt x="446151" y="195263"/>
                  </a:cubicBezTo>
                  <a:lnTo>
                    <a:pt x="493205" y="203168"/>
                  </a:lnTo>
                  <a:cubicBezTo>
                    <a:pt x="498920" y="204121"/>
                    <a:pt x="503111" y="209074"/>
                    <a:pt x="503111" y="214884"/>
                  </a:cubicBezTo>
                  <a:lnTo>
                    <a:pt x="503111" y="288322"/>
                  </a:lnTo>
                  <a:cubicBezTo>
                    <a:pt x="503111" y="294132"/>
                    <a:pt x="498920" y="299085"/>
                    <a:pt x="493205" y="300038"/>
                  </a:cubicBezTo>
                  <a:lnTo>
                    <a:pt x="446151" y="307943"/>
                  </a:lnTo>
                  <a:cubicBezTo>
                    <a:pt x="441960" y="322326"/>
                    <a:pt x="436245" y="336137"/>
                    <a:pt x="429006" y="349282"/>
                  </a:cubicBezTo>
                  <a:lnTo>
                    <a:pt x="456724" y="388144"/>
                  </a:lnTo>
                  <a:cubicBezTo>
                    <a:pt x="460058" y="392906"/>
                    <a:pt x="459581" y="399383"/>
                    <a:pt x="455486" y="403479"/>
                  </a:cubicBezTo>
                  <a:lnTo>
                    <a:pt x="403479" y="455486"/>
                  </a:lnTo>
                  <a:cubicBezTo>
                    <a:pt x="399383" y="459581"/>
                    <a:pt x="392906" y="460153"/>
                    <a:pt x="388144" y="456724"/>
                  </a:cubicBezTo>
                  <a:lnTo>
                    <a:pt x="349282" y="429006"/>
                  </a:lnTo>
                  <a:cubicBezTo>
                    <a:pt x="336137" y="436245"/>
                    <a:pt x="322326" y="441960"/>
                    <a:pt x="307943" y="446151"/>
                  </a:cubicBezTo>
                  <a:lnTo>
                    <a:pt x="300038" y="493109"/>
                  </a:lnTo>
                  <a:cubicBezTo>
                    <a:pt x="299085" y="498824"/>
                    <a:pt x="294132" y="503111"/>
                    <a:pt x="288322" y="503111"/>
                  </a:cubicBezTo>
                  <a:close/>
                  <a:moveTo>
                    <a:pt x="224885" y="479298"/>
                  </a:moveTo>
                  <a:lnTo>
                    <a:pt x="278225" y="479298"/>
                  </a:lnTo>
                  <a:lnTo>
                    <a:pt x="285655" y="434626"/>
                  </a:lnTo>
                  <a:cubicBezTo>
                    <a:pt x="286417" y="429959"/>
                    <a:pt x="289941" y="426149"/>
                    <a:pt x="294513" y="425006"/>
                  </a:cubicBezTo>
                  <a:cubicBezTo>
                    <a:pt x="311849" y="420719"/>
                    <a:pt x="328422" y="413861"/>
                    <a:pt x="343662" y="404622"/>
                  </a:cubicBezTo>
                  <a:cubicBezTo>
                    <a:pt x="347758" y="402145"/>
                    <a:pt x="352901" y="402336"/>
                    <a:pt x="356711" y="405098"/>
                  </a:cubicBezTo>
                  <a:lnTo>
                    <a:pt x="393573" y="431387"/>
                  </a:lnTo>
                  <a:lnTo>
                    <a:pt x="431292" y="393668"/>
                  </a:lnTo>
                  <a:lnTo>
                    <a:pt x="405003" y="356807"/>
                  </a:lnTo>
                  <a:cubicBezTo>
                    <a:pt x="402241" y="352901"/>
                    <a:pt x="402050" y="347758"/>
                    <a:pt x="404527" y="343757"/>
                  </a:cubicBezTo>
                  <a:cubicBezTo>
                    <a:pt x="413766" y="328517"/>
                    <a:pt x="420624" y="311944"/>
                    <a:pt x="424910" y="294608"/>
                  </a:cubicBezTo>
                  <a:cubicBezTo>
                    <a:pt x="426053" y="290036"/>
                    <a:pt x="429863" y="286512"/>
                    <a:pt x="434531" y="285750"/>
                  </a:cubicBezTo>
                  <a:lnTo>
                    <a:pt x="479203" y="278321"/>
                  </a:lnTo>
                  <a:lnTo>
                    <a:pt x="479203" y="224980"/>
                  </a:lnTo>
                  <a:lnTo>
                    <a:pt x="434531" y="217551"/>
                  </a:lnTo>
                  <a:cubicBezTo>
                    <a:pt x="429863" y="216789"/>
                    <a:pt x="426053" y="213265"/>
                    <a:pt x="424910" y="208693"/>
                  </a:cubicBezTo>
                  <a:cubicBezTo>
                    <a:pt x="420624" y="191357"/>
                    <a:pt x="413766" y="174784"/>
                    <a:pt x="404527" y="159544"/>
                  </a:cubicBezTo>
                  <a:cubicBezTo>
                    <a:pt x="402336" y="155924"/>
                    <a:pt x="402241" y="151352"/>
                    <a:pt x="404241" y="147638"/>
                  </a:cubicBezTo>
                  <a:lnTo>
                    <a:pt x="429959" y="100775"/>
                  </a:lnTo>
                  <a:lnTo>
                    <a:pt x="402431" y="73247"/>
                  </a:lnTo>
                  <a:lnTo>
                    <a:pt x="355568" y="98965"/>
                  </a:lnTo>
                  <a:cubicBezTo>
                    <a:pt x="351854" y="100965"/>
                    <a:pt x="347282" y="100870"/>
                    <a:pt x="343662" y="98679"/>
                  </a:cubicBezTo>
                  <a:cubicBezTo>
                    <a:pt x="328327" y="89440"/>
                    <a:pt x="311849" y="82582"/>
                    <a:pt x="294513" y="78296"/>
                  </a:cubicBezTo>
                  <a:cubicBezTo>
                    <a:pt x="289941" y="77153"/>
                    <a:pt x="286417" y="73343"/>
                    <a:pt x="285655" y="68675"/>
                  </a:cubicBezTo>
                  <a:lnTo>
                    <a:pt x="278225" y="24003"/>
                  </a:lnTo>
                  <a:lnTo>
                    <a:pt x="224885" y="24003"/>
                  </a:lnTo>
                  <a:lnTo>
                    <a:pt x="217456" y="68675"/>
                  </a:lnTo>
                  <a:cubicBezTo>
                    <a:pt x="216694" y="73247"/>
                    <a:pt x="213265" y="77057"/>
                    <a:pt x="208788" y="78200"/>
                  </a:cubicBezTo>
                  <a:cubicBezTo>
                    <a:pt x="188976" y="83439"/>
                    <a:pt x="174689" y="89345"/>
                    <a:pt x="159449" y="98584"/>
                  </a:cubicBezTo>
                  <a:cubicBezTo>
                    <a:pt x="155353" y="101060"/>
                    <a:pt x="150209" y="100870"/>
                    <a:pt x="146399" y="98107"/>
                  </a:cubicBezTo>
                  <a:lnTo>
                    <a:pt x="109538" y="71819"/>
                  </a:lnTo>
                  <a:lnTo>
                    <a:pt x="71819" y="109538"/>
                  </a:lnTo>
                  <a:lnTo>
                    <a:pt x="98108" y="146399"/>
                  </a:lnTo>
                  <a:cubicBezTo>
                    <a:pt x="100870" y="150304"/>
                    <a:pt x="101060" y="155448"/>
                    <a:pt x="98584" y="159449"/>
                  </a:cubicBezTo>
                  <a:cubicBezTo>
                    <a:pt x="89345" y="174784"/>
                    <a:pt x="82487" y="191262"/>
                    <a:pt x="78200" y="208598"/>
                  </a:cubicBezTo>
                  <a:cubicBezTo>
                    <a:pt x="77057" y="213170"/>
                    <a:pt x="73247" y="216694"/>
                    <a:pt x="68580" y="217456"/>
                  </a:cubicBezTo>
                  <a:lnTo>
                    <a:pt x="23813" y="224885"/>
                  </a:lnTo>
                  <a:lnTo>
                    <a:pt x="23813" y="278225"/>
                  </a:lnTo>
                  <a:lnTo>
                    <a:pt x="68485" y="285655"/>
                  </a:lnTo>
                  <a:cubicBezTo>
                    <a:pt x="73152" y="286417"/>
                    <a:pt x="76962" y="289941"/>
                    <a:pt x="78105" y="294513"/>
                  </a:cubicBezTo>
                  <a:cubicBezTo>
                    <a:pt x="82391" y="311849"/>
                    <a:pt x="89249" y="328422"/>
                    <a:pt x="98489" y="343662"/>
                  </a:cubicBezTo>
                  <a:cubicBezTo>
                    <a:pt x="100965" y="347758"/>
                    <a:pt x="100775" y="352901"/>
                    <a:pt x="98012" y="356711"/>
                  </a:cubicBezTo>
                  <a:lnTo>
                    <a:pt x="71723" y="393573"/>
                  </a:lnTo>
                  <a:lnTo>
                    <a:pt x="109442" y="431292"/>
                  </a:lnTo>
                  <a:lnTo>
                    <a:pt x="146304" y="405003"/>
                  </a:lnTo>
                  <a:cubicBezTo>
                    <a:pt x="150209" y="402241"/>
                    <a:pt x="155258" y="402050"/>
                    <a:pt x="159353" y="404527"/>
                  </a:cubicBezTo>
                  <a:cubicBezTo>
                    <a:pt x="174593" y="413766"/>
                    <a:pt x="191167" y="420624"/>
                    <a:pt x="208502" y="424910"/>
                  </a:cubicBezTo>
                  <a:cubicBezTo>
                    <a:pt x="213074" y="426053"/>
                    <a:pt x="216599" y="429863"/>
                    <a:pt x="217361" y="434531"/>
                  </a:cubicBezTo>
                  <a:lnTo>
                    <a:pt x="224885" y="479298"/>
                  </a:lnTo>
                  <a:close/>
                  <a:moveTo>
                    <a:pt x="491109" y="288322"/>
                  </a:moveTo>
                  <a:lnTo>
                    <a:pt x="491109" y="288322"/>
                  </a:lnTo>
                  <a:lnTo>
                    <a:pt x="491109" y="288322"/>
                  </a:lnTo>
                  <a:close/>
                </a:path>
              </a:pathLst>
            </a:custGeom>
            <a:grpFill/>
            <a:ln w="9525" cap="flat">
              <a:noFill/>
              <a:prstDash val="solid"/>
              <a:miter/>
            </a:ln>
          </p:spPr>
          <p:txBody>
            <a:bodyPr rtlCol="0" anchor="ctr"/>
            <a:lstStyle/>
            <a:p>
              <a:endParaRPr lang="en-US"/>
            </a:p>
          </p:txBody>
        </p:sp>
        <p:sp>
          <p:nvSpPr>
            <p:cNvPr id="6" name="Freeform: Shape 6">
              <a:extLst>
                <a:ext uri="{FF2B5EF4-FFF2-40B4-BE49-F238E27FC236}">
                  <a16:creationId xmlns:a16="http://schemas.microsoft.com/office/drawing/2014/main" id="{4E5F1931-FD48-EA8E-BAF7-A3AFCDF634AC}"/>
                </a:ext>
              </a:extLst>
            </p:cNvPr>
            <p:cNvSpPr/>
            <p:nvPr/>
          </p:nvSpPr>
          <p:spPr>
            <a:xfrm>
              <a:off x="6001617" y="3024388"/>
              <a:ext cx="494611" cy="494553"/>
            </a:xfrm>
            <a:custGeom>
              <a:avLst/>
              <a:gdLst>
                <a:gd name="connsiteX0" fmla="*/ 189727 w 494611"/>
                <a:gd name="connsiteY0" fmla="*/ 494527 h 494553"/>
                <a:gd name="connsiteX1" fmla="*/ 185155 w 494611"/>
                <a:gd name="connsiteY1" fmla="*/ 493574 h 494553"/>
                <a:gd name="connsiteX2" fmla="*/ 117242 w 494611"/>
                <a:gd name="connsiteY2" fmla="*/ 465476 h 494553"/>
                <a:gd name="connsiteX3" fmla="*/ 110765 w 494611"/>
                <a:gd name="connsiteY3" fmla="*/ 449950 h 494553"/>
                <a:gd name="connsiteX4" fmla="*/ 126290 w 494611"/>
                <a:gd name="connsiteY4" fmla="*/ 443473 h 494553"/>
                <a:gd name="connsiteX5" fmla="*/ 184869 w 494611"/>
                <a:gd name="connsiteY5" fmla="*/ 467762 h 494553"/>
                <a:gd name="connsiteX6" fmla="*/ 208872 w 494611"/>
                <a:gd name="connsiteY6" fmla="*/ 429376 h 494553"/>
                <a:gd name="connsiteX7" fmla="*/ 220778 w 494611"/>
                <a:gd name="connsiteY7" fmla="*/ 423947 h 494553"/>
                <a:gd name="connsiteX8" fmla="*/ 274023 w 494611"/>
                <a:gd name="connsiteY8" fmla="*/ 423947 h 494553"/>
                <a:gd name="connsiteX9" fmla="*/ 285929 w 494611"/>
                <a:gd name="connsiteY9" fmla="*/ 429376 h 494553"/>
                <a:gd name="connsiteX10" fmla="*/ 309932 w 494611"/>
                <a:gd name="connsiteY10" fmla="*/ 467762 h 494553"/>
                <a:gd name="connsiteX11" fmla="*/ 359272 w 494611"/>
                <a:gd name="connsiteY11" fmla="*/ 447378 h 494553"/>
                <a:gd name="connsiteX12" fmla="*/ 349080 w 494611"/>
                <a:gd name="connsiteY12" fmla="*/ 403277 h 494553"/>
                <a:gd name="connsiteX13" fmla="*/ 353652 w 494611"/>
                <a:gd name="connsiteY13" fmla="*/ 390990 h 494553"/>
                <a:gd name="connsiteX14" fmla="*/ 391276 w 494611"/>
                <a:gd name="connsiteY14" fmla="*/ 353366 h 494553"/>
                <a:gd name="connsiteX15" fmla="*/ 403563 w 494611"/>
                <a:gd name="connsiteY15" fmla="*/ 348794 h 494553"/>
                <a:gd name="connsiteX16" fmla="*/ 447664 w 494611"/>
                <a:gd name="connsiteY16" fmla="*/ 358986 h 494553"/>
                <a:gd name="connsiteX17" fmla="*/ 468047 w 494611"/>
                <a:gd name="connsiteY17" fmla="*/ 309742 h 494553"/>
                <a:gd name="connsiteX18" fmla="*/ 429566 w 494611"/>
                <a:gd name="connsiteY18" fmla="*/ 285739 h 494553"/>
                <a:gd name="connsiteX19" fmla="*/ 424137 w 494611"/>
                <a:gd name="connsiteY19" fmla="*/ 273833 h 494553"/>
                <a:gd name="connsiteX20" fmla="*/ 424137 w 494611"/>
                <a:gd name="connsiteY20" fmla="*/ 220588 h 494553"/>
                <a:gd name="connsiteX21" fmla="*/ 429566 w 494611"/>
                <a:gd name="connsiteY21" fmla="*/ 208682 h 494553"/>
                <a:gd name="connsiteX22" fmla="*/ 467952 w 494611"/>
                <a:gd name="connsiteY22" fmla="*/ 184679 h 494553"/>
                <a:gd name="connsiteX23" fmla="*/ 447569 w 494611"/>
                <a:gd name="connsiteY23" fmla="*/ 135434 h 494553"/>
                <a:gd name="connsiteX24" fmla="*/ 403468 w 494611"/>
                <a:gd name="connsiteY24" fmla="*/ 145626 h 494553"/>
                <a:gd name="connsiteX25" fmla="*/ 391181 w 494611"/>
                <a:gd name="connsiteY25" fmla="*/ 141054 h 494553"/>
                <a:gd name="connsiteX26" fmla="*/ 353557 w 494611"/>
                <a:gd name="connsiteY26" fmla="*/ 103430 h 494553"/>
                <a:gd name="connsiteX27" fmla="*/ 348985 w 494611"/>
                <a:gd name="connsiteY27" fmla="*/ 91143 h 494553"/>
                <a:gd name="connsiteX28" fmla="*/ 359177 w 494611"/>
                <a:gd name="connsiteY28" fmla="*/ 47042 h 494553"/>
                <a:gd name="connsiteX29" fmla="*/ 309837 w 494611"/>
                <a:gd name="connsiteY29" fmla="*/ 26659 h 494553"/>
                <a:gd name="connsiteX30" fmla="*/ 285834 w 494611"/>
                <a:gd name="connsiteY30" fmla="*/ 65140 h 494553"/>
                <a:gd name="connsiteX31" fmla="*/ 273928 w 494611"/>
                <a:gd name="connsiteY31" fmla="*/ 70569 h 494553"/>
                <a:gd name="connsiteX32" fmla="*/ 220683 w 494611"/>
                <a:gd name="connsiteY32" fmla="*/ 70569 h 494553"/>
                <a:gd name="connsiteX33" fmla="*/ 208777 w 494611"/>
                <a:gd name="connsiteY33" fmla="*/ 65140 h 494553"/>
                <a:gd name="connsiteX34" fmla="*/ 184774 w 494611"/>
                <a:gd name="connsiteY34" fmla="*/ 26754 h 494553"/>
                <a:gd name="connsiteX35" fmla="*/ 135434 w 494611"/>
                <a:gd name="connsiteY35" fmla="*/ 47138 h 494553"/>
                <a:gd name="connsiteX36" fmla="*/ 145626 w 494611"/>
                <a:gd name="connsiteY36" fmla="*/ 91238 h 494553"/>
                <a:gd name="connsiteX37" fmla="*/ 141054 w 494611"/>
                <a:gd name="connsiteY37" fmla="*/ 103526 h 494553"/>
                <a:gd name="connsiteX38" fmla="*/ 103430 w 494611"/>
                <a:gd name="connsiteY38" fmla="*/ 141149 h 494553"/>
                <a:gd name="connsiteX39" fmla="*/ 91143 w 494611"/>
                <a:gd name="connsiteY39" fmla="*/ 145721 h 494553"/>
                <a:gd name="connsiteX40" fmla="*/ 47042 w 494611"/>
                <a:gd name="connsiteY40" fmla="*/ 135530 h 494553"/>
                <a:gd name="connsiteX41" fmla="*/ 26659 w 494611"/>
                <a:gd name="connsiteY41" fmla="*/ 184774 h 494553"/>
                <a:gd name="connsiteX42" fmla="*/ 65140 w 494611"/>
                <a:gd name="connsiteY42" fmla="*/ 208777 h 494553"/>
                <a:gd name="connsiteX43" fmla="*/ 70569 w 494611"/>
                <a:gd name="connsiteY43" fmla="*/ 220683 h 494553"/>
                <a:gd name="connsiteX44" fmla="*/ 70569 w 494611"/>
                <a:gd name="connsiteY44" fmla="*/ 273928 h 494553"/>
                <a:gd name="connsiteX45" fmla="*/ 65140 w 494611"/>
                <a:gd name="connsiteY45" fmla="*/ 285834 h 494553"/>
                <a:gd name="connsiteX46" fmla="*/ 26754 w 494611"/>
                <a:gd name="connsiteY46" fmla="*/ 309837 h 494553"/>
                <a:gd name="connsiteX47" fmla="*/ 51043 w 494611"/>
                <a:gd name="connsiteY47" fmla="*/ 368416 h 494553"/>
                <a:gd name="connsiteX48" fmla="*/ 44566 w 494611"/>
                <a:gd name="connsiteY48" fmla="*/ 383942 h 494553"/>
                <a:gd name="connsiteX49" fmla="*/ 29040 w 494611"/>
                <a:gd name="connsiteY49" fmla="*/ 377465 h 494553"/>
                <a:gd name="connsiteX50" fmla="*/ 941 w 494611"/>
                <a:gd name="connsiteY50" fmla="*/ 309551 h 494553"/>
                <a:gd name="connsiteX51" fmla="*/ 5609 w 494611"/>
                <a:gd name="connsiteY51" fmla="*/ 294883 h 494553"/>
                <a:gd name="connsiteX52" fmla="*/ 46090 w 494611"/>
                <a:gd name="connsiteY52" fmla="*/ 269642 h 494553"/>
                <a:gd name="connsiteX53" fmla="*/ 46090 w 494611"/>
                <a:gd name="connsiteY53" fmla="*/ 224969 h 494553"/>
                <a:gd name="connsiteX54" fmla="*/ 5609 w 494611"/>
                <a:gd name="connsiteY54" fmla="*/ 199728 h 494553"/>
                <a:gd name="connsiteX55" fmla="*/ 941 w 494611"/>
                <a:gd name="connsiteY55" fmla="*/ 185060 h 494553"/>
                <a:gd name="connsiteX56" fmla="*/ 29040 w 494611"/>
                <a:gd name="connsiteY56" fmla="*/ 117146 h 494553"/>
                <a:gd name="connsiteX57" fmla="*/ 42756 w 494611"/>
                <a:gd name="connsiteY57" fmla="*/ 110098 h 494553"/>
                <a:gd name="connsiteX58" fmla="*/ 89238 w 494611"/>
                <a:gd name="connsiteY58" fmla="*/ 120861 h 494553"/>
                <a:gd name="connsiteX59" fmla="*/ 120861 w 494611"/>
                <a:gd name="connsiteY59" fmla="*/ 89238 h 494553"/>
                <a:gd name="connsiteX60" fmla="*/ 110098 w 494611"/>
                <a:gd name="connsiteY60" fmla="*/ 42756 h 494553"/>
                <a:gd name="connsiteX61" fmla="*/ 117146 w 494611"/>
                <a:gd name="connsiteY61" fmla="*/ 29040 h 494553"/>
                <a:gd name="connsiteX62" fmla="*/ 185060 w 494611"/>
                <a:gd name="connsiteY62" fmla="*/ 941 h 494553"/>
                <a:gd name="connsiteX63" fmla="*/ 199728 w 494611"/>
                <a:gd name="connsiteY63" fmla="*/ 5609 h 494553"/>
                <a:gd name="connsiteX64" fmla="*/ 224969 w 494611"/>
                <a:gd name="connsiteY64" fmla="*/ 46090 h 494553"/>
                <a:gd name="connsiteX65" fmla="*/ 269642 w 494611"/>
                <a:gd name="connsiteY65" fmla="*/ 46090 h 494553"/>
                <a:gd name="connsiteX66" fmla="*/ 294883 w 494611"/>
                <a:gd name="connsiteY66" fmla="*/ 5609 h 494553"/>
                <a:gd name="connsiteX67" fmla="*/ 309551 w 494611"/>
                <a:gd name="connsiteY67" fmla="*/ 941 h 494553"/>
                <a:gd name="connsiteX68" fmla="*/ 377465 w 494611"/>
                <a:gd name="connsiteY68" fmla="*/ 29040 h 494553"/>
                <a:gd name="connsiteX69" fmla="*/ 384513 w 494611"/>
                <a:gd name="connsiteY69" fmla="*/ 42756 h 494553"/>
                <a:gd name="connsiteX70" fmla="*/ 373750 w 494611"/>
                <a:gd name="connsiteY70" fmla="*/ 89238 h 494553"/>
                <a:gd name="connsiteX71" fmla="*/ 405373 w 494611"/>
                <a:gd name="connsiteY71" fmla="*/ 120861 h 494553"/>
                <a:gd name="connsiteX72" fmla="*/ 451855 w 494611"/>
                <a:gd name="connsiteY72" fmla="*/ 110098 h 494553"/>
                <a:gd name="connsiteX73" fmla="*/ 465571 w 494611"/>
                <a:gd name="connsiteY73" fmla="*/ 117146 h 494553"/>
                <a:gd name="connsiteX74" fmla="*/ 493670 w 494611"/>
                <a:gd name="connsiteY74" fmla="*/ 185060 h 494553"/>
                <a:gd name="connsiteX75" fmla="*/ 489002 w 494611"/>
                <a:gd name="connsiteY75" fmla="*/ 199728 h 494553"/>
                <a:gd name="connsiteX76" fmla="*/ 448521 w 494611"/>
                <a:gd name="connsiteY76" fmla="*/ 224969 h 494553"/>
                <a:gd name="connsiteX77" fmla="*/ 448521 w 494611"/>
                <a:gd name="connsiteY77" fmla="*/ 269642 h 494553"/>
                <a:gd name="connsiteX78" fmla="*/ 489002 w 494611"/>
                <a:gd name="connsiteY78" fmla="*/ 294883 h 494553"/>
                <a:gd name="connsiteX79" fmla="*/ 493670 w 494611"/>
                <a:gd name="connsiteY79" fmla="*/ 309551 h 494553"/>
                <a:gd name="connsiteX80" fmla="*/ 465571 w 494611"/>
                <a:gd name="connsiteY80" fmla="*/ 377465 h 494553"/>
                <a:gd name="connsiteX81" fmla="*/ 451855 w 494611"/>
                <a:gd name="connsiteY81" fmla="*/ 384513 h 494553"/>
                <a:gd name="connsiteX82" fmla="*/ 405373 w 494611"/>
                <a:gd name="connsiteY82" fmla="*/ 373750 h 494553"/>
                <a:gd name="connsiteX83" fmla="*/ 373750 w 494611"/>
                <a:gd name="connsiteY83" fmla="*/ 405373 h 494553"/>
                <a:gd name="connsiteX84" fmla="*/ 384513 w 494611"/>
                <a:gd name="connsiteY84" fmla="*/ 451855 h 494553"/>
                <a:gd name="connsiteX85" fmla="*/ 377465 w 494611"/>
                <a:gd name="connsiteY85" fmla="*/ 465571 h 494553"/>
                <a:gd name="connsiteX86" fmla="*/ 309551 w 494611"/>
                <a:gd name="connsiteY86" fmla="*/ 493670 h 494553"/>
                <a:gd name="connsiteX87" fmla="*/ 294883 w 494611"/>
                <a:gd name="connsiteY87" fmla="*/ 489002 h 494553"/>
                <a:gd name="connsiteX88" fmla="*/ 269642 w 494611"/>
                <a:gd name="connsiteY88" fmla="*/ 448521 h 494553"/>
                <a:gd name="connsiteX89" fmla="*/ 224969 w 494611"/>
                <a:gd name="connsiteY89" fmla="*/ 448521 h 494553"/>
                <a:gd name="connsiteX90" fmla="*/ 199728 w 494611"/>
                <a:gd name="connsiteY90" fmla="*/ 489002 h 494553"/>
                <a:gd name="connsiteX91" fmla="*/ 189727 w 494611"/>
                <a:gd name="connsiteY91" fmla="*/ 494527 h 494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94611" h="494553">
                  <a:moveTo>
                    <a:pt x="189727" y="494527"/>
                  </a:moveTo>
                  <a:cubicBezTo>
                    <a:pt x="188203" y="494527"/>
                    <a:pt x="186679" y="494241"/>
                    <a:pt x="185155" y="493574"/>
                  </a:cubicBezTo>
                  <a:lnTo>
                    <a:pt x="117242" y="465476"/>
                  </a:lnTo>
                  <a:cubicBezTo>
                    <a:pt x="111146" y="462999"/>
                    <a:pt x="108288" y="455951"/>
                    <a:pt x="110765" y="449950"/>
                  </a:cubicBezTo>
                  <a:cubicBezTo>
                    <a:pt x="113241" y="443854"/>
                    <a:pt x="120194" y="440996"/>
                    <a:pt x="126290" y="443473"/>
                  </a:cubicBezTo>
                  <a:lnTo>
                    <a:pt x="184869" y="467762"/>
                  </a:lnTo>
                  <a:lnTo>
                    <a:pt x="208872" y="429376"/>
                  </a:lnTo>
                  <a:cubicBezTo>
                    <a:pt x="211349" y="425375"/>
                    <a:pt x="216111" y="423185"/>
                    <a:pt x="220778" y="423947"/>
                  </a:cubicBezTo>
                  <a:cubicBezTo>
                    <a:pt x="238400" y="426614"/>
                    <a:pt x="256307" y="426614"/>
                    <a:pt x="274023" y="423947"/>
                  </a:cubicBezTo>
                  <a:cubicBezTo>
                    <a:pt x="278690" y="423185"/>
                    <a:pt x="283358" y="425375"/>
                    <a:pt x="285929" y="429376"/>
                  </a:cubicBezTo>
                  <a:lnTo>
                    <a:pt x="309932" y="467762"/>
                  </a:lnTo>
                  <a:lnTo>
                    <a:pt x="359272" y="447378"/>
                  </a:lnTo>
                  <a:lnTo>
                    <a:pt x="349080" y="403277"/>
                  </a:lnTo>
                  <a:cubicBezTo>
                    <a:pt x="348032" y="398610"/>
                    <a:pt x="349747" y="393848"/>
                    <a:pt x="353652" y="390990"/>
                  </a:cubicBezTo>
                  <a:cubicBezTo>
                    <a:pt x="368035" y="380417"/>
                    <a:pt x="380703" y="367749"/>
                    <a:pt x="391276" y="353366"/>
                  </a:cubicBezTo>
                  <a:cubicBezTo>
                    <a:pt x="394133" y="349556"/>
                    <a:pt x="398896" y="347747"/>
                    <a:pt x="403563" y="348794"/>
                  </a:cubicBezTo>
                  <a:lnTo>
                    <a:pt x="447664" y="358986"/>
                  </a:lnTo>
                  <a:lnTo>
                    <a:pt x="468047" y="309742"/>
                  </a:lnTo>
                  <a:lnTo>
                    <a:pt x="429566" y="285739"/>
                  </a:lnTo>
                  <a:cubicBezTo>
                    <a:pt x="425566" y="283262"/>
                    <a:pt x="423375" y="278595"/>
                    <a:pt x="424137" y="273833"/>
                  </a:cubicBezTo>
                  <a:cubicBezTo>
                    <a:pt x="426804" y="256211"/>
                    <a:pt x="426804" y="238304"/>
                    <a:pt x="424137" y="220588"/>
                  </a:cubicBezTo>
                  <a:cubicBezTo>
                    <a:pt x="423470" y="215921"/>
                    <a:pt x="425566" y="211253"/>
                    <a:pt x="429566" y="208682"/>
                  </a:cubicBezTo>
                  <a:lnTo>
                    <a:pt x="467952" y="184679"/>
                  </a:lnTo>
                  <a:lnTo>
                    <a:pt x="447569" y="135434"/>
                  </a:lnTo>
                  <a:lnTo>
                    <a:pt x="403468" y="145626"/>
                  </a:lnTo>
                  <a:cubicBezTo>
                    <a:pt x="398801" y="146674"/>
                    <a:pt x="394038" y="144864"/>
                    <a:pt x="391181" y="141054"/>
                  </a:cubicBezTo>
                  <a:cubicBezTo>
                    <a:pt x="380608" y="126671"/>
                    <a:pt x="367940" y="114003"/>
                    <a:pt x="353557" y="103430"/>
                  </a:cubicBezTo>
                  <a:cubicBezTo>
                    <a:pt x="349747" y="100573"/>
                    <a:pt x="347937" y="95810"/>
                    <a:pt x="348985" y="91143"/>
                  </a:cubicBezTo>
                  <a:lnTo>
                    <a:pt x="359177" y="47042"/>
                  </a:lnTo>
                  <a:lnTo>
                    <a:pt x="309837" y="26659"/>
                  </a:lnTo>
                  <a:lnTo>
                    <a:pt x="285834" y="65140"/>
                  </a:lnTo>
                  <a:cubicBezTo>
                    <a:pt x="283358" y="69140"/>
                    <a:pt x="278690" y="71331"/>
                    <a:pt x="273928" y="70569"/>
                  </a:cubicBezTo>
                  <a:cubicBezTo>
                    <a:pt x="256307" y="67902"/>
                    <a:pt x="238400" y="67902"/>
                    <a:pt x="220683" y="70569"/>
                  </a:cubicBezTo>
                  <a:cubicBezTo>
                    <a:pt x="216016" y="71331"/>
                    <a:pt x="211349" y="69140"/>
                    <a:pt x="208777" y="65140"/>
                  </a:cubicBezTo>
                  <a:lnTo>
                    <a:pt x="184774" y="26754"/>
                  </a:lnTo>
                  <a:lnTo>
                    <a:pt x="135434" y="47138"/>
                  </a:lnTo>
                  <a:lnTo>
                    <a:pt x="145626" y="91238"/>
                  </a:lnTo>
                  <a:cubicBezTo>
                    <a:pt x="146674" y="95906"/>
                    <a:pt x="144959" y="100668"/>
                    <a:pt x="141054" y="103526"/>
                  </a:cubicBezTo>
                  <a:cubicBezTo>
                    <a:pt x="126671" y="114098"/>
                    <a:pt x="114003" y="126767"/>
                    <a:pt x="103430" y="141149"/>
                  </a:cubicBezTo>
                  <a:cubicBezTo>
                    <a:pt x="100573" y="144959"/>
                    <a:pt x="95810" y="146769"/>
                    <a:pt x="91143" y="145721"/>
                  </a:cubicBezTo>
                  <a:lnTo>
                    <a:pt x="47042" y="135530"/>
                  </a:lnTo>
                  <a:lnTo>
                    <a:pt x="26659" y="184774"/>
                  </a:lnTo>
                  <a:lnTo>
                    <a:pt x="65140" y="208777"/>
                  </a:lnTo>
                  <a:cubicBezTo>
                    <a:pt x="69140" y="211253"/>
                    <a:pt x="71331" y="215921"/>
                    <a:pt x="70569" y="220683"/>
                  </a:cubicBezTo>
                  <a:cubicBezTo>
                    <a:pt x="67902" y="238304"/>
                    <a:pt x="67902" y="256211"/>
                    <a:pt x="70569" y="273928"/>
                  </a:cubicBezTo>
                  <a:cubicBezTo>
                    <a:pt x="71236" y="278595"/>
                    <a:pt x="69140" y="283262"/>
                    <a:pt x="65140" y="285834"/>
                  </a:cubicBezTo>
                  <a:lnTo>
                    <a:pt x="26754" y="309837"/>
                  </a:lnTo>
                  <a:lnTo>
                    <a:pt x="51043" y="368416"/>
                  </a:lnTo>
                  <a:cubicBezTo>
                    <a:pt x="53519" y="374512"/>
                    <a:pt x="50662" y="381465"/>
                    <a:pt x="44566" y="383942"/>
                  </a:cubicBezTo>
                  <a:cubicBezTo>
                    <a:pt x="38470" y="386418"/>
                    <a:pt x="31517" y="383561"/>
                    <a:pt x="29040" y="377465"/>
                  </a:cubicBezTo>
                  <a:lnTo>
                    <a:pt x="941" y="309551"/>
                  </a:lnTo>
                  <a:cubicBezTo>
                    <a:pt x="-1249" y="304217"/>
                    <a:pt x="656" y="297931"/>
                    <a:pt x="5609" y="294883"/>
                  </a:cubicBezTo>
                  <a:lnTo>
                    <a:pt x="46090" y="269642"/>
                  </a:lnTo>
                  <a:cubicBezTo>
                    <a:pt x="44471" y="254783"/>
                    <a:pt x="44471" y="239828"/>
                    <a:pt x="46090" y="224969"/>
                  </a:cubicBezTo>
                  <a:lnTo>
                    <a:pt x="5609" y="199728"/>
                  </a:lnTo>
                  <a:cubicBezTo>
                    <a:pt x="656" y="196680"/>
                    <a:pt x="-1345" y="190489"/>
                    <a:pt x="941" y="185060"/>
                  </a:cubicBezTo>
                  <a:lnTo>
                    <a:pt x="29040" y="117146"/>
                  </a:lnTo>
                  <a:cubicBezTo>
                    <a:pt x="31231" y="111812"/>
                    <a:pt x="37041" y="108764"/>
                    <a:pt x="42756" y="110098"/>
                  </a:cubicBezTo>
                  <a:lnTo>
                    <a:pt x="89238" y="120861"/>
                  </a:lnTo>
                  <a:cubicBezTo>
                    <a:pt x="98573" y="109145"/>
                    <a:pt x="109145" y="98573"/>
                    <a:pt x="120861" y="89238"/>
                  </a:cubicBezTo>
                  <a:lnTo>
                    <a:pt x="110098" y="42756"/>
                  </a:lnTo>
                  <a:cubicBezTo>
                    <a:pt x="108764" y="37041"/>
                    <a:pt x="111717" y="31326"/>
                    <a:pt x="117146" y="29040"/>
                  </a:cubicBezTo>
                  <a:lnTo>
                    <a:pt x="185060" y="941"/>
                  </a:lnTo>
                  <a:cubicBezTo>
                    <a:pt x="190394" y="-1345"/>
                    <a:pt x="196680" y="656"/>
                    <a:pt x="199728" y="5609"/>
                  </a:cubicBezTo>
                  <a:lnTo>
                    <a:pt x="224969" y="46090"/>
                  </a:lnTo>
                  <a:cubicBezTo>
                    <a:pt x="239828" y="44471"/>
                    <a:pt x="254783" y="44471"/>
                    <a:pt x="269642" y="46090"/>
                  </a:cubicBezTo>
                  <a:lnTo>
                    <a:pt x="294883" y="5609"/>
                  </a:lnTo>
                  <a:cubicBezTo>
                    <a:pt x="297931" y="656"/>
                    <a:pt x="304217" y="-1345"/>
                    <a:pt x="309551" y="941"/>
                  </a:cubicBezTo>
                  <a:lnTo>
                    <a:pt x="377465" y="29040"/>
                  </a:lnTo>
                  <a:cubicBezTo>
                    <a:pt x="382799" y="31231"/>
                    <a:pt x="385847" y="37041"/>
                    <a:pt x="384513" y="42756"/>
                  </a:cubicBezTo>
                  <a:lnTo>
                    <a:pt x="373750" y="89238"/>
                  </a:lnTo>
                  <a:cubicBezTo>
                    <a:pt x="385466" y="98573"/>
                    <a:pt x="396038" y="109145"/>
                    <a:pt x="405373" y="120861"/>
                  </a:cubicBezTo>
                  <a:lnTo>
                    <a:pt x="451855" y="110098"/>
                  </a:lnTo>
                  <a:cubicBezTo>
                    <a:pt x="457570" y="108764"/>
                    <a:pt x="463285" y="111812"/>
                    <a:pt x="465571" y="117146"/>
                  </a:cubicBezTo>
                  <a:lnTo>
                    <a:pt x="493670" y="185060"/>
                  </a:lnTo>
                  <a:cubicBezTo>
                    <a:pt x="495860" y="190394"/>
                    <a:pt x="493955" y="196680"/>
                    <a:pt x="489002" y="199728"/>
                  </a:cubicBezTo>
                  <a:lnTo>
                    <a:pt x="448521" y="224969"/>
                  </a:lnTo>
                  <a:cubicBezTo>
                    <a:pt x="450140" y="239828"/>
                    <a:pt x="450140" y="254783"/>
                    <a:pt x="448521" y="269642"/>
                  </a:cubicBezTo>
                  <a:lnTo>
                    <a:pt x="489002" y="294883"/>
                  </a:lnTo>
                  <a:cubicBezTo>
                    <a:pt x="493955" y="297931"/>
                    <a:pt x="495956" y="304122"/>
                    <a:pt x="493670" y="309551"/>
                  </a:cubicBezTo>
                  <a:lnTo>
                    <a:pt x="465571" y="377465"/>
                  </a:lnTo>
                  <a:cubicBezTo>
                    <a:pt x="463380" y="382799"/>
                    <a:pt x="457570" y="385847"/>
                    <a:pt x="451855" y="384513"/>
                  </a:cubicBezTo>
                  <a:lnTo>
                    <a:pt x="405373" y="373750"/>
                  </a:lnTo>
                  <a:cubicBezTo>
                    <a:pt x="396038" y="385466"/>
                    <a:pt x="385466" y="396038"/>
                    <a:pt x="373750" y="405373"/>
                  </a:cubicBezTo>
                  <a:lnTo>
                    <a:pt x="384513" y="451855"/>
                  </a:lnTo>
                  <a:cubicBezTo>
                    <a:pt x="385847" y="457570"/>
                    <a:pt x="382894" y="463285"/>
                    <a:pt x="377465" y="465571"/>
                  </a:cubicBezTo>
                  <a:lnTo>
                    <a:pt x="309551" y="493670"/>
                  </a:lnTo>
                  <a:cubicBezTo>
                    <a:pt x="304122" y="495860"/>
                    <a:pt x="297931" y="493860"/>
                    <a:pt x="294883" y="489002"/>
                  </a:cubicBezTo>
                  <a:lnTo>
                    <a:pt x="269642" y="448521"/>
                  </a:lnTo>
                  <a:cubicBezTo>
                    <a:pt x="254783" y="450140"/>
                    <a:pt x="239828" y="450140"/>
                    <a:pt x="224969" y="448521"/>
                  </a:cubicBezTo>
                  <a:lnTo>
                    <a:pt x="199728" y="489002"/>
                  </a:lnTo>
                  <a:cubicBezTo>
                    <a:pt x="197633" y="492431"/>
                    <a:pt x="193823" y="494527"/>
                    <a:pt x="189727" y="494527"/>
                  </a:cubicBezTo>
                  <a:close/>
                </a:path>
              </a:pathLst>
            </a:custGeom>
            <a:grpFill/>
            <a:ln w="9525" cap="flat">
              <a:noFill/>
              <a:prstDash val="solid"/>
              <a:miter/>
            </a:ln>
          </p:spPr>
          <p:txBody>
            <a:bodyPr rtlCol="0" anchor="ctr"/>
            <a:lstStyle/>
            <a:p>
              <a:endParaRPr lang="en-US"/>
            </a:p>
          </p:txBody>
        </p:sp>
        <p:sp>
          <p:nvSpPr>
            <p:cNvPr id="7" name="Freeform: Shape 7">
              <a:extLst>
                <a:ext uri="{FF2B5EF4-FFF2-40B4-BE49-F238E27FC236}">
                  <a16:creationId xmlns:a16="http://schemas.microsoft.com/office/drawing/2014/main" id="{70D4F59C-9DD2-FFF5-A105-252A47208D12}"/>
                </a:ext>
              </a:extLst>
            </p:cNvPr>
            <p:cNvSpPr/>
            <p:nvPr/>
          </p:nvSpPr>
          <p:spPr>
            <a:xfrm>
              <a:off x="5850468" y="3493412"/>
              <a:ext cx="173497" cy="173521"/>
            </a:xfrm>
            <a:custGeom>
              <a:avLst/>
              <a:gdLst>
                <a:gd name="connsiteX0" fmla="*/ 11882 w 173497"/>
                <a:gd name="connsiteY0" fmla="*/ 173522 h 173521"/>
                <a:gd name="connsiteX1" fmla="*/ 3500 w 173497"/>
                <a:gd name="connsiteY1" fmla="*/ 169997 h 173521"/>
                <a:gd name="connsiteX2" fmla="*/ 3500 w 173497"/>
                <a:gd name="connsiteY2" fmla="*/ 153138 h 173521"/>
                <a:gd name="connsiteX3" fmla="*/ 153138 w 173497"/>
                <a:gd name="connsiteY3" fmla="*/ 3500 h 173521"/>
                <a:gd name="connsiteX4" fmla="*/ 169997 w 173497"/>
                <a:gd name="connsiteY4" fmla="*/ 3500 h 173521"/>
                <a:gd name="connsiteX5" fmla="*/ 169997 w 173497"/>
                <a:gd name="connsiteY5" fmla="*/ 20360 h 173521"/>
                <a:gd name="connsiteX6" fmla="*/ 20264 w 173497"/>
                <a:gd name="connsiteY6" fmla="*/ 170093 h 173521"/>
                <a:gd name="connsiteX7" fmla="*/ 11882 w 173497"/>
                <a:gd name="connsiteY7" fmla="*/ 173522 h 173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497" h="173521">
                  <a:moveTo>
                    <a:pt x="11882" y="173522"/>
                  </a:moveTo>
                  <a:cubicBezTo>
                    <a:pt x="8834" y="173522"/>
                    <a:pt x="5786" y="172379"/>
                    <a:pt x="3500" y="169997"/>
                  </a:cubicBezTo>
                  <a:cubicBezTo>
                    <a:pt x="-1167" y="165330"/>
                    <a:pt x="-1167" y="157805"/>
                    <a:pt x="3500" y="153138"/>
                  </a:cubicBezTo>
                  <a:lnTo>
                    <a:pt x="153138" y="3500"/>
                  </a:lnTo>
                  <a:cubicBezTo>
                    <a:pt x="157805" y="-1167"/>
                    <a:pt x="165330" y="-1167"/>
                    <a:pt x="169997" y="3500"/>
                  </a:cubicBezTo>
                  <a:cubicBezTo>
                    <a:pt x="174665" y="8168"/>
                    <a:pt x="174665" y="15692"/>
                    <a:pt x="169997" y="20360"/>
                  </a:cubicBezTo>
                  <a:lnTo>
                    <a:pt x="20264" y="170093"/>
                  </a:lnTo>
                  <a:cubicBezTo>
                    <a:pt x="17978" y="172379"/>
                    <a:pt x="14930" y="173522"/>
                    <a:pt x="11882" y="173522"/>
                  </a:cubicBezTo>
                  <a:close/>
                </a:path>
              </a:pathLst>
            </a:custGeom>
            <a:grpFill/>
            <a:ln w="9525" cap="flat">
              <a:noFill/>
              <a:prstDash val="solid"/>
              <a:miter/>
            </a:ln>
          </p:spPr>
          <p:txBody>
            <a:bodyPr rtlCol="0" anchor="ctr"/>
            <a:lstStyle/>
            <a:p>
              <a:endParaRPr lang="en-US"/>
            </a:p>
          </p:txBody>
        </p:sp>
        <p:sp>
          <p:nvSpPr>
            <p:cNvPr id="8" name="Freeform: Shape 8">
              <a:extLst>
                <a:ext uri="{FF2B5EF4-FFF2-40B4-BE49-F238E27FC236}">
                  <a16:creationId xmlns:a16="http://schemas.microsoft.com/office/drawing/2014/main" id="{B93A84D8-1C48-FD59-2EFD-5532CF6FF4BE}"/>
                </a:ext>
              </a:extLst>
            </p:cNvPr>
            <p:cNvSpPr/>
            <p:nvPr/>
          </p:nvSpPr>
          <p:spPr>
            <a:xfrm>
              <a:off x="5920272" y="3493496"/>
              <a:ext cx="103722" cy="104000"/>
            </a:xfrm>
            <a:custGeom>
              <a:avLst/>
              <a:gdLst>
                <a:gd name="connsiteX0" fmla="*/ 80382 w 103722"/>
                <a:gd name="connsiteY0" fmla="*/ 104001 h 104000"/>
                <a:gd name="connsiteX1" fmla="*/ 78667 w 103722"/>
                <a:gd name="connsiteY1" fmla="*/ 103905 h 104000"/>
                <a:gd name="connsiteX2" fmla="*/ 68571 w 103722"/>
                <a:gd name="connsiteY2" fmla="*/ 90475 h 104000"/>
                <a:gd name="connsiteX3" fmla="*/ 77715 w 103722"/>
                <a:gd name="connsiteY3" fmla="*/ 26372 h 104000"/>
                <a:gd name="connsiteX4" fmla="*/ 13897 w 103722"/>
                <a:gd name="connsiteY4" fmla="*/ 37421 h 104000"/>
                <a:gd name="connsiteX5" fmla="*/ 181 w 103722"/>
                <a:gd name="connsiteY5" fmla="*/ 27705 h 104000"/>
                <a:gd name="connsiteX6" fmla="*/ 9897 w 103722"/>
                <a:gd name="connsiteY6" fmla="*/ 13989 h 104000"/>
                <a:gd name="connsiteX7" fmla="*/ 89812 w 103722"/>
                <a:gd name="connsiteY7" fmla="*/ 178 h 104000"/>
                <a:gd name="connsiteX8" fmla="*/ 100099 w 103722"/>
                <a:gd name="connsiteY8" fmla="*/ 3321 h 104000"/>
                <a:gd name="connsiteX9" fmla="*/ 103623 w 103722"/>
                <a:gd name="connsiteY9" fmla="*/ 13513 h 104000"/>
                <a:gd name="connsiteX10" fmla="*/ 92193 w 103722"/>
                <a:gd name="connsiteY10" fmla="*/ 93809 h 104000"/>
                <a:gd name="connsiteX11" fmla="*/ 80382 w 103722"/>
                <a:gd name="connsiteY11" fmla="*/ 104001 h 1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722" h="104000">
                  <a:moveTo>
                    <a:pt x="80382" y="104001"/>
                  </a:moveTo>
                  <a:cubicBezTo>
                    <a:pt x="79810" y="104001"/>
                    <a:pt x="79239" y="104001"/>
                    <a:pt x="78667" y="103905"/>
                  </a:cubicBezTo>
                  <a:cubicBezTo>
                    <a:pt x="72190" y="102953"/>
                    <a:pt x="67618" y="96952"/>
                    <a:pt x="68571" y="90475"/>
                  </a:cubicBezTo>
                  <a:lnTo>
                    <a:pt x="77715" y="26372"/>
                  </a:lnTo>
                  <a:lnTo>
                    <a:pt x="13897" y="37421"/>
                  </a:lnTo>
                  <a:cubicBezTo>
                    <a:pt x="7420" y="38564"/>
                    <a:pt x="1229" y="34182"/>
                    <a:pt x="181" y="27705"/>
                  </a:cubicBezTo>
                  <a:cubicBezTo>
                    <a:pt x="-962" y="21228"/>
                    <a:pt x="3420" y="15037"/>
                    <a:pt x="9897" y="13989"/>
                  </a:cubicBezTo>
                  <a:lnTo>
                    <a:pt x="89812" y="178"/>
                  </a:lnTo>
                  <a:cubicBezTo>
                    <a:pt x="93526" y="-489"/>
                    <a:pt x="97432" y="750"/>
                    <a:pt x="100099" y="3321"/>
                  </a:cubicBezTo>
                  <a:cubicBezTo>
                    <a:pt x="102861" y="5988"/>
                    <a:pt x="104099" y="9798"/>
                    <a:pt x="103623" y="13513"/>
                  </a:cubicBezTo>
                  <a:lnTo>
                    <a:pt x="92193" y="93809"/>
                  </a:lnTo>
                  <a:cubicBezTo>
                    <a:pt x="91336" y="99714"/>
                    <a:pt x="86192" y="104001"/>
                    <a:pt x="80382" y="104001"/>
                  </a:cubicBezTo>
                  <a:close/>
                </a:path>
              </a:pathLst>
            </a:custGeom>
            <a:grpFill/>
            <a:ln w="9525" cap="flat">
              <a:noFill/>
              <a:prstDash val="solid"/>
              <a:miter/>
            </a:ln>
          </p:spPr>
          <p:txBody>
            <a:bodyPr rtlCol="0" anchor="ctr"/>
            <a:lstStyle/>
            <a:p>
              <a:endParaRPr lang="en-US"/>
            </a:p>
          </p:txBody>
        </p:sp>
        <p:sp>
          <p:nvSpPr>
            <p:cNvPr id="9" name="Freeform: Shape 9">
              <a:extLst>
                <a:ext uri="{FF2B5EF4-FFF2-40B4-BE49-F238E27FC236}">
                  <a16:creationId xmlns:a16="http://schemas.microsoft.com/office/drawing/2014/main" id="{1B6A36E0-8EF0-9B33-B92F-A07A405E5EE3}"/>
                </a:ext>
              </a:extLst>
            </p:cNvPr>
            <p:cNvSpPr/>
            <p:nvPr/>
          </p:nvSpPr>
          <p:spPr>
            <a:xfrm>
              <a:off x="6160793" y="3183087"/>
              <a:ext cx="173593" cy="173616"/>
            </a:xfrm>
            <a:custGeom>
              <a:avLst/>
              <a:gdLst>
                <a:gd name="connsiteX0" fmla="*/ 11882 w 173593"/>
                <a:gd name="connsiteY0" fmla="*/ 173617 h 173616"/>
                <a:gd name="connsiteX1" fmla="*/ 3500 w 173593"/>
                <a:gd name="connsiteY1" fmla="*/ 170093 h 173616"/>
                <a:gd name="connsiteX2" fmla="*/ 3500 w 173593"/>
                <a:gd name="connsiteY2" fmla="*/ 153233 h 173616"/>
                <a:gd name="connsiteX3" fmla="*/ 153233 w 173593"/>
                <a:gd name="connsiteY3" fmla="*/ 3500 h 173616"/>
                <a:gd name="connsiteX4" fmla="*/ 170093 w 173593"/>
                <a:gd name="connsiteY4" fmla="*/ 3500 h 173616"/>
                <a:gd name="connsiteX5" fmla="*/ 170093 w 173593"/>
                <a:gd name="connsiteY5" fmla="*/ 20360 h 173616"/>
                <a:gd name="connsiteX6" fmla="*/ 20264 w 173593"/>
                <a:gd name="connsiteY6" fmla="*/ 170093 h 173616"/>
                <a:gd name="connsiteX7" fmla="*/ 11882 w 173593"/>
                <a:gd name="connsiteY7" fmla="*/ 173617 h 17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593" h="173616">
                  <a:moveTo>
                    <a:pt x="11882" y="173617"/>
                  </a:moveTo>
                  <a:cubicBezTo>
                    <a:pt x="8834" y="173617"/>
                    <a:pt x="5786" y="172474"/>
                    <a:pt x="3500" y="170093"/>
                  </a:cubicBezTo>
                  <a:cubicBezTo>
                    <a:pt x="-1167" y="165425"/>
                    <a:pt x="-1167" y="157901"/>
                    <a:pt x="3500" y="153233"/>
                  </a:cubicBezTo>
                  <a:lnTo>
                    <a:pt x="153233" y="3500"/>
                  </a:lnTo>
                  <a:cubicBezTo>
                    <a:pt x="157901" y="-1167"/>
                    <a:pt x="165425" y="-1167"/>
                    <a:pt x="170093" y="3500"/>
                  </a:cubicBezTo>
                  <a:cubicBezTo>
                    <a:pt x="174760" y="8168"/>
                    <a:pt x="174760" y="15692"/>
                    <a:pt x="170093" y="20360"/>
                  </a:cubicBezTo>
                  <a:lnTo>
                    <a:pt x="20264" y="170093"/>
                  </a:lnTo>
                  <a:cubicBezTo>
                    <a:pt x="17978" y="172379"/>
                    <a:pt x="14930" y="173617"/>
                    <a:pt x="11882" y="173617"/>
                  </a:cubicBezTo>
                  <a:close/>
                </a:path>
              </a:pathLst>
            </a:custGeom>
            <a:grpFill/>
            <a:ln w="9525" cap="flat">
              <a:noFill/>
              <a:prstDash val="solid"/>
              <a:miter/>
            </a:ln>
          </p:spPr>
          <p:txBody>
            <a:bodyPr rtlCol="0" anchor="ctr"/>
            <a:lstStyle/>
            <a:p>
              <a:endParaRPr lang="en-US"/>
            </a:p>
          </p:txBody>
        </p:sp>
        <p:sp>
          <p:nvSpPr>
            <p:cNvPr id="10" name="Freeform: Shape 10">
              <a:extLst>
                <a:ext uri="{FF2B5EF4-FFF2-40B4-BE49-F238E27FC236}">
                  <a16:creationId xmlns:a16="http://schemas.microsoft.com/office/drawing/2014/main" id="{9099FE61-9BEE-74D3-2641-0D135FFE9623}"/>
                </a:ext>
              </a:extLst>
            </p:cNvPr>
            <p:cNvSpPr/>
            <p:nvPr/>
          </p:nvSpPr>
          <p:spPr>
            <a:xfrm>
              <a:off x="6160765" y="3252661"/>
              <a:ext cx="103627" cy="104043"/>
            </a:xfrm>
            <a:custGeom>
              <a:avLst/>
              <a:gdLst>
                <a:gd name="connsiteX0" fmla="*/ 11911 w 103627"/>
                <a:gd name="connsiteY0" fmla="*/ 104043 h 104043"/>
                <a:gd name="connsiteX1" fmla="*/ 3624 w 103627"/>
                <a:gd name="connsiteY1" fmla="*/ 100710 h 104043"/>
                <a:gd name="connsiteX2" fmla="*/ 100 w 103627"/>
                <a:gd name="connsiteY2" fmla="*/ 90518 h 104043"/>
                <a:gd name="connsiteX3" fmla="*/ 11530 w 103627"/>
                <a:gd name="connsiteY3" fmla="*/ 10222 h 104043"/>
                <a:gd name="connsiteX4" fmla="*/ 24960 w 103627"/>
                <a:gd name="connsiteY4" fmla="*/ 126 h 104043"/>
                <a:gd name="connsiteX5" fmla="*/ 35056 w 103627"/>
                <a:gd name="connsiteY5" fmla="*/ 13556 h 104043"/>
                <a:gd name="connsiteX6" fmla="*/ 25912 w 103627"/>
                <a:gd name="connsiteY6" fmla="*/ 77659 h 104043"/>
                <a:gd name="connsiteX7" fmla="*/ 89730 w 103627"/>
                <a:gd name="connsiteY7" fmla="*/ 66610 h 104043"/>
                <a:gd name="connsiteX8" fmla="*/ 103446 w 103627"/>
                <a:gd name="connsiteY8" fmla="*/ 76326 h 104043"/>
                <a:gd name="connsiteX9" fmla="*/ 93730 w 103627"/>
                <a:gd name="connsiteY9" fmla="*/ 90042 h 104043"/>
                <a:gd name="connsiteX10" fmla="*/ 13816 w 103627"/>
                <a:gd name="connsiteY10" fmla="*/ 103853 h 104043"/>
                <a:gd name="connsiteX11" fmla="*/ 11911 w 103627"/>
                <a:gd name="connsiteY11" fmla="*/ 104043 h 104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627" h="104043">
                  <a:moveTo>
                    <a:pt x="11911" y="104043"/>
                  </a:moveTo>
                  <a:cubicBezTo>
                    <a:pt x="8863" y="104043"/>
                    <a:pt x="5815" y="102900"/>
                    <a:pt x="3624" y="100710"/>
                  </a:cubicBezTo>
                  <a:cubicBezTo>
                    <a:pt x="862" y="98043"/>
                    <a:pt x="-377" y="94233"/>
                    <a:pt x="100" y="90518"/>
                  </a:cubicBezTo>
                  <a:lnTo>
                    <a:pt x="11530" y="10222"/>
                  </a:lnTo>
                  <a:cubicBezTo>
                    <a:pt x="12482" y="3745"/>
                    <a:pt x="18483" y="-827"/>
                    <a:pt x="24960" y="126"/>
                  </a:cubicBezTo>
                  <a:cubicBezTo>
                    <a:pt x="31437" y="1078"/>
                    <a:pt x="36009" y="7079"/>
                    <a:pt x="35056" y="13556"/>
                  </a:cubicBezTo>
                  <a:lnTo>
                    <a:pt x="25912" y="77659"/>
                  </a:lnTo>
                  <a:lnTo>
                    <a:pt x="89730" y="66610"/>
                  </a:lnTo>
                  <a:cubicBezTo>
                    <a:pt x="96207" y="65467"/>
                    <a:pt x="102398" y="69849"/>
                    <a:pt x="103446" y="76326"/>
                  </a:cubicBezTo>
                  <a:cubicBezTo>
                    <a:pt x="104589" y="82803"/>
                    <a:pt x="100207" y="88994"/>
                    <a:pt x="93730" y="90042"/>
                  </a:cubicBezTo>
                  <a:lnTo>
                    <a:pt x="13816" y="103853"/>
                  </a:lnTo>
                  <a:cubicBezTo>
                    <a:pt x="13244" y="103948"/>
                    <a:pt x="12577" y="104043"/>
                    <a:pt x="11911" y="104043"/>
                  </a:cubicBezTo>
                  <a:close/>
                </a:path>
              </a:pathLst>
            </a:custGeom>
            <a:grpFill/>
            <a:ln w="9525" cap="flat">
              <a:noFill/>
              <a:prstDash val="solid"/>
              <a:miter/>
            </a:ln>
          </p:spPr>
          <p:txBody>
            <a:bodyPr rtlCol="0" anchor="ctr"/>
            <a:lstStyle/>
            <a:p>
              <a:endParaRPr lang="en-US"/>
            </a:p>
          </p:txBody>
        </p:sp>
      </p:grpSp>
      <p:sp>
        <p:nvSpPr>
          <p:cNvPr id="11" name="Graphic 1">
            <a:extLst>
              <a:ext uri="{FF2B5EF4-FFF2-40B4-BE49-F238E27FC236}">
                <a16:creationId xmlns:a16="http://schemas.microsoft.com/office/drawing/2014/main" id="{F108851E-6136-AD7D-B827-55B09653CE5B}"/>
              </a:ext>
            </a:extLst>
          </p:cNvPr>
          <p:cNvSpPr/>
          <p:nvPr/>
        </p:nvSpPr>
        <p:spPr>
          <a:xfrm>
            <a:off x="849121" y="3529547"/>
            <a:ext cx="529143" cy="542814"/>
          </a:xfrm>
          <a:custGeom>
            <a:avLst/>
            <a:gdLst>
              <a:gd name="connsiteX0" fmla="*/ 2975391 w 4863281"/>
              <a:gd name="connsiteY0" fmla="*/ 4988932 h 4988931"/>
              <a:gd name="connsiteX1" fmla="*/ 2918336 w 4863281"/>
              <a:gd name="connsiteY1" fmla="*/ 4965310 h 4988931"/>
              <a:gd name="connsiteX2" fmla="*/ 323154 w 4863281"/>
              <a:gd name="connsiteY2" fmla="*/ 2375367 h 4988931"/>
              <a:gd name="connsiteX3" fmla="*/ 299723 w 4863281"/>
              <a:gd name="connsiteY3" fmla="*/ 2311454 h 4988931"/>
              <a:gd name="connsiteX4" fmla="*/ 421833 w 4863281"/>
              <a:gd name="connsiteY4" fmla="*/ 842318 h 4988931"/>
              <a:gd name="connsiteX5" fmla="*/ 284102 w 4863281"/>
              <a:gd name="connsiteY5" fmla="*/ 703825 h 4988931"/>
              <a:gd name="connsiteX6" fmla="*/ 281435 w 4863281"/>
              <a:gd name="connsiteY6" fmla="*/ 700777 h 4988931"/>
              <a:gd name="connsiteX7" fmla="*/ 45501 w 4863281"/>
              <a:gd name="connsiteY7" fmla="*/ 37932 h 4988931"/>
              <a:gd name="connsiteX8" fmla="*/ 45691 w 4863281"/>
              <a:gd name="connsiteY8" fmla="*/ 37646 h 4988931"/>
              <a:gd name="connsiteX9" fmla="*/ 795785 w 4863281"/>
              <a:gd name="connsiteY9" fmla="*/ 425885 h 4988931"/>
              <a:gd name="connsiteX10" fmla="*/ 892940 w 4863281"/>
              <a:gd name="connsiteY10" fmla="*/ 536471 h 4988931"/>
              <a:gd name="connsiteX11" fmla="*/ 2180529 w 4863281"/>
              <a:gd name="connsiteY11" fmla="*/ 426838 h 4988931"/>
              <a:gd name="connsiteX12" fmla="*/ 2180529 w 4863281"/>
              <a:gd name="connsiteY12" fmla="*/ 426838 h 4988931"/>
              <a:gd name="connsiteX13" fmla="*/ 2244442 w 4863281"/>
              <a:gd name="connsiteY13" fmla="*/ 450174 h 4988931"/>
              <a:gd name="connsiteX14" fmla="*/ 4839624 w 4863281"/>
              <a:gd name="connsiteY14" fmla="*/ 3040212 h 4988931"/>
              <a:gd name="connsiteX15" fmla="*/ 4839719 w 4863281"/>
              <a:gd name="connsiteY15" fmla="*/ 3154512 h 4988931"/>
              <a:gd name="connsiteX16" fmla="*/ 3032636 w 4863281"/>
              <a:gd name="connsiteY16" fmla="*/ 4965215 h 4988931"/>
              <a:gd name="connsiteX17" fmla="*/ 2975391 w 4863281"/>
              <a:gd name="connsiteY17" fmla="*/ 4988932 h 4988931"/>
              <a:gd name="connsiteX18" fmla="*/ 2975391 w 4863281"/>
              <a:gd name="connsiteY18" fmla="*/ 4988932 h 4988931"/>
              <a:gd name="connsiteX19" fmla="*/ 422500 w 4863281"/>
              <a:gd name="connsiteY19" fmla="*/ 2302596 h 4988931"/>
              <a:gd name="connsiteX20" fmla="*/ 2975296 w 4863281"/>
              <a:gd name="connsiteY20" fmla="*/ 4850343 h 4988931"/>
              <a:gd name="connsiteX21" fmla="*/ 4724753 w 4863281"/>
              <a:gd name="connsiteY21" fmla="*/ 3097362 h 4988931"/>
              <a:gd name="connsiteX22" fmla="*/ 2171957 w 4863281"/>
              <a:gd name="connsiteY22" fmla="*/ 549710 h 4988931"/>
              <a:gd name="connsiteX23" fmla="*/ 981522 w 4863281"/>
              <a:gd name="connsiteY23" fmla="*/ 651056 h 4988931"/>
              <a:gd name="connsiteX24" fmla="*/ 1174499 w 4863281"/>
              <a:gd name="connsiteY24" fmla="*/ 1058631 h 4988931"/>
              <a:gd name="connsiteX25" fmla="*/ 1221457 w 4863281"/>
              <a:gd name="connsiteY25" fmla="*/ 1054916 h 4988931"/>
              <a:gd name="connsiteX26" fmla="*/ 1221743 w 4863281"/>
              <a:gd name="connsiteY26" fmla="*/ 1054916 h 4988931"/>
              <a:gd name="connsiteX27" fmla="*/ 1430817 w 4863281"/>
              <a:gd name="connsiteY27" fmla="*/ 1141403 h 4988931"/>
              <a:gd name="connsiteX28" fmla="*/ 1517685 w 4863281"/>
              <a:gd name="connsiteY28" fmla="*/ 1350572 h 4988931"/>
              <a:gd name="connsiteX29" fmla="*/ 1431198 w 4863281"/>
              <a:gd name="connsiteY29" fmla="*/ 1559932 h 4988931"/>
              <a:gd name="connsiteX30" fmla="*/ 1012574 w 4863281"/>
              <a:gd name="connsiteY30" fmla="*/ 1560313 h 4988931"/>
              <a:gd name="connsiteX31" fmla="*/ 925706 w 4863281"/>
              <a:gd name="connsiteY31" fmla="*/ 1351144 h 4988931"/>
              <a:gd name="connsiteX32" fmla="*/ 1012193 w 4863281"/>
              <a:gd name="connsiteY32" fmla="*/ 1141784 h 4988931"/>
              <a:gd name="connsiteX33" fmla="*/ 1012193 w 4863281"/>
              <a:gd name="connsiteY33" fmla="*/ 1141784 h 4988931"/>
              <a:gd name="connsiteX34" fmla="*/ 1048864 w 4863281"/>
              <a:gd name="connsiteY34" fmla="*/ 1110447 h 4988931"/>
              <a:gd name="connsiteX35" fmla="*/ 1002858 w 4863281"/>
              <a:gd name="connsiteY35" fmla="*/ 918614 h 4988931"/>
              <a:gd name="connsiteX36" fmla="*/ 838552 w 4863281"/>
              <a:gd name="connsiteY36" fmla="*/ 663153 h 4988931"/>
              <a:gd name="connsiteX37" fmla="*/ 556612 w 4863281"/>
              <a:gd name="connsiteY37" fmla="*/ 687156 h 4988931"/>
              <a:gd name="connsiteX38" fmla="*/ 545373 w 4863281"/>
              <a:gd name="connsiteY38" fmla="*/ 822125 h 4988931"/>
              <a:gd name="connsiteX39" fmla="*/ 545277 w 4863281"/>
              <a:gd name="connsiteY39" fmla="*/ 823840 h 4988931"/>
              <a:gd name="connsiteX40" fmla="*/ 422500 w 4863281"/>
              <a:gd name="connsiteY40" fmla="*/ 2302596 h 4988931"/>
              <a:gd name="connsiteX41" fmla="*/ 1098394 w 4863281"/>
              <a:gd name="connsiteY41" fmla="*/ 1227700 h 4988931"/>
              <a:gd name="connsiteX42" fmla="*/ 1047435 w 4863281"/>
              <a:gd name="connsiteY42" fmla="*/ 1351049 h 4988931"/>
              <a:gd name="connsiteX43" fmla="*/ 1098680 w 4863281"/>
              <a:gd name="connsiteY43" fmla="*/ 1474302 h 4988931"/>
              <a:gd name="connsiteX44" fmla="*/ 1221838 w 4863281"/>
              <a:gd name="connsiteY44" fmla="*/ 1525261 h 4988931"/>
              <a:gd name="connsiteX45" fmla="*/ 1222029 w 4863281"/>
              <a:gd name="connsiteY45" fmla="*/ 1525261 h 4988931"/>
              <a:gd name="connsiteX46" fmla="*/ 1345282 w 4863281"/>
              <a:gd name="connsiteY46" fmla="*/ 1474016 h 4988931"/>
              <a:gd name="connsiteX47" fmla="*/ 1396241 w 4863281"/>
              <a:gd name="connsiteY47" fmla="*/ 1350668 h 4988931"/>
              <a:gd name="connsiteX48" fmla="*/ 1344997 w 4863281"/>
              <a:gd name="connsiteY48" fmla="*/ 1227414 h 4988931"/>
              <a:gd name="connsiteX49" fmla="*/ 1221838 w 4863281"/>
              <a:gd name="connsiteY49" fmla="*/ 1176455 h 4988931"/>
              <a:gd name="connsiteX50" fmla="*/ 1221648 w 4863281"/>
              <a:gd name="connsiteY50" fmla="*/ 1176455 h 4988931"/>
              <a:gd name="connsiteX51" fmla="*/ 1125826 w 4863281"/>
              <a:gd name="connsiteY51" fmla="*/ 1205221 h 4988931"/>
              <a:gd name="connsiteX52" fmla="*/ 1120588 w 4863281"/>
              <a:gd name="connsiteY52" fmla="*/ 1208840 h 4988931"/>
              <a:gd name="connsiteX53" fmla="*/ 1098394 w 4863281"/>
              <a:gd name="connsiteY53" fmla="*/ 1227700 h 4988931"/>
              <a:gd name="connsiteX54" fmla="*/ 1098394 w 4863281"/>
              <a:gd name="connsiteY54" fmla="*/ 1227700 h 4988931"/>
              <a:gd name="connsiteX55" fmla="*/ 374018 w 4863281"/>
              <a:gd name="connsiteY55" fmla="*/ 621815 h 4988931"/>
              <a:gd name="connsiteX56" fmla="*/ 434978 w 4863281"/>
              <a:gd name="connsiteY56" fmla="*/ 684680 h 4988931"/>
              <a:gd name="connsiteX57" fmla="*/ 438502 w 4863281"/>
              <a:gd name="connsiteY57" fmla="*/ 642770 h 4988931"/>
              <a:gd name="connsiteX58" fmla="*/ 512130 w 4863281"/>
              <a:gd name="connsiteY58" fmla="*/ 568951 h 4988931"/>
              <a:gd name="connsiteX59" fmla="*/ 743683 w 4863281"/>
              <a:gd name="connsiteY59" fmla="*/ 549234 h 4988931"/>
              <a:gd name="connsiteX60" fmla="*/ 706821 w 4863281"/>
              <a:gd name="connsiteY60" fmla="*/ 508848 h 4988931"/>
              <a:gd name="connsiteX61" fmla="*/ 318868 w 4863281"/>
              <a:gd name="connsiteY61" fmla="*/ 184522 h 4988931"/>
              <a:gd name="connsiteX62" fmla="*/ 128654 w 4863281"/>
              <a:gd name="connsiteY62" fmla="*/ 126610 h 4988931"/>
              <a:gd name="connsiteX63" fmla="*/ 128559 w 4863281"/>
              <a:gd name="connsiteY63" fmla="*/ 126705 h 4988931"/>
              <a:gd name="connsiteX64" fmla="*/ 374018 w 4863281"/>
              <a:gd name="connsiteY64" fmla="*/ 621815 h 4988931"/>
              <a:gd name="connsiteX65" fmla="*/ 3085024 w 4863281"/>
              <a:gd name="connsiteY65" fmla="*/ 3745919 h 4988931"/>
              <a:gd name="connsiteX66" fmla="*/ 3042066 w 4863281"/>
              <a:gd name="connsiteY66" fmla="*/ 3728108 h 4988931"/>
              <a:gd name="connsiteX67" fmla="*/ 1758001 w 4863281"/>
              <a:gd name="connsiteY67" fmla="*/ 2446519 h 4988931"/>
              <a:gd name="connsiteX68" fmla="*/ 1757905 w 4863281"/>
              <a:gd name="connsiteY68" fmla="*/ 2360508 h 4988931"/>
              <a:gd name="connsiteX69" fmla="*/ 1843916 w 4863281"/>
              <a:gd name="connsiteY69" fmla="*/ 2360413 h 4988931"/>
              <a:gd name="connsiteX70" fmla="*/ 3127981 w 4863281"/>
              <a:gd name="connsiteY70" fmla="*/ 3642002 h 4988931"/>
              <a:gd name="connsiteX71" fmla="*/ 3128077 w 4863281"/>
              <a:gd name="connsiteY71" fmla="*/ 3728013 h 4988931"/>
              <a:gd name="connsiteX72" fmla="*/ 3085024 w 4863281"/>
              <a:gd name="connsiteY72" fmla="*/ 3745919 h 4988931"/>
              <a:gd name="connsiteX73" fmla="*/ 3488503 w 4863281"/>
              <a:gd name="connsiteY73" fmla="*/ 3341583 h 4988931"/>
              <a:gd name="connsiteX74" fmla="*/ 3445545 w 4863281"/>
              <a:gd name="connsiteY74" fmla="*/ 3323772 h 4988931"/>
              <a:gd name="connsiteX75" fmla="*/ 2161384 w 4863281"/>
              <a:gd name="connsiteY75" fmla="*/ 2042278 h 4988931"/>
              <a:gd name="connsiteX76" fmla="*/ 2161289 w 4863281"/>
              <a:gd name="connsiteY76" fmla="*/ 1956267 h 4988931"/>
              <a:gd name="connsiteX77" fmla="*/ 2247300 w 4863281"/>
              <a:gd name="connsiteY77" fmla="*/ 1956172 h 4988931"/>
              <a:gd name="connsiteX78" fmla="*/ 3531460 w 4863281"/>
              <a:gd name="connsiteY78" fmla="*/ 3237761 h 4988931"/>
              <a:gd name="connsiteX79" fmla="*/ 3531555 w 4863281"/>
              <a:gd name="connsiteY79" fmla="*/ 3323772 h 4988931"/>
              <a:gd name="connsiteX80" fmla="*/ 3488503 w 4863281"/>
              <a:gd name="connsiteY80" fmla="*/ 3341583 h 4988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863281" h="4988931">
                <a:moveTo>
                  <a:pt x="2975391" y="4988932"/>
                </a:moveTo>
                <a:cubicBezTo>
                  <a:pt x="2953864" y="4988932"/>
                  <a:pt x="2933576" y="4980550"/>
                  <a:pt x="2918336" y="4965310"/>
                </a:cubicBezTo>
                <a:lnTo>
                  <a:pt x="323154" y="2375367"/>
                </a:lnTo>
                <a:cubicBezTo>
                  <a:pt x="306295" y="2358508"/>
                  <a:pt x="297723" y="2335267"/>
                  <a:pt x="299723" y="2311454"/>
                </a:cubicBezTo>
                <a:lnTo>
                  <a:pt x="421833" y="842318"/>
                </a:lnTo>
                <a:cubicBezTo>
                  <a:pt x="356682" y="780692"/>
                  <a:pt x="287340" y="707254"/>
                  <a:pt x="284102" y="703825"/>
                </a:cubicBezTo>
                <a:cubicBezTo>
                  <a:pt x="283149" y="702872"/>
                  <a:pt x="282292" y="701825"/>
                  <a:pt x="281435" y="700777"/>
                </a:cubicBezTo>
                <a:cubicBezTo>
                  <a:pt x="82743" y="459413"/>
                  <a:pt x="-83468" y="158709"/>
                  <a:pt x="45501" y="37932"/>
                </a:cubicBezTo>
                <a:cubicBezTo>
                  <a:pt x="45596" y="37837"/>
                  <a:pt x="45691" y="37742"/>
                  <a:pt x="45691" y="37646"/>
                </a:cubicBezTo>
                <a:cubicBezTo>
                  <a:pt x="188566" y="-95418"/>
                  <a:pt x="534705" y="145660"/>
                  <a:pt x="795785" y="425885"/>
                </a:cubicBezTo>
                <a:cubicBezTo>
                  <a:pt x="829122" y="461604"/>
                  <a:pt x="861698" y="498752"/>
                  <a:pt x="892940" y="536471"/>
                </a:cubicBezTo>
                <a:lnTo>
                  <a:pt x="2180529" y="426838"/>
                </a:lnTo>
                <a:cubicBezTo>
                  <a:pt x="2180529" y="426838"/>
                  <a:pt x="2180529" y="426838"/>
                  <a:pt x="2180529" y="426838"/>
                </a:cubicBezTo>
                <a:cubicBezTo>
                  <a:pt x="2204247" y="424742"/>
                  <a:pt x="2227583" y="433315"/>
                  <a:pt x="2244442" y="450174"/>
                </a:cubicBezTo>
                <a:lnTo>
                  <a:pt x="4839624" y="3040212"/>
                </a:lnTo>
                <a:cubicBezTo>
                  <a:pt x="4871152" y="3071740"/>
                  <a:pt x="4871152" y="3122984"/>
                  <a:pt x="4839719" y="3154512"/>
                </a:cubicBezTo>
                <a:lnTo>
                  <a:pt x="3032636" y="4965215"/>
                </a:lnTo>
                <a:cubicBezTo>
                  <a:pt x="3017396" y="4980455"/>
                  <a:pt x="2997108" y="4988837"/>
                  <a:pt x="2975391" y="4988932"/>
                </a:cubicBezTo>
                <a:cubicBezTo>
                  <a:pt x="2975486" y="4988932"/>
                  <a:pt x="2975486" y="4988932"/>
                  <a:pt x="2975391" y="4988932"/>
                </a:cubicBezTo>
                <a:close/>
                <a:moveTo>
                  <a:pt x="422500" y="2302596"/>
                </a:moveTo>
                <a:lnTo>
                  <a:pt x="2975296" y="4850343"/>
                </a:lnTo>
                <a:lnTo>
                  <a:pt x="4724753" y="3097362"/>
                </a:lnTo>
                <a:lnTo>
                  <a:pt x="2171957" y="549710"/>
                </a:lnTo>
                <a:lnTo>
                  <a:pt x="981522" y="651056"/>
                </a:lnTo>
                <a:cubicBezTo>
                  <a:pt x="1087821" y="798313"/>
                  <a:pt x="1164212" y="946236"/>
                  <a:pt x="1174499" y="1058631"/>
                </a:cubicBezTo>
                <a:cubicBezTo>
                  <a:pt x="1189929" y="1056155"/>
                  <a:pt x="1205550" y="1054916"/>
                  <a:pt x="1221457" y="1054916"/>
                </a:cubicBezTo>
                <a:cubicBezTo>
                  <a:pt x="1221552" y="1054916"/>
                  <a:pt x="1221648" y="1054916"/>
                  <a:pt x="1221743" y="1054916"/>
                </a:cubicBezTo>
                <a:cubicBezTo>
                  <a:pt x="1300705" y="1054916"/>
                  <a:pt x="1374905" y="1085587"/>
                  <a:pt x="1430817" y="1141403"/>
                </a:cubicBezTo>
                <a:cubicBezTo>
                  <a:pt x="1486824" y="1197220"/>
                  <a:pt x="1517685" y="1271515"/>
                  <a:pt x="1517685" y="1350572"/>
                </a:cubicBezTo>
                <a:cubicBezTo>
                  <a:pt x="1517780" y="1429630"/>
                  <a:pt x="1487014" y="1504020"/>
                  <a:pt x="1431198" y="1559932"/>
                </a:cubicBezTo>
                <a:cubicBezTo>
                  <a:pt x="1315850" y="1675470"/>
                  <a:pt x="1128112" y="1675661"/>
                  <a:pt x="1012574" y="1560313"/>
                </a:cubicBezTo>
                <a:cubicBezTo>
                  <a:pt x="956567" y="1504496"/>
                  <a:pt x="925706" y="1430201"/>
                  <a:pt x="925706" y="1351144"/>
                </a:cubicBezTo>
                <a:cubicBezTo>
                  <a:pt x="925611" y="1272086"/>
                  <a:pt x="956376" y="1197696"/>
                  <a:pt x="1012193" y="1141784"/>
                </a:cubicBezTo>
                <a:cubicBezTo>
                  <a:pt x="1012193" y="1141784"/>
                  <a:pt x="1012193" y="1141784"/>
                  <a:pt x="1012193" y="1141784"/>
                </a:cubicBezTo>
                <a:cubicBezTo>
                  <a:pt x="1023718" y="1130259"/>
                  <a:pt x="1036005" y="1119782"/>
                  <a:pt x="1048864" y="1110447"/>
                </a:cubicBezTo>
                <a:cubicBezTo>
                  <a:pt x="1058770" y="1095493"/>
                  <a:pt x="1059437" y="1034342"/>
                  <a:pt x="1002858" y="918614"/>
                </a:cubicBezTo>
                <a:cubicBezTo>
                  <a:pt x="964092" y="839461"/>
                  <a:pt x="907704" y="752021"/>
                  <a:pt x="838552" y="663153"/>
                </a:cubicBezTo>
                <a:lnTo>
                  <a:pt x="556612" y="687156"/>
                </a:lnTo>
                <a:lnTo>
                  <a:pt x="545373" y="822125"/>
                </a:lnTo>
                <a:cubicBezTo>
                  <a:pt x="545373" y="822697"/>
                  <a:pt x="545277" y="823268"/>
                  <a:pt x="545277" y="823840"/>
                </a:cubicBezTo>
                <a:lnTo>
                  <a:pt x="422500" y="2302596"/>
                </a:lnTo>
                <a:close/>
                <a:moveTo>
                  <a:pt x="1098394" y="1227700"/>
                </a:moveTo>
                <a:cubicBezTo>
                  <a:pt x="1065533" y="1260656"/>
                  <a:pt x="1047435" y="1304471"/>
                  <a:pt x="1047435" y="1351049"/>
                </a:cubicBezTo>
                <a:cubicBezTo>
                  <a:pt x="1047435" y="1397626"/>
                  <a:pt x="1065628" y="1441441"/>
                  <a:pt x="1098680" y="1474302"/>
                </a:cubicBezTo>
                <a:cubicBezTo>
                  <a:pt x="1131636" y="1507163"/>
                  <a:pt x="1175356" y="1525261"/>
                  <a:pt x="1221838" y="1525261"/>
                </a:cubicBezTo>
                <a:cubicBezTo>
                  <a:pt x="1221933" y="1525261"/>
                  <a:pt x="1221933" y="1525261"/>
                  <a:pt x="1222029" y="1525261"/>
                </a:cubicBezTo>
                <a:cubicBezTo>
                  <a:pt x="1268606" y="1525261"/>
                  <a:pt x="1312421" y="1507068"/>
                  <a:pt x="1345282" y="1474016"/>
                </a:cubicBezTo>
                <a:cubicBezTo>
                  <a:pt x="1378144" y="1441060"/>
                  <a:pt x="1396241" y="1397245"/>
                  <a:pt x="1396241" y="1350668"/>
                </a:cubicBezTo>
                <a:cubicBezTo>
                  <a:pt x="1396241" y="1304090"/>
                  <a:pt x="1378048" y="1260371"/>
                  <a:pt x="1344997" y="1227414"/>
                </a:cubicBezTo>
                <a:cubicBezTo>
                  <a:pt x="1312040" y="1194553"/>
                  <a:pt x="1268320" y="1176455"/>
                  <a:pt x="1221838" y="1176455"/>
                </a:cubicBezTo>
                <a:cubicBezTo>
                  <a:pt x="1221743" y="1176455"/>
                  <a:pt x="1221743" y="1176455"/>
                  <a:pt x="1221648" y="1176455"/>
                </a:cubicBezTo>
                <a:cubicBezTo>
                  <a:pt x="1187072" y="1176455"/>
                  <a:pt x="1154020" y="1186552"/>
                  <a:pt x="1125826" y="1205221"/>
                </a:cubicBezTo>
                <a:cubicBezTo>
                  <a:pt x="1124112" y="1206554"/>
                  <a:pt x="1122397" y="1207697"/>
                  <a:pt x="1120588" y="1208840"/>
                </a:cubicBezTo>
                <a:cubicBezTo>
                  <a:pt x="1112682" y="1214460"/>
                  <a:pt x="1105252" y="1220747"/>
                  <a:pt x="1098394" y="1227700"/>
                </a:cubicBezTo>
                <a:lnTo>
                  <a:pt x="1098394" y="1227700"/>
                </a:lnTo>
                <a:close/>
                <a:moveTo>
                  <a:pt x="374018" y="621815"/>
                </a:moveTo>
                <a:cubicBezTo>
                  <a:pt x="379923" y="628006"/>
                  <a:pt x="404212" y="653628"/>
                  <a:pt x="434978" y="684680"/>
                </a:cubicBezTo>
                <a:lnTo>
                  <a:pt x="438502" y="642770"/>
                </a:lnTo>
                <a:cubicBezTo>
                  <a:pt x="441741" y="603336"/>
                  <a:pt x="472792" y="572285"/>
                  <a:pt x="512130" y="568951"/>
                </a:cubicBezTo>
                <a:lnTo>
                  <a:pt x="743683" y="549234"/>
                </a:lnTo>
                <a:cubicBezTo>
                  <a:pt x="731682" y="535709"/>
                  <a:pt x="719394" y="522278"/>
                  <a:pt x="706821" y="508848"/>
                </a:cubicBezTo>
                <a:cubicBezTo>
                  <a:pt x="577091" y="369497"/>
                  <a:pt x="439264" y="254340"/>
                  <a:pt x="318868" y="184522"/>
                </a:cubicBezTo>
                <a:cubicBezTo>
                  <a:pt x="201330" y="116418"/>
                  <a:pt x="139989" y="116132"/>
                  <a:pt x="128654" y="126610"/>
                </a:cubicBezTo>
                <a:cubicBezTo>
                  <a:pt x="128654" y="126610"/>
                  <a:pt x="128559" y="126610"/>
                  <a:pt x="128559" y="126705"/>
                </a:cubicBezTo>
                <a:cubicBezTo>
                  <a:pt x="102555" y="151280"/>
                  <a:pt x="137512" y="334160"/>
                  <a:pt x="374018" y="621815"/>
                </a:cubicBezTo>
                <a:close/>
                <a:moveTo>
                  <a:pt x="3085024" y="3745919"/>
                </a:moveTo>
                <a:cubicBezTo>
                  <a:pt x="3069498" y="3745919"/>
                  <a:pt x="3053972" y="3740014"/>
                  <a:pt x="3042066" y="3728108"/>
                </a:cubicBezTo>
                <a:lnTo>
                  <a:pt x="1758001" y="2446519"/>
                </a:lnTo>
                <a:cubicBezTo>
                  <a:pt x="1734188" y="2422802"/>
                  <a:pt x="1734188" y="2384321"/>
                  <a:pt x="1757905" y="2360508"/>
                </a:cubicBezTo>
                <a:cubicBezTo>
                  <a:pt x="1781623" y="2336696"/>
                  <a:pt x="1820103" y="2336696"/>
                  <a:pt x="1843916" y="2360413"/>
                </a:cubicBezTo>
                <a:lnTo>
                  <a:pt x="3127981" y="3642002"/>
                </a:lnTo>
                <a:cubicBezTo>
                  <a:pt x="3151794" y="3665719"/>
                  <a:pt x="3151794" y="3704200"/>
                  <a:pt x="3128077" y="3728013"/>
                </a:cubicBezTo>
                <a:cubicBezTo>
                  <a:pt x="3116170" y="3739919"/>
                  <a:pt x="3100645" y="3745919"/>
                  <a:pt x="3085024" y="3745919"/>
                </a:cubicBezTo>
                <a:close/>
                <a:moveTo>
                  <a:pt x="3488503" y="3341583"/>
                </a:moveTo>
                <a:cubicBezTo>
                  <a:pt x="3472977" y="3341583"/>
                  <a:pt x="3457451" y="3335678"/>
                  <a:pt x="3445545" y="3323772"/>
                </a:cubicBezTo>
                <a:lnTo>
                  <a:pt x="2161384" y="2042278"/>
                </a:lnTo>
                <a:cubicBezTo>
                  <a:pt x="2137572" y="2018561"/>
                  <a:pt x="2137572" y="1980080"/>
                  <a:pt x="2161289" y="1956267"/>
                </a:cubicBezTo>
                <a:cubicBezTo>
                  <a:pt x="2185006" y="1932455"/>
                  <a:pt x="2223487" y="1932455"/>
                  <a:pt x="2247300" y="1956172"/>
                </a:cubicBezTo>
                <a:lnTo>
                  <a:pt x="3531460" y="3237761"/>
                </a:lnTo>
                <a:cubicBezTo>
                  <a:pt x="3555273" y="3261478"/>
                  <a:pt x="3555273" y="3299959"/>
                  <a:pt x="3531555" y="3323772"/>
                </a:cubicBezTo>
                <a:cubicBezTo>
                  <a:pt x="3519649" y="3335678"/>
                  <a:pt x="3504124" y="3341583"/>
                  <a:pt x="3488503" y="3341583"/>
                </a:cubicBezTo>
                <a:close/>
              </a:path>
            </a:pathLst>
          </a:custGeom>
          <a:gradFill>
            <a:gsLst>
              <a:gs pos="0">
                <a:srgbClr val="A5CF67"/>
              </a:gs>
              <a:gs pos="100000">
                <a:schemeClr val="accent1"/>
              </a:gs>
            </a:gsLst>
            <a:lin ang="2700000" scaled="0"/>
          </a:gradFill>
          <a:ln w="9525" cap="flat">
            <a:noFill/>
            <a:prstDash val="solid"/>
            <a:miter/>
          </a:ln>
        </p:spPr>
        <p:txBody>
          <a:bodyPr rtlCol="0" anchor="ctr"/>
          <a:lstStyle/>
          <a:p>
            <a:endParaRPr lang="en-US"/>
          </a:p>
        </p:txBody>
      </p:sp>
      <p:grpSp>
        <p:nvGrpSpPr>
          <p:cNvPr id="12" name="Graphic 1">
            <a:extLst>
              <a:ext uri="{FF2B5EF4-FFF2-40B4-BE49-F238E27FC236}">
                <a16:creationId xmlns:a16="http://schemas.microsoft.com/office/drawing/2014/main" id="{3469C729-FE8C-A48F-3E77-C138ECDA4D25}"/>
              </a:ext>
            </a:extLst>
          </p:cNvPr>
          <p:cNvGrpSpPr/>
          <p:nvPr/>
        </p:nvGrpSpPr>
        <p:grpSpPr>
          <a:xfrm>
            <a:off x="825122" y="2917937"/>
            <a:ext cx="491316" cy="439007"/>
            <a:chOff x="2562225" y="271462"/>
            <a:chExt cx="7067550" cy="6315075"/>
          </a:xfrm>
          <a:gradFill>
            <a:gsLst>
              <a:gs pos="0">
                <a:srgbClr val="A5CF67"/>
              </a:gs>
              <a:gs pos="100000">
                <a:schemeClr val="accent1"/>
              </a:gs>
            </a:gsLst>
            <a:lin ang="2700000" scaled="0"/>
          </a:gradFill>
        </p:grpSpPr>
        <p:sp>
          <p:nvSpPr>
            <p:cNvPr id="13" name="Freeform: Shape 3">
              <a:extLst>
                <a:ext uri="{FF2B5EF4-FFF2-40B4-BE49-F238E27FC236}">
                  <a16:creationId xmlns:a16="http://schemas.microsoft.com/office/drawing/2014/main" id="{CEFBF341-536E-FC8D-6A84-F330007E1295}"/>
                </a:ext>
              </a:extLst>
            </p:cNvPr>
            <p:cNvSpPr/>
            <p:nvPr/>
          </p:nvSpPr>
          <p:spPr>
            <a:xfrm>
              <a:off x="3073241" y="2056923"/>
              <a:ext cx="5670422" cy="4532947"/>
            </a:xfrm>
            <a:custGeom>
              <a:avLst/>
              <a:gdLst>
                <a:gd name="connsiteX0" fmla="*/ 113062 w 5670422"/>
                <a:gd name="connsiteY0" fmla="*/ 4532948 h 4532947"/>
                <a:gd name="connsiteX1" fmla="*/ 0 w 5670422"/>
                <a:gd name="connsiteY1" fmla="*/ 4419886 h 4532947"/>
                <a:gd name="connsiteX2" fmla="*/ 0 w 5670422"/>
                <a:gd name="connsiteY2" fmla="*/ 3625310 h 4532947"/>
                <a:gd name="connsiteX3" fmla="*/ 1599057 w 5670422"/>
                <a:gd name="connsiteY3" fmla="*/ 2026253 h 4532947"/>
                <a:gd name="connsiteX4" fmla="*/ 4071271 w 5670422"/>
                <a:gd name="connsiteY4" fmla="*/ 2026253 h 4532947"/>
                <a:gd name="connsiteX5" fmla="*/ 5444300 w 5670422"/>
                <a:gd name="connsiteY5" fmla="*/ 653225 h 4532947"/>
                <a:gd name="connsiteX6" fmla="*/ 5444300 w 5670422"/>
                <a:gd name="connsiteY6" fmla="*/ 113062 h 4532947"/>
                <a:gd name="connsiteX7" fmla="*/ 5557361 w 5670422"/>
                <a:gd name="connsiteY7" fmla="*/ 0 h 4532947"/>
                <a:gd name="connsiteX8" fmla="*/ 5670423 w 5670422"/>
                <a:gd name="connsiteY8" fmla="*/ 113062 h 4532947"/>
                <a:gd name="connsiteX9" fmla="*/ 5670423 w 5670422"/>
                <a:gd name="connsiteY9" fmla="*/ 653225 h 4532947"/>
                <a:gd name="connsiteX10" fmla="*/ 4071366 w 5670422"/>
                <a:gd name="connsiteY10" fmla="*/ 2252282 h 4532947"/>
                <a:gd name="connsiteX11" fmla="*/ 1599152 w 5670422"/>
                <a:gd name="connsiteY11" fmla="*/ 2252282 h 4532947"/>
                <a:gd name="connsiteX12" fmla="*/ 226123 w 5670422"/>
                <a:gd name="connsiteY12" fmla="*/ 3625310 h 4532947"/>
                <a:gd name="connsiteX13" fmla="*/ 226123 w 5670422"/>
                <a:gd name="connsiteY13" fmla="*/ 4419886 h 4532947"/>
                <a:gd name="connsiteX14" fmla="*/ 113062 w 5670422"/>
                <a:gd name="connsiteY14" fmla="*/ 4532948 h 453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670422" h="4532947">
                  <a:moveTo>
                    <a:pt x="113062" y="4532948"/>
                  </a:moveTo>
                  <a:cubicBezTo>
                    <a:pt x="50673" y="4532948"/>
                    <a:pt x="0" y="4482370"/>
                    <a:pt x="0" y="4419886"/>
                  </a:cubicBezTo>
                  <a:lnTo>
                    <a:pt x="0" y="3625310"/>
                  </a:lnTo>
                  <a:cubicBezTo>
                    <a:pt x="0" y="2743581"/>
                    <a:pt x="717328" y="2026253"/>
                    <a:pt x="1599057" y="2026253"/>
                  </a:cubicBezTo>
                  <a:lnTo>
                    <a:pt x="4071271" y="2026253"/>
                  </a:lnTo>
                  <a:cubicBezTo>
                    <a:pt x="4828413" y="2026253"/>
                    <a:pt x="5444300" y="1410272"/>
                    <a:pt x="5444300" y="653225"/>
                  </a:cubicBezTo>
                  <a:lnTo>
                    <a:pt x="5444300" y="113062"/>
                  </a:lnTo>
                  <a:cubicBezTo>
                    <a:pt x="5444300" y="50673"/>
                    <a:pt x="5494877" y="0"/>
                    <a:pt x="5557361" y="0"/>
                  </a:cubicBezTo>
                  <a:cubicBezTo>
                    <a:pt x="5619845" y="0"/>
                    <a:pt x="5670423" y="50578"/>
                    <a:pt x="5670423" y="113062"/>
                  </a:cubicBezTo>
                  <a:lnTo>
                    <a:pt x="5670423" y="653225"/>
                  </a:lnTo>
                  <a:cubicBezTo>
                    <a:pt x="5670423" y="1534954"/>
                    <a:pt x="4953095" y="2252282"/>
                    <a:pt x="4071366" y="2252282"/>
                  </a:cubicBezTo>
                  <a:lnTo>
                    <a:pt x="1599152" y="2252282"/>
                  </a:lnTo>
                  <a:cubicBezTo>
                    <a:pt x="842010" y="2252282"/>
                    <a:pt x="226123" y="2868263"/>
                    <a:pt x="226123" y="3625310"/>
                  </a:cubicBezTo>
                  <a:lnTo>
                    <a:pt x="226123" y="4419886"/>
                  </a:lnTo>
                  <a:cubicBezTo>
                    <a:pt x="226028" y="4482275"/>
                    <a:pt x="175450" y="4532948"/>
                    <a:pt x="113062" y="4532948"/>
                  </a:cubicBezTo>
                  <a:close/>
                </a:path>
              </a:pathLst>
            </a:custGeom>
            <a:grpFill/>
            <a:ln w="9525" cap="flat">
              <a:noFill/>
              <a:prstDash val="solid"/>
              <a:miter/>
            </a:ln>
          </p:spPr>
          <p:txBody>
            <a:bodyPr rtlCol="0" anchor="ctr"/>
            <a:lstStyle/>
            <a:p>
              <a:endParaRPr lang="en-US"/>
            </a:p>
          </p:txBody>
        </p:sp>
        <p:sp>
          <p:nvSpPr>
            <p:cNvPr id="14" name="Freeform: Shape 6">
              <a:extLst>
                <a:ext uri="{FF2B5EF4-FFF2-40B4-BE49-F238E27FC236}">
                  <a16:creationId xmlns:a16="http://schemas.microsoft.com/office/drawing/2014/main" id="{F840184E-4D5D-F703-4DC3-0519AC009274}"/>
                </a:ext>
              </a:extLst>
            </p:cNvPr>
            <p:cNvSpPr/>
            <p:nvPr/>
          </p:nvSpPr>
          <p:spPr>
            <a:xfrm>
              <a:off x="8013086" y="2056923"/>
              <a:ext cx="1235222" cy="856603"/>
            </a:xfrm>
            <a:custGeom>
              <a:avLst/>
              <a:gdLst>
                <a:gd name="connsiteX0" fmla="*/ 1122246 w 1235222"/>
                <a:gd name="connsiteY0" fmla="*/ 856583 h 856603"/>
                <a:gd name="connsiteX1" fmla="*/ 1033949 w 1235222"/>
                <a:gd name="connsiteY1" fmla="*/ 814197 h 856603"/>
                <a:gd name="connsiteX2" fmla="*/ 617611 w 1235222"/>
                <a:gd name="connsiteY2" fmla="*/ 293846 h 856603"/>
                <a:gd name="connsiteX3" fmla="*/ 201274 w 1235222"/>
                <a:gd name="connsiteY3" fmla="*/ 814197 h 856603"/>
                <a:gd name="connsiteX4" fmla="*/ 42396 w 1235222"/>
                <a:gd name="connsiteY4" fmla="*/ 831818 h 856603"/>
                <a:gd name="connsiteX5" fmla="*/ 24775 w 1235222"/>
                <a:gd name="connsiteY5" fmla="*/ 672941 h 856603"/>
                <a:gd name="connsiteX6" fmla="*/ 529410 w 1235222"/>
                <a:gd name="connsiteY6" fmla="*/ 42386 h 856603"/>
                <a:gd name="connsiteX7" fmla="*/ 617611 w 1235222"/>
                <a:gd name="connsiteY7" fmla="*/ 0 h 856603"/>
                <a:gd name="connsiteX8" fmla="*/ 705813 w 1235222"/>
                <a:gd name="connsiteY8" fmla="*/ 42386 h 856603"/>
                <a:gd name="connsiteX9" fmla="*/ 1210447 w 1235222"/>
                <a:gd name="connsiteY9" fmla="*/ 672941 h 856603"/>
                <a:gd name="connsiteX10" fmla="*/ 1192826 w 1235222"/>
                <a:gd name="connsiteY10" fmla="*/ 831818 h 856603"/>
                <a:gd name="connsiteX11" fmla="*/ 1122246 w 1235222"/>
                <a:gd name="connsiteY11" fmla="*/ 856583 h 856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35222" h="856603">
                  <a:moveTo>
                    <a:pt x="1122246" y="856583"/>
                  </a:moveTo>
                  <a:cubicBezTo>
                    <a:pt x="1089099" y="856583"/>
                    <a:pt x="1056237" y="842105"/>
                    <a:pt x="1033949" y="814197"/>
                  </a:cubicBezTo>
                  <a:lnTo>
                    <a:pt x="617611" y="293846"/>
                  </a:lnTo>
                  <a:lnTo>
                    <a:pt x="201274" y="814197"/>
                  </a:lnTo>
                  <a:cubicBezTo>
                    <a:pt x="162316" y="862870"/>
                    <a:pt x="91165" y="870871"/>
                    <a:pt x="42396" y="831818"/>
                  </a:cubicBezTo>
                  <a:cubicBezTo>
                    <a:pt x="-6372" y="792861"/>
                    <a:pt x="-14182" y="721709"/>
                    <a:pt x="24775" y="672941"/>
                  </a:cubicBezTo>
                  <a:lnTo>
                    <a:pt x="529410" y="42386"/>
                  </a:lnTo>
                  <a:cubicBezTo>
                    <a:pt x="550841" y="15621"/>
                    <a:pt x="583321" y="0"/>
                    <a:pt x="617611" y="0"/>
                  </a:cubicBezTo>
                  <a:cubicBezTo>
                    <a:pt x="651902" y="0"/>
                    <a:pt x="684382" y="15621"/>
                    <a:pt x="705813" y="42386"/>
                  </a:cubicBezTo>
                  <a:lnTo>
                    <a:pt x="1210447" y="672941"/>
                  </a:lnTo>
                  <a:cubicBezTo>
                    <a:pt x="1249405" y="721709"/>
                    <a:pt x="1241594" y="792766"/>
                    <a:pt x="1192826" y="831818"/>
                  </a:cubicBezTo>
                  <a:cubicBezTo>
                    <a:pt x="1171966" y="848487"/>
                    <a:pt x="1147011" y="856583"/>
                    <a:pt x="1122246" y="856583"/>
                  </a:cubicBezTo>
                  <a:close/>
                </a:path>
              </a:pathLst>
            </a:custGeom>
            <a:grpFill/>
            <a:ln w="9525" cap="flat">
              <a:noFill/>
              <a:prstDash val="solid"/>
              <a:miter/>
            </a:ln>
          </p:spPr>
          <p:txBody>
            <a:bodyPr rtlCol="0" anchor="ctr"/>
            <a:lstStyle/>
            <a:p>
              <a:endParaRPr lang="en-US"/>
            </a:p>
          </p:txBody>
        </p:sp>
        <p:grpSp>
          <p:nvGrpSpPr>
            <p:cNvPr id="15" name="Graphic 1">
              <a:extLst>
                <a:ext uri="{FF2B5EF4-FFF2-40B4-BE49-F238E27FC236}">
                  <a16:creationId xmlns:a16="http://schemas.microsoft.com/office/drawing/2014/main" id="{91E1D8C7-8942-6103-9609-8C99ADE9133C}"/>
                </a:ext>
              </a:extLst>
            </p:cNvPr>
            <p:cNvGrpSpPr/>
            <p:nvPr/>
          </p:nvGrpSpPr>
          <p:grpSpPr>
            <a:xfrm>
              <a:off x="5236975" y="271437"/>
              <a:ext cx="1484972" cy="1476399"/>
              <a:chOff x="5236975" y="271437"/>
              <a:chExt cx="1484972" cy="1476399"/>
            </a:xfrm>
            <a:grpFill/>
          </p:grpSpPr>
          <p:sp>
            <p:nvSpPr>
              <p:cNvPr id="32" name="Freeform: Shape 8">
                <a:extLst>
                  <a:ext uri="{FF2B5EF4-FFF2-40B4-BE49-F238E27FC236}">
                    <a16:creationId xmlns:a16="http://schemas.microsoft.com/office/drawing/2014/main" id="{533D8903-FA92-01B4-4023-14B659E3618F}"/>
                  </a:ext>
                </a:extLst>
              </p:cNvPr>
              <p:cNvSpPr/>
              <p:nvPr/>
            </p:nvSpPr>
            <p:spPr>
              <a:xfrm>
                <a:off x="5350002" y="384523"/>
                <a:ext cx="1258919" cy="1250346"/>
              </a:xfrm>
              <a:custGeom>
                <a:avLst/>
                <a:gdLst>
                  <a:gd name="connsiteX0" fmla="*/ 0 w 1258919"/>
                  <a:gd name="connsiteY0" fmla="*/ 0 h 1250346"/>
                  <a:gd name="connsiteX1" fmla="*/ 1258919 w 1258919"/>
                  <a:gd name="connsiteY1" fmla="*/ 1250347 h 1250346"/>
                </a:gdLst>
                <a:ahLst/>
                <a:cxnLst>
                  <a:cxn ang="0">
                    <a:pos x="connsiteX0" y="connsiteY0"/>
                  </a:cxn>
                  <a:cxn ang="0">
                    <a:pos x="connsiteX1" y="connsiteY1"/>
                  </a:cxn>
                </a:cxnLst>
                <a:rect l="l" t="t" r="r" b="b"/>
                <a:pathLst>
                  <a:path w="1258919" h="1250346">
                    <a:moveTo>
                      <a:pt x="0" y="0"/>
                    </a:moveTo>
                    <a:lnTo>
                      <a:pt x="1258919" y="1250347"/>
                    </a:lnTo>
                  </a:path>
                </a:pathLst>
              </a:custGeom>
              <a:grpFill/>
              <a:ln w="9525" cap="flat">
                <a:noFill/>
                <a:prstDash val="solid"/>
                <a:miter/>
              </a:ln>
            </p:spPr>
            <p:txBody>
              <a:bodyPr rtlCol="0" anchor="ctr"/>
              <a:lstStyle/>
              <a:p>
                <a:endParaRPr lang="en-US"/>
              </a:p>
            </p:txBody>
          </p:sp>
          <p:sp>
            <p:nvSpPr>
              <p:cNvPr id="33" name="Freeform: Shape 9">
                <a:extLst>
                  <a:ext uri="{FF2B5EF4-FFF2-40B4-BE49-F238E27FC236}">
                    <a16:creationId xmlns:a16="http://schemas.microsoft.com/office/drawing/2014/main" id="{C3301384-E000-D141-0471-C14854C1942A}"/>
                  </a:ext>
                </a:extLst>
              </p:cNvPr>
              <p:cNvSpPr/>
              <p:nvPr/>
            </p:nvSpPr>
            <p:spPr>
              <a:xfrm>
                <a:off x="5236975" y="271437"/>
                <a:ext cx="1484972" cy="1476399"/>
              </a:xfrm>
              <a:custGeom>
                <a:avLst/>
                <a:gdLst>
                  <a:gd name="connsiteX0" fmla="*/ 1371946 w 1484972"/>
                  <a:gd name="connsiteY0" fmla="*/ 1476399 h 1476399"/>
                  <a:gd name="connsiteX1" fmla="*/ 1292317 w 1484972"/>
                  <a:gd name="connsiteY1" fmla="*/ 1443538 h 1476399"/>
                  <a:gd name="connsiteX2" fmla="*/ 33398 w 1484972"/>
                  <a:gd name="connsiteY2" fmla="*/ 193191 h 1476399"/>
                  <a:gd name="connsiteX3" fmla="*/ 32826 w 1484972"/>
                  <a:gd name="connsiteY3" fmla="*/ 33362 h 1476399"/>
                  <a:gd name="connsiteX4" fmla="*/ 192656 w 1484972"/>
                  <a:gd name="connsiteY4" fmla="*/ 32790 h 1476399"/>
                  <a:gd name="connsiteX5" fmla="*/ 1451575 w 1484972"/>
                  <a:gd name="connsiteY5" fmla="*/ 1283137 h 1476399"/>
                  <a:gd name="connsiteX6" fmla="*/ 1452146 w 1484972"/>
                  <a:gd name="connsiteY6" fmla="*/ 1442967 h 1476399"/>
                  <a:gd name="connsiteX7" fmla="*/ 1371946 w 1484972"/>
                  <a:gd name="connsiteY7" fmla="*/ 1476399 h 147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4972" h="1476399">
                    <a:moveTo>
                      <a:pt x="1371946" y="1476399"/>
                    </a:moveTo>
                    <a:cubicBezTo>
                      <a:pt x="1343180" y="1476399"/>
                      <a:pt x="1314320" y="1465446"/>
                      <a:pt x="1292317" y="1443538"/>
                    </a:cubicBezTo>
                    <a:lnTo>
                      <a:pt x="33398" y="193191"/>
                    </a:lnTo>
                    <a:cubicBezTo>
                      <a:pt x="-10893" y="149186"/>
                      <a:pt x="-11179" y="77653"/>
                      <a:pt x="32826" y="33362"/>
                    </a:cubicBezTo>
                    <a:cubicBezTo>
                      <a:pt x="76832" y="-10929"/>
                      <a:pt x="148365" y="-11120"/>
                      <a:pt x="192656" y="32790"/>
                    </a:cubicBezTo>
                    <a:lnTo>
                      <a:pt x="1451575" y="1283137"/>
                    </a:lnTo>
                    <a:cubicBezTo>
                      <a:pt x="1495866" y="1327143"/>
                      <a:pt x="1496152" y="1398675"/>
                      <a:pt x="1452146" y="1442967"/>
                    </a:cubicBezTo>
                    <a:cubicBezTo>
                      <a:pt x="1430049" y="1465255"/>
                      <a:pt x="1400997" y="1476399"/>
                      <a:pt x="1371946" y="1476399"/>
                    </a:cubicBezTo>
                    <a:close/>
                  </a:path>
                </a:pathLst>
              </a:custGeom>
              <a:grpFill/>
              <a:ln w="9525" cap="flat">
                <a:noFill/>
                <a:prstDash val="solid"/>
                <a:miter/>
              </a:ln>
            </p:spPr>
            <p:txBody>
              <a:bodyPr rtlCol="0" anchor="ctr"/>
              <a:lstStyle/>
              <a:p>
                <a:endParaRPr lang="en-US"/>
              </a:p>
            </p:txBody>
          </p:sp>
        </p:grpSp>
        <p:grpSp>
          <p:nvGrpSpPr>
            <p:cNvPr id="16" name="Graphic 1">
              <a:extLst>
                <a:ext uri="{FF2B5EF4-FFF2-40B4-BE49-F238E27FC236}">
                  <a16:creationId xmlns:a16="http://schemas.microsoft.com/office/drawing/2014/main" id="{D757FA82-820C-20A7-57EA-8EF6B2B640EB}"/>
                </a:ext>
              </a:extLst>
            </p:cNvPr>
            <p:cNvGrpSpPr/>
            <p:nvPr/>
          </p:nvGrpSpPr>
          <p:grpSpPr>
            <a:xfrm>
              <a:off x="5238499" y="271496"/>
              <a:ext cx="1484972" cy="1476340"/>
              <a:chOff x="5238499" y="271496"/>
              <a:chExt cx="1484972" cy="1476340"/>
            </a:xfrm>
            <a:grpFill/>
          </p:grpSpPr>
          <p:sp>
            <p:nvSpPr>
              <p:cNvPr id="30" name="Freeform: Shape 11">
                <a:extLst>
                  <a:ext uri="{FF2B5EF4-FFF2-40B4-BE49-F238E27FC236}">
                    <a16:creationId xmlns:a16="http://schemas.microsoft.com/office/drawing/2014/main" id="{C286F101-CD1D-2323-C85F-85D9B359799A}"/>
                  </a:ext>
                </a:extLst>
              </p:cNvPr>
              <p:cNvSpPr/>
              <p:nvPr/>
            </p:nvSpPr>
            <p:spPr>
              <a:xfrm>
                <a:off x="5351526" y="384523"/>
                <a:ext cx="1258919" cy="1250346"/>
              </a:xfrm>
              <a:custGeom>
                <a:avLst/>
                <a:gdLst>
                  <a:gd name="connsiteX0" fmla="*/ 1258919 w 1258919"/>
                  <a:gd name="connsiteY0" fmla="*/ 0 h 1250346"/>
                  <a:gd name="connsiteX1" fmla="*/ 0 w 1258919"/>
                  <a:gd name="connsiteY1" fmla="*/ 1250347 h 1250346"/>
                </a:gdLst>
                <a:ahLst/>
                <a:cxnLst>
                  <a:cxn ang="0">
                    <a:pos x="connsiteX0" y="connsiteY0"/>
                  </a:cxn>
                  <a:cxn ang="0">
                    <a:pos x="connsiteX1" y="connsiteY1"/>
                  </a:cxn>
                </a:cxnLst>
                <a:rect l="l" t="t" r="r" b="b"/>
                <a:pathLst>
                  <a:path w="1258919" h="1250346">
                    <a:moveTo>
                      <a:pt x="1258919" y="0"/>
                    </a:moveTo>
                    <a:lnTo>
                      <a:pt x="0" y="1250347"/>
                    </a:lnTo>
                  </a:path>
                </a:pathLst>
              </a:custGeom>
              <a:grpFill/>
              <a:ln w="9525" cap="flat">
                <a:noFill/>
                <a:prstDash val="solid"/>
                <a:miter/>
              </a:ln>
            </p:spPr>
            <p:txBody>
              <a:bodyPr rtlCol="0" anchor="ctr"/>
              <a:lstStyle/>
              <a:p>
                <a:endParaRPr lang="en-US"/>
              </a:p>
            </p:txBody>
          </p:sp>
          <p:sp>
            <p:nvSpPr>
              <p:cNvPr id="31" name="Freeform: Shape 12">
                <a:extLst>
                  <a:ext uri="{FF2B5EF4-FFF2-40B4-BE49-F238E27FC236}">
                    <a16:creationId xmlns:a16="http://schemas.microsoft.com/office/drawing/2014/main" id="{32A49ECF-A97F-65DA-E807-13A0CDCA9FBB}"/>
                  </a:ext>
                </a:extLst>
              </p:cNvPr>
              <p:cNvSpPr/>
              <p:nvPr/>
            </p:nvSpPr>
            <p:spPr>
              <a:xfrm>
                <a:off x="5238499" y="271496"/>
                <a:ext cx="1484972" cy="1476340"/>
              </a:xfrm>
              <a:custGeom>
                <a:avLst/>
                <a:gdLst>
                  <a:gd name="connsiteX0" fmla="*/ 113027 w 1484972"/>
                  <a:gd name="connsiteY0" fmla="*/ 1476340 h 1476340"/>
                  <a:gd name="connsiteX1" fmla="*/ 32827 w 1484972"/>
                  <a:gd name="connsiteY1" fmla="*/ 1443003 h 1476340"/>
                  <a:gd name="connsiteX2" fmla="*/ 33398 w 1484972"/>
                  <a:gd name="connsiteY2" fmla="*/ 1283173 h 1476340"/>
                  <a:gd name="connsiteX3" fmla="*/ 1292317 w 1484972"/>
                  <a:gd name="connsiteY3" fmla="*/ 32826 h 1476340"/>
                  <a:gd name="connsiteX4" fmla="*/ 1452147 w 1484972"/>
                  <a:gd name="connsiteY4" fmla="*/ 33398 h 1476340"/>
                  <a:gd name="connsiteX5" fmla="*/ 1451575 w 1484972"/>
                  <a:gd name="connsiteY5" fmla="*/ 193227 h 1476340"/>
                  <a:gd name="connsiteX6" fmla="*/ 192656 w 1484972"/>
                  <a:gd name="connsiteY6" fmla="*/ 1443574 h 1476340"/>
                  <a:gd name="connsiteX7" fmla="*/ 113027 w 1484972"/>
                  <a:gd name="connsiteY7" fmla="*/ 1476340 h 1476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4972" h="1476340">
                    <a:moveTo>
                      <a:pt x="113027" y="1476340"/>
                    </a:moveTo>
                    <a:cubicBezTo>
                      <a:pt x="83976" y="1476340"/>
                      <a:pt x="54924" y="1465196"/>
                      <a:pt x="32827" y="1443003"/>
                    </a:cubicBezTo>
                    <a:cubicBezTo>
                      <a:pt x="-11179" y="1398711"/>
                      <a:pt x="-10894" y="1327179"/>
                      <a:pt x="33398" y="1283173"/>
                    </a:cubicBezTo>
                    <a:lnTo>
                      <a:pt x="1292317" y="32826"/>
                    </a:lnTo>
                    <a:cubicBezTo>
                      <a:pt x="1336608" y="-11179"/>
                      <a:pt x="1408141" y="-10893"/>
                      <a:pt x="1452147" y="33398"/>
                    </a:cubicBezTo>
                    <a:cubicBezTo>
                      <a:pt x="1496152" y="77689"/>
                      <a:pt x="1495866" y="149222"/>
                      <a:pt x="1451575" y="193227"/>
                    </a:cubicBezTo>
                    <a:lnTo>
                      <a:pt x="192656" y="1443574"/>
                    </a:lnTo>
                    <a:cubicBezTo>
                      <a:pt x="170653" y="1465386"/>
                      <a:pt x="141792" y="1476340"/>
                      <a:pt x="113027" y="1476340"/>
                    </a:cubicBezTo>
                    <a:close/>
                  </a:path>
                </a:pathLst>
              </a:custGeom>
              <a:grpFill/>
              <a:ln w="9525" cap="flat">
                <a:noFill/>
                <a:prstDash val="solid"/>
                <a:miter/>
              </a:ln>
            </p:spPr>
            <p:txBody>
              <a:bodyPr rtlCol="0" anchor="ctr"/>
              <a:lstStyle/>
              <a:p>
                <a:endParaRPr lang="en-US"/>
              </a:p>
            </p:txBody>
          </p:sp>
        </p:grpSp>
        <p:grpSp>
          <p:nvGrpSpPr>
            <p:cNvPr id="17" name="Graphic 1">
              <a:extLst>
                <a:ext uri="{FF2B5EF4-FFF2-40B4-BE49-F238E27FC236}">
                  <a16:creationId xmlns:a16="http://schemas.microsoft.com/office/drawing/2014/main" id="{542E285D-1510-0C9D-0B68-FE1A33EE6A07}"/>
                </a:ext>
              </a:extLst>
            </p:cNvPr>
            <p:cNvGrpSpPr/>
            <p:nvPr/>
          </p:nvGrpSpPr>
          <p:grpSpPr>
            <a:xfrm>
              <a:off x="7887401" y="4885252"/>
              <a:ext cx="1484972" cy="1476399"/>
              <a:chOff x="7887401" y="4885252"/>
              <a:chExt cx="1484972" cy="1476399"/>
            </a:xfrm>
            <a:grpFill/>
          </p:grpSpPr>
          <p:sp>
            <p:nvSpPr>
              <p:cNvPr id="28" name="Freeform: Shape 14">
                <a:extLst>
                  <a:ext uri="{FF2B5EF4-FFF2-40B4-BE49-F238E27FC236}">
                    <a16:creationId xmlns:a16="http://schemas.microsoft.com/office/drawing/2014/main" id="{1064F48F-33AC-C8E2-0233-43D1F334B89F}"/>
                  </a:ext>
                </a:extLst>
              </p:cNvPr>
              <p:cNvSpPr/>
              <p:nvPr/>
            </p:nvSpPr>
            <p:spPr>
              <a:xfrm>
                <a:off x="8000428" y="4998243"/>
                <a:ext cx="1258919" cy="1250346"/>
              </a:xfrm>
              <a:custGeom>
                <a:avLst/>
                <a:gdLst>
                  <a:gd name="connsiteX0" fmla="*/ 0 w 1258919"/>
                  <a:gd name="connsiteY0" fmla="*/ 0 h 1250346"/>
                  <a:gd name="connsiteX1" fmla="*/ 1258919 w 1258919"/>
                  <a:gd name="connsiteY1" fmla="*/ 1250347 h 1250346"/>
                </a:gdLst>
                <a:ahLst/>
                <a:cxnLst>
                  <a:cxn ang="0">
                    <a:pos x="connsiteX0" y="connsiteY0"/>
                  </a:cxn>
                  <a:cxn ang="0">
                    <a:pos x="connsiteX1" y="connsiteY1"/>
                  </a:cxn>
                </a:cxnLst>
                <a:rect l="l" t="t" r="r" b="b"/>
                <a:pathLst>
                  <a:path w="1258919" h="1250346">
                    <a:moveTo>
                      <a:pt x="0" y="0"/>
                    </a:moveTo>
                    <a:lnTo>
                      <a:pt x="1258919" y="1250347"/>
                    </a:lnTo>
                  </a:path>
                </a:pathLst>
              </a:custGeom>
              <a:grpFill/>
              <a:ln w="9525" cap="flat">
                <a:noFill/>
                <a:prstDash val="solid"/>
                <a:miter/>
              </a:ln>
            </p:spPr>
            <p:txBody>
              <a:bodyPr rtlCol="0" anchor="ctr"/>
              <a:lstStyle/>
              <a:p>
                <a:endParaRPr lang="en-US"/>
              </a:p>
            </p:txBody>
          </p:sp>
          <p:sp>
            <p:nvSpPr>
              <p:cNvPr id="29" name="Freeform: Shape 20">
                <a:extLst>
                  <a:ext uri="{FF2B5EF4-FFF2-40B4-BE49-F238E27FC236}">
                    <a16:creationId xmlns:a16="http://schemas.microsoft.com/office/drawing/2014/main" id="{CCCCCEC7-EB1F-2ACF-6A15-0E2656273228}"/>
                  </a:ext>
                </a:extLst>
              </p:cNvPr>
              <p:cNvSpPr/>
              <p:nvPr/>
            </p:nvSpPr>
            <p:spPr>
              <a:xfrm>
                <a:off x="7887401" y="4885252"/>
                <a:ext cx="1484972" cy="1476399"/>
              </a:xfrm>
              <a:custGeom>
                <a:avLst/>
                <a:gdLst>
                  <a:gd name="connsiteX0" fmla="*/ 1371946 w 1484972"/>
                  <a:gd name="connsiteY0" fmla="*/ 1476400 h 1476399"/>
                  <a:gd name="connsiteX1" fmla="*/ 1292317 w 1484972"/>
                  <a:gd name="connsiteY1" fmla="*/ 1443538 h 1476399"/>
                  <a:gd name="connsiteX2" fmla="*/ 33398 w 1484972"/>
                  <a:gd name="connsiteY2" fmla="*/ 193192 h 1476399"/>
                  <a:gd name="connsiteX3" fmla="*/ 32826 w 1484972"/>
                  <a:gd name="connsiteY3" fmla="*/ 33362 h 1476399"/>
                  <a:gd name="connsiteX4" fmla="*/ 192656 w 1484972"/>
                  <a:gd name="connsiteY4" fmla="*/ 32790 h 1476399"/>
                  <a:gd name="connsiteX5" fmla="*/ 1451575 w 1484972"/>
                  <a:gd name="connsiteY5" fmla="*/ 1283137 h 1476399"/>
                  <a:gd name="connsiteX6" fmla="*/ 1452147 w 1484972"/>
                  <a:gd name="connsiteY6" fmla="*/ 1442967 h 1476399"/>
                  <a:gd name="connsiteX7" fmla="*/ 1371946 w 1484972"/>
                  <a:gd name="connsiteY7" fmla="*/ 1476400 h 147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4972" h="1476399">
                    <a:moveTo>
                      <a:pt x="1371946" y="1476400"/>
                    </a:moveTo>
                    <a:cubicBezTo>
                      <a:pt x="1343181" y="1476400"/>
                      <a:pt x="1314320" y="1465446"/>
                      <a:pt x="1292317" y="1443538"/>
                    </a:cubicBezTo>
                    <a:lnTo>
                      <a:pt x="33398" y="193192"/>
                    </a:lnTo>
                    <a:cubicBezTo>
                      <a:pt x="-10894" y="149186"/>
                      <a:pt x="-11179" y="77653"/>
                      <a:pt x="32826" y="33362"/>
                    </a:cubicBezTo>
                    <a:cubicBezTo>
                      <a:pt x="76832" y="-10929"/>
                      <a:pt x="148365" y="-11120"/>
                      <a:pt x="192656" y="32790"/>
                    </a:cubicBezTo>
                    <a:lnTo>
                      <a:pt x="1451575" y="1283137"/>
                    </a:lnTo>
                    <a:cubicBezTo>
                      <a:pt x="1495866" y="1327142"/>
                      <a:pt x="1496152" y="1398675"/>
                      <a:pt x="1452147" y="1442967"/>
                    </a:cubicBezTo>
                    <a:cubicBezTo>
                      <a:pt x="1430049" y="1465255"/>
                      <a:pt x="1400997" y="1476400"/>
                      <a:pt x="1371946" y="1476400"/>
                    </a:cubicBezTo>
                    <a:close/>
                  </a:path>
                </a:pathLst>
              </a:custGeom>
              <a:grpFill/>
              <a:ln w="9525" cap="flat">
                <a:noFill/>
                <a:prstDash val="solid"/>
                <a:miter/>
              </a:ln>
            </p:spPr>
            <p:txBody>
              <a:bodyPr rtlCol="0" anchor="ctr"/>
              <a:lstStyle/>
              <a:p>
                <a:endParaRPr lang="en-US"/>
              </a:p>
            </p:txBody>
          </p:sp>
        </p:grpSp>
        <p:grpSp>
          <p:nvGrpSpPr>
            <p:cNvPr id="18" name="Graphic 1">
              <a:extLst>
                <a:ext uri="{FF2B5EF4-FFF2-40B4-BE49-F238E27FC236}">
                  <a16:creationId xmlns:a16="http://schemas.microsoft.com/office/drawing/2014/main" id="{63C100E0-700C-EE67-E344-F5F649FE3FAA}"/>
                </a:ext>
              </a:extLst>
            </p:cNvPr>
            <p:cNvGrpSpPr/>
            <p:nvPr/>
          </p:nvGrpSpPr>
          <p:grpSpPr>
            <a:xfrm>
              <a:off x="7888925" y="4885311"/>
              <a:ext cx="1484972" cy="1476340"/>
              <a:chOff x="7888925" y="4885311"/>
              <a:chExt cx="1484972" cy="1476340"/>
            </a:xfrm>
            <a:grpFill/>
          </p:grpSpPr>
          <p:sp>
            <p:nvSpPr>
              <p:cNvPr id="26" name="Freeform: Shape 22">
                <a:extLst>
                  <a:ext uri="{FF2B5EF4-FFF2-40B4-BE49-F238E27FC236}">
                    <a16:creationId xmlns:a16="http://schemas.microsoft.com/office/drawing/2014/main" id="{C007D2AD-448C-9E9D-1E19-6F072083F410}"/>
                  </a:ext>
                </a:extLst>
              </p:cNvPr>
              <p:cNvSpPr/>
              <p:nvPr/>
            </p:nvSpPr>
            <p:spPr>
              <a:xfrm>
                <a:off x="8001952" y="4998243"/>
                <a:ext cx="1258919" cy="1250346"/>
              </a:xfrm>
              <a:custGeom>
                <a:avLst/>
                <a:gdLst>
                  <a:gd name="connsiteX0" fmla="*/ 1258919 w 1258919"/>
                  <a:gd name="connsiteY0" fmla="*/ 0 h 1250346"/>
                  <a:gd name="connsiteX1" fmla="*/ 0 w 1258919"/>
                  <a:gd name="connsiteY1" fmla="*/ 1250347 h 1250346"/>
                </a:gdLst>
                <a:ahLst/>
                <a:cxnLst>
                  <a:cxn ang="0">
                    <a:pos x="connsiteX0" y="connsiteY0"/>
                  </a:cxn>
                  <a:cxn ang="0">
                    <a:pos x="connsiteX1" y="connsiteY1"/>
                  </a:cxn>
                </a:cxnLst>
                <a:rect l="l" t="t" r="r" b="b"/>
                <a:pathLst>
                  <a:path w="1258919" h="1250346">
                    <a:moveTo>
                      <a:pt x="1258919" y="0"/>
                    </a:moveTo>
                    <a:lnTo>
                      <a:pt x="0" y="1250347"/>
                    </a:lnTo>
                  </a:path>
                </a:pathLst>
              </a:custGeom>
              <a:grpFill/>
              <a:ln w="9525" cap="flat">
                <a:noFill/>
                <a:prstDash val="solid"/>
                <a:miter/>
              </a:ln>
            </p:spPr>
            <p:txBody>
              <a:bodyPr rtlCol="0" anchor="ctr"/>
              <a:lstStyle/>
              <a:p>
                <a:endParaRPr lang="en-US"/>
              </a:p>
            </p:txBody>
          </p:sp>
          <p:sp>
            <p:nvSpPr>
              <p:cNvPr id="27" name="Freeform: Shape 23">
                <a:extLst>
                  <a:ext uri="{FF2B5EF4-FFF2-40B4-BE49-F238E27FC236}">
                    <a16:creationId xmlns:a16="http://schemas.microsoft.com/office/drawing/2014/main" id="{84B4B7B8-3F84-809C-C98A-FCBF45CF76EC}"/>
                  </a:ext>
                </a:extLst>
              </p:cNvPr>
              <p:cNvSpPr/>
              <p:nvPr/>
            </p:nvSpPr>
            <p:spPr>
              <a:xfrm>
                <a:off x="7888925" y="4885311"/>
                <a:ext cx="1484972" cy="1476340"/>
              </a:xfrm>
              <a:custGeom>
                <a:avLst/>
                <a:gdLst>
                  <a:gd name="connsiteX0" fmla="*/ 113027 w 1484972"/>
                  <a:gd name="connsiteY0" fmla="*/ 1476340 h 1476340"/>
                  <a:gd name="connsiteX1" fmla="*/ 32826 w 1484972"/>
                  <a:gd name="connsiteY1" fmla="*/ 1443003 h 1476340"/>
                  <a:gd name="connsiteX2" fmla="*/ 33398 w 1484972"/>
                  <a:gd name="connsiteY2" fmla="*/ 1283173 h 1476340"/>
                  <a:gd name="connsiteX3" fmla="*/ 1292317 w 1484972"/>
                  <a:gd name="connsiteY3" fmla="*/ 32826 h 1476340"/>
                  <a:gd name="connsiteX4" fmla="*/ 1452147 w 1484972"/>
                  <a:gd name="connsiteY4" fmla="*/ 33398 h 1476340"/>
                  <a:gd name="connsiteX5" fmla="*/ 1451575 w 1484972"/>
                  <a:gd name="connsiteY5" fmla="*/ 193227 h 1476340"/>
                  <a:gd name="connsiteX6" fmla="*/ 192751 w 1484972"/>
                  <a:gd name="connsiteY6" fmla="*/ 1443479 h 1476340"/>
                  <a:gd name="connsiteX7" fmla="*/ 113027 w 1484972"/>
                  <a:gd name="connsiteY7" fmla="*/ 1476340 h 1476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4972" h="1476340">
                    <a:moveTo>
                      <a:pt x="113027" y="1476340"/>
                    </a:moveTo>
                    <a:cubicBezTo>
                      <a:pt x="83975" y="1476340"/>
                      <a:pt x="54924" y="1465196"/>
                      <a:pt x="32826" y="1443003"/>
                    </a:cubicBezTo>
                    <a:cubicBezTo>
                      <a:pt x="-11179" y="1398711"/>
                      <a:pt x="-10893" y="1327178"/>
                      <a:pt x="33398" y="1283173"/>
                    </a:cubicBezTo>
                    <a:lnTo>
                      <a:pt x="1292317" y="32826"/>
                    </a:lnTo>
                    <a:cubicBezTo>
                      <a:pt x="1336608" y="-11179"/>
                      <a:pt x="1408141" y="-10893"/>
                      <a:pt x="1452147" y="33398"/>
                    </a:cubicBezTo>
                    <a:cubicBezTo>
                      <a:pt x="1496152" y="77689"/>
                      <a:pt x="1495867" y="149222"/>
                      <a:pt x="1451575" y="193227"/>
                    </a:cubicBezTo>
                    <a:lnTo>
                      <a:pt x="192751" y="1443479"/>
                    </a:lnTo>
                    <a:cubicBezTo>
                      <a:pt x="170653" y="1465386"/>
                      <a:pt x="141888" y="1476340"/>
                      <a:pt x="113027" y="1476340"/>
                    </a:cubicBezTo>
                    <a:close/>
                  </a:path>
                </a:pathLst>
              </a:custGeom>
              <a:grpFill/>
              <a:ln w="9525" cap="flat">
                <a:noFill/>
                <a:prstDash val="solid"/>
                <a:miter/>
              </a:ln>
            </p:spPr>
            <p:txBody>
              <a:bodyPr rtlCol="0" anchor="ctr"/>
              <a:lstStyle/>
              <a:p>
                <a:endParaRPr lang="en-US"/>
              </a:p>
            </p:txBody>
          </p:sp>
        </p:grpSp>
        <p:grpSp>
          <p:nvGrpSpPr>
            <p:cNvPr id="19" name="Graphic 1">
              <a:extLst>
                <a:ext uri="{FF2B5EF4-FFF2-40B4-BE49-F238E27FC236}">
                  <a16:creationId xmlns:a16="http://schemas.microsoft.com/office/drawing/2014/main" id="{3D353EDF-677F-28A1-DE7F-43D9AFBF6864}"/>
                </a:ext>
              </a:extLst>
            </p:cNvPr>
            <p:cNvGrpSpPr/>
            <p:nvPr/>
          </p:nvGrpSpPr>
          <p:grpSpPr>
            <a:xfrm>
              <a:off x="2562164" y="2046230"/>
              <a:ext cx="1485068" cy="1476399"/>
              <a:chOff x="2562164" y="2046230"/>
              <a:chExt cx="1485068" cy="1476399"/>
            </a:xfrm>
            <a:grpFill/>
          </p:grpSpPr>
          <p:sp>
            <p:nvSpPr>
              <p:cNvPr id="24" name="Freeform: Shape 25">
                <a:extLst>
                  <a:ext uri="{FF2B5EF4-FFF2-40B4-BE49-F238E27FC236}">
                    <a16:creationId xmlns:a16="http://schemas.microsoft.com/office/drawing/2014/main" id="{E5854CE6-9582-E66D-C554-DFE4A12881C3}"/>
                  </a:ext>
                </a:extLst>
              </p:cNvPr>
              <p:cNvSpPr/>
              <p:nvPr/>
            </p:nvSpPr>
            <p:spPr>
              <a:xfrm>
                <a:off x="2675286" y="2159317"/>
                <a:ext cx="1258919" cy="1250346"/>
              </a:xfrm>
              <a:custGeom>
                <a:avLst/>
                <a:gdLst>
                  <a:gd name="connsiteX0" fmla="*/ 0 w 1258919"/>
                  <a:gd name="connsiteY0" fmla="*/ 0 h 1250346"/>
                  <a:gd name="connsiteX1" fmla="*/ 1258919 w 1258919"/>
                  <a:gd name="connsiteY1" fmla="*/ 1250347 h 1250346"/>
                </a:gdLst>
                <a:ahLst/>
                <a:cxnLst>
                  <a:cxn ang="0">
                    <a:pos x="connsiteX0" y="connsiteY0"/>
                  </a:cxn>
                  <a:cxn ang="0">
                    <a:pos x="connsiteX1" y="connsiteY1"/>
                  </a:cxn>
                </a:cxnLst>
                <a:rect l="l" t="t" r="r" b="b"/>
                <a:pathLst>
                  <a:path w="1258919" h="1250346">
                    <a:moveTo>
                      <a:pt x="0" y="0"/>
                    </a:moveTo>
                    <a:lnTo>
                      <a:pt x="1258919" y="1250347"/>
                    </a:lnTo>
                  </a:path>
                </a:pathLst>
              </a:custGeom>
              <a:grpFill/>
              <a:ln w="9525" cap="flat">
                <a:noFill/>
                <a:prstDash val="solid"/>
                <a:miter/>
              </a:ln>
            </p:spPr>
            <p:txBody>
              <a:bodyPr rtlCol="0" anchor="ctr"/>
              <a:lstStyle/>
              <a:p>
                <a:endParaRPr lang="en-US"/>
              </a:p>
            </p:txBody>
          </p:sp>
          <p:sp>
            <p:nvSpPr>
              <p:cNvPr id="25" name="Freeform: Shape 26">
                <a:extLst>
                  <a:ext uri="{FF2B5EF4-FFF2-40B4-BE49-F238E27FC236}">
                    <a16:creationId xmlns:a16="http://schemas.microsoft.com/office/drawing/2014/main" id="{5D984E00-071C-05FF-EA63-68207D67480E}"/>
                  </a:ext>
                </a:extLst>
              </p:cNvPr>
              <p:cNvSpPr/>
              <p:nvPr/>
            </p:nvSpPr>
            <p:spPr>
              <a:xfrm>
                <a:off x="2562164" y="2046230"/>
                <a:ext cx="1485068" cy="1476399"/>
              </a:xfrm>
              <a:custGeom>
                <a:avLst/>
                <a:gdLst>
                  <a:gd name="connsiteX0" fmla="*/ 1372041 w 1485068"/>
                  <a:gd name="connsiteY0" fmla="*/ 1476399 h 1476399"/>
                  <a:gd name="connsiteX1" fmla="*/ 1292412 w 1485068"/>
                  <a:gd name="connsiteY1" fmla="*/ 1443538 h 1476399"/>
                  <a:gd name="connsiteX2" fmla="*/ 33398 w 1485068"/>
                  <a:gd name="connsiteY2" fmla="*/ 193191 h 1476399"/>
                  <a:gd name="connsiteX3" fmla="*/ 32826 w 1485068"/>
                  <a:gd name="connsiteY3" fmla="*/ 33362 h 1476399"/>
                  <a:gd name="connsiteX4" fmla="*/ 192656 w 1485068"/>
                  <a:gd name="connsiteY4" fmla="*/ 32790 h 1476399"/>
                  <a:gd name="connsiteX5" fmla="*/ 1451670 w 1485068"/>
                  <a:gd name="connsiteY5" fmla="*/ 1283232 h 1476399"/>
                  <a:gd name="connsiteX6" fmla="*/ 1452242 w 1485068"/>
                  <a:gd name="connsiteY6" fmla="*/ 1443062 h 1476399"/>
                  <a:gd name="connsiteX7" fmla="*/ 1372041 w 1485068"/>
                  <a:gd name="connsiteY7" fmla="*/ 1476399 h 147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5068" h="1476399">
                    <a:moveTo>
                      <a:pt x="1372041" y="1476399"/>
                    </a:moveTo>
                    <a:cubicBezTo>
                      <a:pt x="1343276" y="1476399"/>
                      <a:pt x="1314415" y="1465446"/>
                      <a:pt x="1292412" y="1443538"/>
                    </a:cubicBezTo>
                    <a:lnTo>
                      <a:pt x="33398" y="193191"/>
                    </a:lnTo>
                    <a:cubicBezTo>
                      <a:pt x="-10893" y="149186"/>
                      <a:pt x="-11179" y="77653"/>
                      <a:pt x="32826" y="33362"/>
                    </a:cubicBezTo>
                    <a:cubicBezTo>
                      <a:pt x="76832" y="-10929"/>
                      <a:pt x="148365" y="-11120"/>
                      <a:pt x="192656" y="32790"/>
                    </a:cubicBezTo>
                    <a:lnTo>
                      <a:pt x="1451670" y="1283232"/>
                    </a:lnTo>
                    <a:cubicBezTo>
                      <a:pt x="1495962" y="1327238"/>
                      <a:pt x="1496247" y="1398771"/>
                      <a:pt x="1452242" y="1443062"/>
                    </a:cubicBezTo>
                    <a:cubicBezTo>
                      <a:pt x="1430144" y="1465255"/>
                      <a:pt x="1401093" y="1476399"/>
                      <a:pt x="1372041" y="1476399"/>
                    </a:cubicBezTo>
                    <a:close/>
                  </a:path>
                </a:pathLst>
              </a:custGeom>
              <a:grpFill/>
              <a:ln w="9525" cap="flat">
                <a:noFill/>
                <a:prstDash val="solid"/>
                <a:miter/>
              </a:ln>
            </p:spPr>
            <p:txBody>
              <a:bodyPr rtlCol="0" anchor="ctr"/>
              <a:lstStyle/>
              <a:p>
                <a:endParaRPr lang="en-US"/>
              </a:p>
            </p:txBody>
          </p:sp>
        </p:grpSp>
        <p:grpSp>
          <p:nvGrpSpPr>
            <p:cNvPr id="20" name="Graphic 1">
              <a:extLst>
                <a:ext uri="{FF2B5EF4-FFF2-40B4-BE49-F238E27FC236}">
                  <a16:creationId xmlns:a16="http://schemas.microsoft.com/office/drawing/2014/main" id="{17883F20-DA88-AE75-1E6B-8D9EAF4322B7}"/>
                </a:ext>
              </a:extLst>
            </p:cNvPr>
            <p:cNvGrpSpPr/>
            <p:nvPr/>
          </p:nvGrpSpPr>
          <p:grpSpPr>
            <a:xfrm>
              <a:off x="2563783" y="2046290"/>
              <a:ext cx="1484972" cy="1476339"/>
              <a:chOff x="2563783" y="2046290"/>
              <a:chExt cx="1484972" cy="1476339"/>
            </a:xfrm>
            <a:grpFill/>
          </p:grpSpPr>
          <p:sp>
            <p:nvSpPr>
              <p:cNvPr id="22" name="Freeform: Shape 28">
                <a:extLst>
                  <a:ext uri="{FF2B5EF4-FFF2-40B4-BE49-F238E27FC236}">
                    <a16:creationId xmlns:a16="http://schemas.microsoft.com/office/drawing/2014/main" id="{5DD3DC8C-8AD2-72D7-C742-925360A538D2}"/>
                  </a:ext>
                </a:extLst>
              </p:cNvPr>
              <p:cNvSpPr/>
              <p:nvPr/>
            </p:nvSpPr>
            <p:spPr>
              <a:xfrm>
                <a:off x="2676810" y="2159317"/>
                <a:ext cx="1258919" cy="1250346"/>
              </a:xfrm>
              <a:custGeom>
                <a:avLst/>
                <a:gdLst>
                  <a:gd name="connsiteX0" fmla="*/ 1258919 w 1258919"/>
                  <a:gd name="connsiteY0" fmla="*/ 0 h 1250346"/>
                  <a:gd name="connsiteX1" fmla="*/ 0 w 1258919"/>
                  <a:gd name="connsiteY1" fmla="*/ 1250347 h 1250346"/>
                </a:gdLst>
                <a:ahLst/>
                <a:cxnLst>
                  <a:cxn ang="0">
                    <a:pos x="connsiteX0" y="connsiteY0"/>
                  </a:cxn>
                  <a:cxn ang="0">
                    <a:pos x="connsiteX1" y="connsiteY1"/>
                  </a:cxn>
                </a:cxnLst>
                <a:rect l="l" t="t" r="r" b="b"/>
                <a:pathLst>
                  <a:path w="1258919" h="1250346">
                    <a:moveTo>
                      <a:pt x="1258919" y="0"/>
                    </a:moveTo>
                    <a:lnTo>
                      <a:pt x="0" y="1250347"/>
                    </a:lnTo>
                  </a:path>
                </a:pathLst>
              </a:custGeom>
              <a:grpFill/>
              <a:ln w="9525" cap="flat">
                <a:noFill/>
                <a:prstDash val="solid"/>
                <a:miter/>
              </a:ln>
            </p:spPr>
            <p:txBody>
              <a:bodyPr rtlCol="0" anchor="ctr"/>
              <a:lstStyle/>
              <a:p>
                <a:endParaRPr lang="en-US"/>
              </a:p>
            </p:txBody>
          </p:sp>
          <p:sp>
            <p:nvSpPr>
              <p:cNvPr id="23" name="Freeform: Shape 29">
                <a:extLst>
                  <a:ext uri="{FF2B5EF4-FFF2-40B4-BE49-F238E27FC236}">
                    <a16:creationId xmlns:a16="http://schemas.microsoft.com/office/drawing/2014/main" id="{0B2449CB-D6B7-01B7-05A5-7E7DEE44F966}"/>
                  </a:ext>
                </a:extLst>
              </p:cNvPr>
              <p:cNvSpPr/>
              <p:nvPr/>
            </p:nvSpPr>
            <p:spPr>
              <a:xfrm>
                <a:off x="2563783" y="2046290"/>
                <a:ext cx="1484972" cy="1476339"/>
              </a:xfrm>
              <a:custGeom>
                <a:avLst/>
                <a:gdLst>
                  <a:gd name="connsiteX0" fmla="*/ 113027 w 1484972"/>
                  <a:gd name="connsiteY0" fmla="*/ 1476340 h 1476339"/>
                  <a:gd name="connsiteX1" fmla="*/ 32826 w 1484972"/>
                  <a:gd name="connsiteY1" fmla="*/ 1443002 h 1476339"/>
                  <a:gd name="connsiteX2" fmla="*/ 33398 w 1484972"/>
                  <a:gd name="connsiteY2" fmla="*/ 1283173 h 1476339"/>
                  <a:gd name="connsiteX3" fmla="*/ 1292317 w 1484972"/>
                  <a:gd name="connsiteY3" fmla="*/ 32826 h 1476339"/>
                  <a:gd name="connsiteX4" fmla="*/ 1452147 w 1484972"/>
                  <a:gd name="connsiteY4" fmla="*/ 33398 h 1476339"/>
                  <a:gd name="connsiteX5" fmla="*/ 1451575 w 1484972"/>
                  <a:gd name="connsiteY5" fmla="*/ 193227 h 1476339"/>
                  <a:gd name="connsiteX6" fmla="*/ 192656 w 1484972"/>
                  <a:gd name="connsiteY6" fmla="*/ 1443574 h 1476339"/>
                  <a:gd name="connsiteX7" fmla="*/ 113027 w 1484972"/>
                  <a:gd name="connsiteY7" fmla="*/ 1476340 h 1476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4972" h="1476339">
                    <a:moveTo>
                      <a:pt x="113027" y="1476340"/>
                    </a:moveTo>
                    <a:cubicBezTo>
                      <a:pt x="83976" y="1476340"/>
                      <a:pt x="54924" y="1465196"/>
                      <a:pt x="32826" y="1443002"/>
                    </a:cubicBezTo>
                    <a:cubicBezTo>
                      <a:pt x="-11179" y="1398711"/>
                      <a:pt x="-10893" y="1327179"/>
                      <a:pt x="33398" y="1283173"/>
                    </a:cubicBezTo>
                    <a:lnTo>
                      <a:pt x="1292317" y="32826"/>
                    </a:lnTo>
                    <a:cubicBezTo>
                      <a:pt x="1336608" y="-11179"/>
                      <a:pt x="1408141" y="-10893"/>
                      <a:pt x="1452147" y="33398"/>
                    </a:cubicBezTo>
                    <a:cubicBezTo>
                      <a:pt x="1496152" y="77689"/>
                      <a:pt x="1495866" y="149222"/>
                      <a:pt x="1451575" y="193227"/>
                    </a:cubicBezTo>
                    <a:lnTo>
                      <a:pt x="192656" y="1443574"/>
                    </a:lnTo>
                    <a:cubicBezTo>
                      <a:pt x="170653" y="1465386"/>
                      <a:pt x="141792" y="1476340"/>
                      <a:pt x="113027" y="1476340"/>
                    </a:cubicBezTo>
                    <a:close/>
                  </a:path>
                </a:pathLst>
              </a:custGeom>
              <a:grpFill/>
              <a:ln w="9525" cap="flat">
                <a:noFill/>
                <a:prstDash val="solid"/>
                <a:miter/>
              </a:ln>
            </p:spPr>
            <p:txBody>
              <a:bodyPr rtlCol="0" anchor="ctr"/>
              <a:lstStyle/>
              <a:p>
                <a:endParaRPr lang="en-US"/>
              </a:p>
            </p:txBody>
          </p:sp>
        </p:grpSp>
        <p:sp>
          <p:nvSpPr>
            <p:cNvPr id="21" name="Freeform: Shape 30">
              <a:extLst>
                <a:ext uri="{FF2B5EF4-FFF2-40B4-BE49-F238E27FC236}">
                  <a16:creationId xmlns:a16="http://schemas.microsoft.com/office/drawing/2014/main" id="{5F5BBFDA-03F8-D625-EAC7-0F00FB93B979}"/>
                </a:ext>
              </a:extLst>
            </p:cNvPr>
            <p:cNvSpPr/>
            <p:nvPr/>
          </p:nvSpPr>
          <p:spPr>
            <a:xfrm>
              <a:off x="7939875" y="271485"/>
              <a:ext cx="1690828" cy="1476351"/>
            </a:xfrm>
            <a:custGeom>
              <a:avLst/>
              <a:gdLst>
                <a:gd name="connsiteX0" fmla="*/ 690822 w 1690828"/>
                <a:gd name="connsiteY0" fmla="*/ 1476351 h 1476351"/>
                <a:gd name="connsiteX1" fmla="*/ 689012 w 1690828"/>
                <a:gd name="connsiteY1" fmla="*/ 1476351 h 1476351"/>
                <a:gd name="connsiteX2" fmla="*/ 596620 w 1690828"/>
                <a:gd name="connsiteY2" fmla="*/ 1425774 h 1476351"/>
                <a:gd name="connsiteX3" fmla="*/ 18833 w 1690828"/>
                <a:gd name="connsiteY3" fmla="*/ 554522 h 1476351"/>
                <a:gd name="connsiteX4" fmla="*/ 50552 w 1690828"/>
                <a:gd name="connsiteY4" fmla="*/ 397836 h 1476351"/>
                <a:gd name="connsiteX5" fmla="*/ 207238 w 1690828"/>
                <a:gd name="connsiteY5" fmla="*/ 429554 h 1476351"/>
                <a:gd name="connsiteX6" fmla="*/ 693966 w 1690828"/>
                <a:gd name="connsiteY6" fmla="*/ 1163551 h 1476351"/>
                <a:gd name="connsiteX7" fmla="*/ 1485684 w 1690828"/>
                <a:gd name="connsiteY7" fmla="*/ 47601 h 1476351"/>
                <a:gd name="connsiteX8" fmla="*/ 1643227 w 1690828"/>
                <a:gd name="connsiteY8" fmla="*/ 20836 h 1476351"/>
                <a:gd name="connsiteX9" fmla="*/ 1669992 w 1690828"/>
                <a:gd name="connsiteY9" fmla="*/ 178380 h 1476351"/>
                <a:gd name="connsiteX10" fmla="*/ 782929 w 1690828"/>
                <a:gd name="connsiteY10" fmla="*/ 1428726 h 1476351"/>
                <a:gd name="connsiteX11" fmla="*/ 690822 w 1690828"/>
                <a:gd name="connsiteY11" fmla="*/ 1476351 h 1476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90828" h="1476351">
                  <a:moveTo>
                    <a:pt x="690822" y="1476351"/>
                  </a:moveTo>
                  <a:cubicBezTo>
                    <a:pt x="690251" y="1476351"/>
                    <a:pt x="689584" y="1476351"/>
                    <a:pt x="689012" y="1476351"/>
                  </a:cubicBezTo>
                  <a:cubicBezTo>
                    <a:pt x="651770" y="1475780"/>
                    <a:pt x="617194" y="1456825"/>
                    <a:pt x="596620" y="1425774"/>
                  </a:cubicBezTo>
                  <a:lnTo>
                    <a:pt x="18833" y="554522"/>
                  </a:lnTo>
                  <a:cubicBezTo>
                    <a:pt x="-15647" y="502515"/>
                    <a:pt x="-1455" y="432316"/>
                    <a:pt x="50552" y="397836"/>
                  </a:cubicBezTo>
                  <a:cubicBezTo>
                    <a:pt x="102558" y="363355"/>
                    <a:pt x="172757" y="377547"/>
                    <a:pt x="207238" y="429554"/>
                  </a:cubicBezTo>
                  <a:lnTo>
                    <a:pt x="693966" y="1163551"/>
                  </a:lnTo>
                  <a:lnTo>
                    <a:pt x="1485684" y="47601"/>
                  </a:lnTo>
                  <a:cubicBezTo>
                    <a:pt x="1521783" y="-3262"/>
                    <a:pt x="1592364" y="-15264"/>
                    <a:pt x="1643227" y="20836"/>
                  </a:cubicBezTo>
                  <a:cubicBezTo>
                    <a:pt x="1694091" y="56936"/>
                    <a:pt x="1706092" y="127516"/>
                    <a:pt x="1669992" y="178380"/>
                  </a:cubicBezTo>
                  <a:lnTo>
                    <a:pt x="782929" y="1428726"/>
                  </a:lnTo>
                  <a:cubicBezTo>
                    <a:pt x="761784" y="1458635"/>
                    <a:pt x="727398" y="1476351"/>
                    <a:pt x="690822" y="1476351"/>
                  </a:cubicBezTo>
                  <a:close/>
                </a:path>
              </a:pathLst>
            </a:custGeom>
            <a:grpFill/>
            <a:ln w="9525" cap="flat">
              <a:noFill/>
              <a:prstDash val="solid"/>
              <a:miter/>
            </a:ln>
          </p:spPr>
          <p:txBody>
            <a:bodyPr rtlCol="0" anchor="ctr"/>
            <a:lstStyle/>
            <a:p>
              <a:endParaRPr lang="en-US"/>
            </a:p>
          </p:txBody>
        </p:sp>
      </p:grpSp>
      <p:grpSp>
        <p:nvGrpSpPr>
          <p:cNvPr id="34" name="Graphic 6">
            <a:extLst>
              <a:ext uri="{FF2B5EF4-FFF2-40B4-BE49-F238E27FC236}">
                <a16:creationId xmlns:a16="http://schemas.microsoft.com/office/drawing/2014/main" id="{DF18F80C-3E5F-1EC2-3256-4A45331C9E6E}"/>
              </a:ext>
            </a:extLst>
          </p:cNvPr>
          <p:cNvGrpSpPr/>
          <p:nvPr/>
        </p:nvGrpSpPr>
        <p:grpSpPr>
          <a:xfrm>
            <a:off x="846948" y="2016865"/>
            <a:ext cx="517311" cy="489349"/>
            <a:chOff x="5653087" y="382638"/>
            <a:chExt cx="3642672" cy="3445771"/>
          </a:xfrm>
          <a:gradFill>
            <a:gsLst>
              <a:gs pos="0">
                <a:srgbClr val="A5CF67"/>
              </a:gs>
              <a:gs pos="100000">
                <a:schemeClr val="accent1"/>
              </a:gs>
            </a:gsLst>
            <a:lin ang="2700000" scaled="0"/>
          </a:gradFill>
        </p:grpSpPr>
        <p:grpSp>
          <p:nvGrpSpPr>
            <p:cNvPr id="35" name="Graphic 6">
              <a:extLst>
                <a:ext uri="{FF2B5EF4-FFF2-40B4-BE49-F238E27FC236}">
                  <a16:creationId xmlns:a16="http://schemas.microsoft.com/office/drawing/2014/main" id="{1AB499CC-73F6-B482-5AA9-2AE6E5870310}"/>
                </a:ext>
              </a:extLst>
            </p:cNvPr>
            <p:cNvGrpSpPr/>
            <p:nvPr/>
          </p:nvGrpSpPr>
          <p:grpSpPr>
            <a:xfrm>
              <a:off x="7778438" y="895762"/>
              <a:ext cx="1129819" cy="2535694"/>
              <a:chOff x="7778438" y="895762"/>
              <a:chExt cx="1129819" cy="2535694"/>
            </a:xfrm>
            <a:grpFill/>
          </p:grpSpPr>
          <p:sp>
            <p:nvSpPr>
              <p:cNvPr id="46" name="Freeform: Shape 38">
                <a:extLst>
                  <a:ext uri="{FF2B5EF4-FFF2-40B4-BE49-F238E27FC236}">
                    <a16:creationId xmlns:a16="http://schemas.microsoft.com/office/drawing/2014/main" id="{F5DECC8C-7EC8-9E06-1F38-A5093BAA94D2}"/>
                  </a:ext>
                </a:extLst>
              </p:cNvPr>
              <p:cNvSpPr/>
              <p:nvPr/>
            </p:nvSpPr>
            <p:spPr>
              <a:xfrm>
                <a:off x="7976521" y="895762"/>
                <a:ext cx="494615" cy="494615"/>
              </a:xfrm>
              <a:custGeom>
                <a:avLst/>
                <a:gdLst>
                  <a:gd name="connsiteX0" fmla="*/ 247308 w 494615"/>
                  <a:gd name="connsiteY0" fmla="*/ 494616 h 494615"/>
                  <a:gd name="connsiteX1" fmla="*/ 0 w 494615"/>
                  <a:gd name="connsiteY1" fmla="*/ 247308 h 494615"/>
                  <a:gd name="connsiteX2" fmla="*/ 247308 w 494615"/>
                  <a:gd name="connsiteY2" fmla="*/ 0 h 494615"/>
                  <a:gd name="connsiteX3" fmla="*/ 494616 w 494615"/>
                  <a:gd name="connsiteY3" fmla="*/ 247308 h 494615"/>
                  <a:gd name="connsiteX4" fmla="*/ 247308 w 494615"/>
                  <a:gd name="connsiteY4" fmla="*/ 494616 h 494615"/>
                  <a:gd name="connsiteX5" fmla="*/ 247308 w 494615"/>
                  <a:gd name="connsiteY5" fmla="*/ 98844 h 494615"/>
                  <a:gd name="connsiteX6" fmla="*/ 98451 w 494615"/>
                  <a:gd name="connsiteY6" fmla="*/ 247702 h 494615"/>
                  <a:gd name="connsiteX7" fmla="*/ 247308 w 494615"/>
                  <a:gd name="connsiteY7" fmla="*/ 396559 h 494615"/>
                  <a:gd name="connsiteX8" fmla="*/ 396165 w 494615"/>
                  <a:gd name="connsiteY8" fmla="*/ 247702 h 494615"/>
                  <a:gd name="connsiteX9" fmla="*/ 247308 w 494615"/>
                  <a:gd name="connsiteY9" fmla="*/ 98844 h 49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4615" h="494615">
                    <a:moveTo>
                      <a:pt x="247308" y="494616"/>
                    </a:moveTo>
                    <a:cubicBezTo>
                      <a:pt x="111052" y="494616"/>
                      <a:pt x="0" y="383564"/>
                      <a:pt x="0" y="247308"/>
                    </a:cubicBezTo>
                    <a:cubicBezTo>
                      <a:pt x="0" y="111052"/>
                      <a:pt x="111052" y="0"/>
                      <a:pt x="247308" y="0"/>
                    </a:cubicBezTo>
                    <a:cubicBezTo>
                      <a:pt x="383564" y="0"/>
                      <a:pt x="494616" y="111052"/>
                      <a:pt x="494616" y="247308"/>
                    </a:cubicBezTo>
                    <a:cubicBezTo>
                      <a:pt x="494616" y="383564"/>
                      <a:pt x="383564" y="494616"/>
                      <a:pt x="247308" y="494616"/>
                    </a:cubicBezTo>
                    <a:close/>
                    <a:moveTo>
                      <a:pt x="247308" y="98844"/>
                    </a:moveTo>
                    <a:cubicBezTo>
                      <a:pt x="165397" y="98844"/>
                      <a:pt x="98451" y="165397"/>
                      <a:pt x="98451" y="247702"/>
                    </a:cubicBezTo>
                    <a:cubicBezTo>
                      <a:pt x="98451" y="329613"/>
                      <a:pt x="165003" y="396559"/>
                      <a:pt x="247308" y="396559"/>
                    </a:cubicBezTo>
                    <a:cubicBezTo>
                      <a:pt x="329219" y="396559"/>
                      <a:pt x="396165" y="330007"/>
                      <a:pt x="396165" y="247702"/>
                    </a:cubicBezTo>
                    <a:cubicBezTo>
                      <a:pt x="395772" y="165397"/>
                      <a:pt x="329219" y="98844"/>
                      <a:pt x="247308" y="98844"/>
                    </a:cubicBezTo>
                    <a:close/>
                  </a:path>
                </a:pathLst>
              </a:custGeom>
              <a:grpFill/>
              <a:ln w="39329" cap="flat">
                <a:noFill/>
                <a:prstDash val="solid"/>
                <a:miter/>
              </a:ln>
            </p:spPr>
            <p:txBody>
              <a:bodyPr rtlCol="0" anchor="ctr"/>
              <a:lstStyle/>
              <a:p>
                <a:endParaRPr lang="en-US"/>
              </a:p>
            </p:txBody>
          </p:sp>
          <p:sp>
            <p:nvSpPr>
              <p:cNvPr id="47" name="Freeform: Shape 39">
                <a:extLst>
                  <a:ext uri="{FF2B5EF4-FFF2-40B4-BE49-F238E27FC236}">
                    <a16:creationId xmlns:a16="http://schemas.microsoft.com/office/drawing/2014/main" id="{FA524AA3-B08C-F688-426F-926DCA855555}"/>
                  </a:ext>
                </a:extLst>
              </p:cNvPr>
              <p:cNvSpPr/>
              <p:nvPr/>
            </p:nvSpPr>
            <p:spPr>
              <a:xfrm>
                <a:off x="8413642" y="1702663"/>
                <a:ext cx="494616" cy="494615"/>
              </a:xfrm>
              <a:custGeom>
                <a:avLst/>
                <a:gdLst>
                  <a:gd name="connsiteX0" fmla="*/ 247308 w 494616"/>
                  <a:gd name="connsiteY0" fmla="*/ 494616 h 494615"/>
                  <a:gd name="connsiteX1" fmla="*/ 0 w 494616"/>
                  <a:gd name="connsiteY1" fmla="*/ 247308 h 494615"/>
                  <a:gd name="connsiteX2" fmla="*/ 247308 w 494616"/>
                  <a:gd name="connsiteY2" fmla="*/ 0 h 494615"/>
                  <a:gd name="connsiteX3" fmla="*/ 494616 w 494616"/>
                  <a:gd name="connsiteY3" fmla="*/ 247308 h 494615"/>
                  <a:gd name="connsiteX4" fmla="*/ 247308 w 494616"/>
                  <a:gd name="connsiteY4" fmla="*/ 494616 h 494615"/>
                  <a:gd name="connsiteX5" fmla="*/ 247308 w 494616"/>
                  <a:gd name="connsiteY5" fmla="*/ 98451 h 494615"/>
                  <a:gd name="connsiteX6" fmla="*/ 98451 w 494616"/>
                  <a:gd name="connsiteY6" fmla="*/ 247308 h 494615"/>
                  <a:gd name="connsiteX7" fmla="*/ 247308 w 494616"/>
                  <a:gd name="connsiteY7" fmla="*/ 396165 h 494615"/>
                  <a:gd name="connsiteX8" fmla="*/ 396166 w 494616"/>
                  <a:gd name="connsiteY8" fmla="*/ 247308 h 494615"/>
                  <a:gd name="connsiteX9" fmla="*/ 247308 w 494616"/>
                  <a:gd name="connsiteY9" fmla="*/ 98451 h 49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4616" h="494615">
                    <a:moveTo>
                      <a:pt x="247308" y="494616"/>
                    </a:moveTo>
                    <a:cubicBezTo>
                      <a:pt x="111052" y="494616"/>
                      <a:pt x="0" y="383564"/>
                      <a:pt x="0" y="247308"/>
                    </a:cubicBezTo>
                    <a:cubicBezTo>
                      <a:pt x="0" y="111052"/>
                      <a:pt x="111052" y="0"/>
                      <a:pt x="247308" y="0"/>
                    </a:cubicBezTo>
                    <a:cubicBezTo>
                      <a:pt x="383564" y="0"/>
                      <a:pt x="494616" y="111052"/>
                      <a:pt x="494616" y="247308"/>
                    </a:cubicBezTo>
                    <a:cubicBezTo>
                      <a:pt x="494616" y="383564"/>
                      <a:pt x="383564" y="494616"/>
                      <a:pt x="247308" y="494616"/>
                    </a:cubicBezTo>
                    <a:close/>
                    <a:moveTo>
                      <a:pt x="247308" y="98451"/>
                    </a:moveTo>
                    <a:cubicBezTo>
                      <a:pt x="165397" y="98451"/>
                      <a:pt x="98451" y="165003"/>
                      <a:pt x="98451" y="247308"/>
                    </a:cubicBezTo>
                    <a:cubicBezTo>
                      <a:pt x="98451" y="329613"/>
                      <a:pt x="165003" y="396165"/>
                      <a:pt x="247308" y="396165"/>
                    </a:cubicBezTo>
                    <a:cubicBezTo>
                      <a:pt x="329219" y="396165"/>
                      <a:pt x="396166" y="329613"/>
                      <a:pt x="396166" y="247308"/>
                    </a:cubicBezTo>
                    <a:cubicBezTo>
                      <a:pt x="396166" y="165003"/>
                      <a:pt x="329219" y="98451"/>
                      <a:pt x="247308" y="98451"/>
                    </a:cubicBezTo>
                    <a:close/>
                  </a:path>
                </a:pathLst>
              </a:custGeom>
              <a:grpFill/>
              <a:ln w="39329" cap="flat">
                <a:noFill/>
                <a:prstDash val="solid"/>
                <a:miter/>
              </a:ln>
            </p:spPr>
            <p:txBody>
              <a:bodyPr rtlCol="0" anchor="ctr"/>
              <a:lstStyle/>
              <a:p>
                <a:endParaRPr lang="en-US"/>
              </a:p>
            </p:txBody>
          </p:sp>
          <p:sp>
            <p:nvSpPr>
              <p:cNvPr id="48" name="Freeform: Shape 40">
                <a:extLst>
                  <a:ext uri="{FF2B5EF4-FFF2-40B4-BE49-F238E27FC236}">
                    <a16:creationId xmlns:a16="http://schemas.microsoft.com/office/drawing/2014/main" id="{92F68306-BBE7-92CF-7F60-C7B5C4959571}"/>
                  </a:ext>
                </a:extLst>
              </p:cNvPr>
              <p:cNvSpPr/>
              <p:nvPr/>
            </p:nvSpPr>
            <p:spPr>
              <a:xfrm>
                <a:off x="7778438" y="2257925"/>
                <a:ext cx="494615" cy="494615"/>
              </a:xfrm>
              <a:custGeom>
                <a:avLst/>
                <a:gdLst>
                  <a:gd name="connsiteX0" fmla="*/ 247308 w 494615"/>
                  <a:gd name="connsiteY0" fmla="*/ 494616 h 494615"/>
                  <a:gd name="connsiteX1" fmla="*/ 0 w 494615"/>
                  <a:gd name="connsiteY1" fmla="*/ 247308 h 494615"/>
                  <a:gd name="connsiteX2" fmla="*/ 247308 w 494615"/>
                  <a:gd name="connsiteY2" fmla="*/ 0 h 494615"/>
                  <a:gd name="connsiteX3" fmla="*/ 494616 w 494615"/>
                  <a:gd name="connsiteY3" fmla="*/ 247308 h 494615"/>
                  <a:gd name="connsiteX4" fmla="*/ 247308 w 494615"/>
                  <a:gd name="connsiteY4" fmla="*/ 494616 h 494615"/>
                  <a:gd name="connsiteX5" fmla="*/ 247308 w 494615"/>
                  <a:gd name="connsiteY5" fmla="*/ 98451 h 494615"/>
                  <a:gd name="connsiteX6" fmla="*/ 98451 w 494615"/>
                  <a:gd name="connsiteY6" fmla="*/ 247308 h 494615"/>
                  <a:gd name="connsiteX7" fmla="*/ 247308 w 494615"/>
                  <a:gd name="connsiteY7" fmla="*/ 396165 h 494615"/>
                  <a:gd name="connsiteX8" fmla="*/ 396165 w 494615"/>
                  <a:gd name="connsiteY8" fmla="*/ 247308 h 494615"/>
                  <a:gd name="connsiteX9" fmla="*/ 247308 w 494615"/>
                  <a:gd name="connsiteY9" fmla="*/ 98451 h 49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4615" h="494615">
                    <a:moveTo>
                      <a:pt x="247308" y="494616"/>
                    </a:moveTo>
                    <a:cubicBezTo>
                      <a:pt x="111052" y="494616"/>
                      <a:pt x="0" y="383564"/>
                      <a:pt x="0" y="247308"/>
                    </a:cubicBezTo>
                    <a:cubicBezTo>
                      <a:pt x="0" y="111052"/>
                      <a:pt x="111052" y="0"/>
                      <a:pt x="247308" y="0"/>
                    </a:cubicBezTo>
                    <a:cubicBezTo>
                      <a:pt x="383564" y="0"/>
                      <a:pt x="494616" y="111052"/>
                      <a:pt x="494616" y="247308"/>
                    </a:cubicBezTo>
                    <a:cubicBezTo>
                      <a:pt x="494616" y="383564"/>
                      <a:pt x="383564" y="494616"/>
                      <a:pt x="247308" y="494616"/>
                    </a:cubicBezTo>
                    <a:close/>
                    <a:moveTo>
                      <a:pt x="247308" y="98451"/>
                    </a:moveTo>
                    <a:cubicBezTo>
                      <a:pt x="165397" y="98451"/>
                      <a:pt x="98451" y="165003"/>
                      <a:pt x="98451" y="247308"/>
                    </a:cubicBezTo>
                    <a:cubicBezTo>
                      <a:pt x="98451" y="329219"/>
                      <a:pt x="165003" y="396165"/>
                      <a:pt x="247308" y="396165"/>
                    </a:cubicBezTo>
                    <a:cubicBezTo>
                      <a:pt x="329219" y="396165"/>
                      <a:pt x="396165" y="329613"/>
                      <a:pt x="396165" y="247308"/>
                    </a:cubicBezTo>
                    <a:cubicBezTo>
                      <a:pt x="396165" y="165397"/>
                      <a:pt x="329219" y="98451"/>
                      <a:pt x="247308" y="98451"/>
                    </a:cubicBezTo>
                    <a:close/>
                  </a:path>
                </a:pathLst>
              </a:custGeom>
              <a:grpFill/>
              <a:ln w="39329" cap="flat">
                <a:noFill/>
                <a:prstDash val="solid"/>
                <a:miter/>
              </a:ln>
            </p:spPr>
            <p:txBody>
              <a:bodyPr rtlCol="0" anchor="ctr"/>
              <a:lstStyle/>
              <a:p>
                <a:endParaRPr lang="en-US"/>
              </a:p>
            </p:txBody>
          </p:sp>
          <p:sp>
            <p:nvSpPr>
              <p:cNvPr id="49" name="Freeform: Shape 41">
                <a:extLst>
                  <a:ext uri="{FF2B5EF4-FFF2-40B4-BE49-F238E27FC236}">
                    <a16:creationId xmlns:a16="http://schemas.microsoft.com/office/drawing/2014/main" id="{48C3E202-F843-4993-EBDF-602C3E3D7444}"/>
                  </a:ext>
                </a:extLst>
              </p:cNvPr>
              <p:cNvSpPr/>
              <p:nvPr/>
            </p:nvSpPr>
            <p:spPr>
              <a:xfrm>
                <a:off x="7778438" y="2936841"/>
                <a:ext cx="494615" cy="494615"/>
              </a:xfrm>
              <a:custGeom>
                <a:avLst/>
                <a:gdLst>
                  <a:gd name="connsiteX0" fmla="*/ 247308 w 494615"/>
                  <a:gd name="connsiteY0" fmla="*/ 494616 h 494615"/>
                  <a:gd name="connsiteX1" fmla="*/ 0 w 494615"/>
                  <a:gd name="connsiteY1" fmla="*/ 247308 h 494615"/>
                  <a:gd name="connsiteX2" fmla="*/ 247308 w 494615"/>
                  <a:gd name="connsiteY2" fmla="*/ 0 h 494615"/>
                  <a:gd name="connsiteX3" fmla="*/ 494616 w 494615"/>
                  <a:gd name="connsiteY3" fmla="*/ 247308 h 494615"/>
                  <a:gd name="connsiteX4" fmla="*/ 247308 w 494615"/>
                  <a:gd name="connsiteY4" fmla="*/ 494616 h 494615"/>
                  <a:gd name="connsiteX5" fmla="*/ 247308 w 494615"/>
                  <a:gd name="connsiteY5" fmla="*/ 98845 h 494615"/>
                  <a:gd name="connsiteX6" fmla="*/ 98451 w 494615"/>
                  <a:gd name="connsiteY6" fmla="*/ 247702 h 494615"/>
                  <a:gd name="connsiteX7" fmla="*/ 247308 w 494615"/>
                  <a:gd name="connsiteY7" fmla="*/ 396559 h 494615"/>
                  <a:gd name="connsiteX8" fmla="*/ 396165 w 494615"/>
                  <a:gd name="connsiteY8" fmla="*/ 247702 h 494615"/>
                  <a:gd name="connsiteX9" fmla="*/ 247308 w 494615"/>
                  <a:gd name="connsiteY9" fmla="*/ 98845 h 49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4615" h="494615">
                    <a:moveTo>
                      <a:pt x="247308" y="494616"/>
                    </a:moveTo>
                    <a:cubicBezTo>
                      <a:pt x="111052" y="494616"/>
                      <a:pt x="0" y="383564"/>
                      <a:pt x="0" y="247308"/>
                    </a:cubicBezTo>
                    <a:cubicBezTo>
                      <a:pt x="0" y="111052"/>
                      <a:pt x="111052" y="0"/>
                      <a:pt x="247308" y="0"/>
                    </a:cubicBezTo>
                    <a:cubicBezTo>
                      <a:pt x="383564" y="0"/>
                      <a:pt x="494616" y="111052"/>
                      <a:pt x="494616" y="247308"/>
                    </a:cubicBezTo>
                    <a:cubicBezTo>
                      <a:pt x="494616" y="383564"/>
                      <a:pt x="383564" y="494616"/>
                      <a:pt x="247308" y="494616"/>
                    </a:cubicBezTo>
                    <a:close/>
                    <a:moveTo>
                      <a:pt x="247308" y="98845"/>
                    </a:moveTo>
                    <a:cubicBezTo>
                      <a:pt x="165397" y="98845"/>
                      <a:pt x="98451" y="165397"/>
                      <a:pt x="98451" y="247702"/>
                    </a:cubicBezTo>
                    <a:cubicBezTo>
                      <a:pt x="98451" y="329613"/>
                      <a:pt x="165003" y="396559"/>
                      <a:pt x="247308" y="396559"/>
                    </a:cubicBezTo>
                    <a:cubicBezTo>
                      <a:pt x="329219" y="396559"/>
                      <a:pt x="396165" y="330006"/>
                      <a:pt x="396165" y="247702"/>
                    </a:cubicBezTo>
                    <a:cubicBezTo>
                      <a:pt x="396165" y="165397"/>
                      <a:pt x="329219" y="98845"/>
                      <a:pt x="247308" y="98845"/>
                    </a:cubicBezTo>
                    <a:close/>
                  </a:path>
                </a:pathLst>
              </a:custGeom>
              <a:grpFill/>
              <a:ln w="39329" cap="flat">
                <a:noFill/>
                <a:prstDash val="solid"/>
                <a:miter/>
              </a:ln>
            </p:spPr>
            <p:txBody>
              <a:bodyPr rtlCol="0" anchor="ctr"/>
              <a:lstStyle/>
              <a:p>
                <a:endParaRPr lang="en-US"/>
              </a:p>
            </p:txBody>
          </p:sp>
          <p:sp>
            <p:nvSpPr>
              <p:cNvPr id="50" name="Freeform: Shape 42">
                <a:extLst>
                  <a:ext uri="{FF2B5EF4-FFF2-40B4-BE49-F238E27FC236}">
                    <a16:creationId xmlns:a16="http://schemas.microsoft.com/office/drawing/2014/main" id="{F19B1748-45D8-304D-C189-449F62215CAB}"/>
                  </a:ext>
                </a:extLst>
              </p:cNvPr>
              <p:cNvSpPr/>
              <p:nvPr/>
            </p:nvSpPr>
            <p:spPr>
              <a:xfrm>
                <a:off x="8174604" y="1291927"/>
                <a:ext cx="98450" cy="707269"/>
              </a:xfrm>
              <a:custGeom>
                <a:avLst/>
                <a:gdLst>
                  <a:gd name="connsiteX0" fmla="*/ 49225 w 98450"/>
                  <a:gd name="connsiteY0" fmla="*/ 707269 h 707269"/>
                  <a:gd name="connsiteX1" fmla="*/ 0 w 98450"/>
                  <a:gd name="connsiteY1" fmla="*/ 658044 h 707269"/>
                  <a:gd name="connsiteX2" fmla="*/ 0 w 98450"/>
                  <a:gd name="connsiteY2" fmla="*/ 49225 h 707269"/>
                  <a:gd name="connsiteX3" fmla="*/ 49225 w 98450"/>
                  <a:gd name="connsiteY3" fmla="*/ 0 h 707269"/>
                  <a:gd name="connsiteX4" fmla="*/ 98451 w 98450"/>
                  <a:gd name="connsiteY4" fmla="*/ 49225 h 707269"/>
                  <a:gd name="connsiteX5" fmla="*/ 98451 w 98450"/>
                  <a:gd name="connsiteY5" fmla="*/ 658044 h 707269"/>
                  <a:gd name="connsiteX6" fmla="*/ 49225 w 98450"/>
                  <a:gd name="connsiteY6" fmla="*/ 707269 h 70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50" h="707269">
                    <a:moveTo>
                      <a:pt x="49225" y="707269"/>
                    </a:moveTo>
                    <a:cubicBezTo>
                      <a:pt x="22053" y="707269"/>
                      <a:pt x="0" y="685216"/>
                      <a:pt x="0" y="658044"/>
                    </a:cubicBezTo>
                    <a:lnTo>
                      <a:pt x="0" y="49225"/>
                    </a:lnTo>
                    <a:cubicBezTo>
                      <a:pt x="0" y="22053"/>
                      <a:pt x="22053" y="0"/>
                      <a:pt x="49225" y="0"/>
                    </a:cubicBezTo>
                    <a:cubicBezTo>
                      <a:pt x="76398" y="0"/>
                      <a:pt x="98451" y="22053"/>
                      <a:pt x="98451" y="49225"/>
                    </a:cubicBezTo>
                    <a:lnTo>
                      <a:pt x="98451" y="658044"/>
                    </a:lnTo>
                    <a:cubicBezTo>
                      <a:pt x="98451" y="685216"/>
                      <a:pt x="76398" y="707269"/>
                      <a:pt x="49225" y="707269"/>
                    </a:cubicBezTo>
                    <a:close/>
                  </a:path>
                </a:pathLst>
              </a:custGeom>
              <a:grpFill/>
              <a:ln w="39329" cap="flat">
                <a:noFill/>
                <a:prstDash val="solid"/>
                <a:miter/>
              </a:ln>
            </p:spPr>
            <p:txBody>
              <a:bodyPr rtlCol="0" anchor="ctr"/>
              <a:lstStyle/>
              <a:p>
                <a:endParaRPr lang="en-US"/>
              </a:p>
            </p:txBody>
          </p:sp>
          <p:sp>
            <p:nvSpPr>
              <p:cNvPr id="51" name="Freeform: Shape 43">
                <a:extLst>
                  <a:ext uri="{FF2B5EF4-FFF2-40B4-BE49-F238E27FC236}">
                    <a16:creationId xmlns:a16="http://schemas.microsoft.com/office/drawing/2014/main" id="{24B36417-2059-DA18-44BD-FD9F72F72157}"/>
                  </a:ext>
                </a:extLst>
              </p:cNvPr>
              <p:cNvSpPr/>
              <p:nvPr/>
            </p:nvSpPr>
            <p:spPr>
              <a:xfrm>
                <a:off x="7976521" y="1900746"/>
                <a:ext cx="535571" cy="455629"/>
              </a:xfrm>
              <a:custGeom>
                <a:avLst/>
                <a:gdLst>
                  <a:gd name="connsiteX0" fmla="*/ 49225 w 535571"/>
                  <a:gd name="connsiteY0" fmla="*/ 455629 h 455629"/>
                  <a:gd name="connsiteX1" fmla="*/ 0 w 535571"/>
                  <a:gd name="connsiteY1" fmla="*/ 406404 h 455629"/>
                  <a:gd name="connsiteX2" fmla="*/ 0 w 535571"/>
                  <a:gd name="connsiteY2" fmla="*/ 85061 h 455629"/>
                  <a:gd name="connsiteX3" fmla="*/ 85061 w 535571"/>
                  <a:gd name="connsiteY3" fmla="*/ 0 h 455629"/>
                  <a:gd name="connsiteX4" fmla="*/ 486346 w 535571"/>
                  <a:gd name="connsiteY4" fmla="*/ 0 h 455629"/>
                  <a:gd name="connsiteX5" fmla="*/ 535571 w 535571"/>
                  <a:gd name="connsiteY5" fmla="*/ 49225 h 455629"/>
                  <a:gd name="connsiteX6" fmla="*/ 486346 w 535571"/>
                  <a:gd name="connsiteY6" fmla="*/ 98451 h 455629"/>
                  <a:gd name="connsiteX7" fmla="*/ 98451 w 535571"/>
                  <a:gd name="connsiteY7" fmla="*/ 98451 h 455629"/>
                  <a:gd name="connsiteX8" fmla="*/ 98451 w 535571"/>
                  <a:gd name="connsiteY8" fmla="*/ 406404 h 455629"/>
                  <a:gd name="connsiteX9" fmla="*/ 49225 w 535571"/>
                  <a:gd name="connsiteY9" fmla="*/ 455629 h 455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571" h="455629">
                    <a:moveTo>
                      <a:pt x="49225" y="455629"/>
                    </a:moveTo>
                    <a:cubicBezTo>
                      <a:pt x="22053" y="455629"/>
                      <a:pt x="0" y="433577"/>
                      <a:pt x="0" y="406404"/>
                    </a:cubicBezTo>
                    <a:lnTo>
                      <a:pt x="0" y="85061"/>
                    </a:lnTo>
                    <a:cubicBezTo>
                      <a:pt x="0" y="38199"/>
                      <a:pt x="38199" y="0"/>
                      <a:pt x="85061" y="0"/>
                    </a:cubicBezTo>
                    <a:lnTo>
                      <a:pt x="486346" y="0"/>
                    </a:lnTo>
                    <a:cubicBezTo>
                      <a:pt x="513518" y="0"/>
                      <a:pt x="535571" y="22053"/>
                      <a:pt x="535571" y="49225"/>
                    </a:cubicBezTo>
                    <a:cubicBezTo>
                      <a:pt x="535571" y="76398"/>
                      <a:pt x="513518" y="98451"/>
                      <a:pt x="486346" y="98451"/>
                    </a:cubicBezTo>
                    <a:lnTo>
                      <a:pt x="98451" y="98451"/>
                    </a:lnTo>
                    <a:lnTo>
                      <a:pt x="98451" y="406404"/>
                    </a:lnTo>
                    <a:cubicBezTo>
                      <a:pt x="98451" y="433577"/>
                      <a:pt x="76398" y="455629"/>
                      <a:pt x="49225" y="455629"/>
                    </a:cubicBezTo>
                    <a:close/>
                  </a:path>
                </a:pathLst>
              </a:custGeom>
              <a:grpFill/>
              <a:ln w="39329" cap="flat">
                <a:noFill/>
                <a:prstDash val="solid"/>
                <a:miter/>
              </a:ln>
            </p:spPr>
            <p:txBody>
              <a:bodyPr rtlCol="0" anchor="ctr"/>
              <a:lstStyle/>
              <a:p>
                <a:endParaRPr lang="en-US"/>
              </a:p>
            </p:txBody>
          </p:sp>
          <p:sp>
            <p:nvSpPr>
              <p:cNvPr id="52" name="Freeform: Shape 44">
                <a:extLst>
                  <a:ext uri="{FF2B5EF4-FFF2-40B4-BE49-F238E27FC236}">
                    <a16:creationId xmlns:a16="http://schemas.microsoft.com/office/drawing/2014/main" id="{93AC1FED-FEB7-1493-7BA4-7CC7D6B15B09}"/>
                  </a:ext>
                </a:extLst>
              </p:cNvPr>
              <p:cNvSpPr/>
              <p:nvPr/>
            </p:nvSpPr>
            <p:spPr>
              <a:xfrm>
                <a:off x="7976521" y="2654090"/>
                <a:ext cx="98450" cy="381594"/>
              </a:xfrm>
              <a:custGeom>
                <a:avLst/>
                <a:gdLst>
                  <a:gd name="connsiteX0" fmla="*/ 49225 w 98450"/>
                  <a:gd name="connsiteY0" fmla="*/ 381595 h 381594"/>
                  <a:gd name="connsiteX1" fmla="*/ 0 w 98450"/>
                  <a:gd name="connsiteY1" fmla="*/ 332369 h 381594"/>
                  <a:gd name="connsiteX2" fmla="*/ 0 w 98450"/>
                  <a:gd name="connsiteY2" fmla="*/ 49225 h 381594"/>
                  <a:gd name="connsiteX3" fmla="*/ 49225 w 98450"/>
                  <a:gd name="connsiteY3" fmla="*/ 0 h 381594"/>
                  <a:gd name="connsiteX4" fmla="*/ 98451 w 98450"/>
                  <a:gd name="connsiteY4" fmla="*/ 49225 h 381594"/>
                  <a:gd name="connsiteX5" fmla="*/ 98451 w 98450"/>
                  <a:gd name="connsiteY5" fmla="*/ 332369 h 381594"/>
                  <a:gd name="connsiteX6" fmla="*/ 49225 w 98450"/>
                  <a:gd name="connsiteY6" fmla="*/ 381595 h 38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50" h="381594">
                    <a:moveTo>
                      <a:pt x="49225" y="381595"/>
                    </a:moveTo>
                    <a:cubicBezTo>
                      <a:pt x="22053" y="381595"/>
                      <a:pt x="0" y="359542"/>
                      <a:pt x="0" y="332369"/>
                    </a:cubicBezTo>
                    <a:lnTo>
                      <a:pt x="0" y="49225"/>
                    </a:lnTo>
                    <a:cubicBezTo>
                      <a:pt x="0" y="22053"/>
                      <a:pt x="22053" y="0"/>
                      <a:pt x="49225" y="0"/>
                    </a:cubicBezTo>
                    <a:cubicBezTo>
                      <a:pt x="76398" y="0"/>
                      <a:pt x="98451" y="22053"/>
                      <a:pt x="98451" y="49225"/>
                    </a:cubicBezTo>
                    <a:lnTo>
                      <a:pt x="98451" y="332369"/>
                    </a:lnTo>
                    <a:cubicBezTo>
                      <a:pt x="98451" y="359542"/>
                      <a:pt x="76398" y="381595"/>
                      <a:pt x="49225" y="381595"/>
                    </a:cubicBezTo>
                    <a:close/>
                  </a:path>
                </a:pathLst>
              </a:custGeom>
              <a:grpFill/>
              <a:ln w="39329" cap="flat">
                <a:noFill/>
                <a:prstDash val="solid"/>
                <a:miter/>
              </a:ln>
            </p:spPr>
            <p:txBody>
              <a:bodyPr rtlCol="0" anchor="ctr"/>
              <a:lstStyle/>
              <a:p>
                <a:endParaRPr lang="en-US"/>
              </a:p>
            </p:txBody>
          </p:sp>
        </p:grpSp>
        <p:sp>
          <p:nvSpPr>
            <p:cNvPr id="36" name="Freeform: Shape 45">
              <a:extLst>
                <a:ext uri="{FF2B5EF4-FFF2-40B4-BE49-F238E27FC236}">
                  <a16:creationId xmlns:a16="http://schemas.microsoft.com/office/drawing/2014/main" id="{3DFB43B4-7CBF-8CF0-DC7B-078FA1608F39}"/>
                </a:ext>
              </a:extLst>
            </p:cNvPr>
            <p:cNvSpPr/>
            <p:nvPr/>
          </p:nvSpPr>
          <p:spPr>
            <a:xfrm>
              <a:off x="7556334" y="382638"/>
              <a:ext cx="1739425" cy="3445771"/>
            </a:xfrm>
            <a:custGeom>
              <a:avLst/>
              <a:gdLst>
                <a:gd name="connsiteX0" fmla="*/ 398134 w 1739425"/>
                <a:gd name="connsiteY0" fmla="*/ 3445772 h 3445771"/>
                <a:gd name="connsiteX1" fmla="*/ 8664 w 1739425"/>
                <a:gd name="connsiteY1" fmla="*/ 3181531 h 3445771"/>
                <a:gd name="connsiteX2" fmla="*/ 1969 w 1739425"/>
                <a:gd name="connsiteY2" fmla="*/ 3157509 h 3445771"/>
                <a:gd name="connsiteX3" fmla="*/ 0 w 1739425"/>
                <a:gd name="connsiteY3" fmla="*/ 3144119 h 3445771"/>
                <a:gd name="connsiteX4" fmla="*/ 0 w 1739425"/>
                <a:gd name="connsiteY4" fmla="*/ 118141 h 3445771"/>
                <a:gd name="connsiteX5" fmla="*/ 22053 w 1739425"/>
                <a:gd name="connsiteY5" fmla="*/ 77185 h 3445771"/>
                <a:gd name="connsiteX6" fmla="*/ 279206 w 1739425"/>
                <a:gd name="connsiteY6" fmla="*/ 0 h 3445771"/>
                <a:gd name="connsiteX7" fmla="*/ 653318 w 1739425"/>
                <a:gd name="connsiteY7" fmla="*/ 186269 h 3445771"/>
                <a:gd name="connsiteX8" fmla="*/ 687185 w 1739425"/>
                <a:gd name="connsiteY8" fmla="*/ 184693 h 3445771"/>
                <a:gd name="connsiteX9" fmla="*/ 1049090 w 1739425"/>
                <a:gd name="connsiteY9" fmla="*/ 417824 h 3445771"/>
                <a:gd name="connsiteX10" fmla="*/ 1637431 w 1739425"/>
                <a:gd name="connsiteY10" fmla="*/ 1169200 h 3445771"/>
                <a:gd name="connsiteX11" fmla="*/ 1611046 w 1739425"/>
                <a:gd name="connsiteY11" fmla="*/ 1368464 h 3445771"/>
                <a:gd name="connsiteX12" fmla="*/ 1739426 w 1739425"/>
                <a:gd name="connsiteY12" fmla="*/ 1794558 h 3445771"/>
                <a:gd name="connsiteX13" fmla="*/ 1387366 w 1739425"/>
                <a:gd name="connsiteY13" fmla="*/ 2442757 h 3445771"/>
                <a:gd name="connsiteX14" fmla="*/ 1392486 w 1739425"/>
                <a:gd name="connsiteY14" fmla="*/ 2519549 h 3445771"/>
                <a:gd name="connsiteX15" fmla="*/ 776579 w 1739425"/>
                <a:gd name="connsiteY15" fmla="*/ 3170110 h 3445771"/>
                <a:gd name="connsiteX16" fmla="*/ 398134 w 1739425"/>
                <a:gd name="connsiteY16" fmla="*/ 3445772 h 3445771"/>
                <a:gd name="connsiteX17" fmla="*/ 98451 w 1739425"/>
                <a:gd name="connsiteY17" fmla="*/ 3137425 h 3445771"/>
                <a:gd name="connsiteX18" fmla="*/ 103176 w 1739425"/>
                <a:gd name="connsiteY18" fmla="*/ 3154358 h 3445771"/>
                <a:gd name="connsiteX19" fmla="*/ 398134 w 1739425"/>
                <a:gd name="connsiteY19" fmla="*/ 3347715 h 3445771"/>
                <a:gd name="connsiteX20" fmla="*/ 691123 w 1739425"/>
                <a:gd name="connsiteY20" fmla="*/ 3111040 h 3445771"/>
                <a:gd name="connsiteX21" fmla="*/ 743893 w 1739425"/>
                <a:gd name="connsiteY21" fmla="*/ 3072447 h 3445771"/>
                <a:gd name="connsiteX22" fmla="*/ 1294822 w 1739425"/>
                <a:gd name="connsiteY22" fmla="*/ 2519549 h 3445771"/>
                <a:gd name="connsiteX23" fmla="*/ 1286159 w 1739425"/>
                <a:gd name="connsiteY23" fmla="*/ 2426217 h 3445771"/>
                <a:gd name="connsiteX24" fmla="*/ 1309787 w 1739425"/>
                <a:gd name="connsiteY24" fmla="*/ 2375811 h 3445771"/>
                <a:gd name="connsiteX25" fmla="*/ 1641762 w 1739425"/>
                <a:gd name="connsiteY25" fmla="*/ 1794952 h 3445771"/>
                <a:gd name="connsiteX26" fmla="*/ 1518108 w 1739425"/>
                <a:gd name="connsiteY26" fmla="*/ 1406269 h 3445771"/>
                <a:gd name="connsiteX27" fmla="*/ 1511020 w 1739425"/>
                <a:gd name="connsiteY27" fmla="*/ 1363738 h 3445771"/>
                <a:gd name="connsiteX28" fmla="*/ 1539374 w 1739425"/>
                <a:gd name="connsiteY28" fmla="*/ 1169987 h 3445771"/>
                <a:gd name="connsiteX29" fmla="*/ 1003409 w 1739425"/>
                <a:gd name="connsiteY29" fmla="*/ 509187 h 3445771"/>
                <a:gd name="connsiteX30" fmla="*/ 967573 w 1739425"/>
                <a:gd name="connsiteY30" fmla="*/ 478470 h 3445771"/>
                <a:gd name="connsiteX31" fmla="*/ 687185 w 1739425"/>
                <a:gd name="connsiteY31" fmla="*/ 283932 h 3445771"/>
                <a:gd name="connsiteX32" fmla="*/ 638354 w 1739425"/>
                <a:gd name="connsiteY32" fmla="*/ 288263 h 3445771"/>
                <a:gd name="connsiteX33" fmla="*/ 589128 w 1739425"/>
                <a:gd name="connsiteY33" fmla="*/ 266604 h 3445771"/>
                <a:gd name="connsiteX34" fmla="*/ 278812 w 1739425"/>
                <a:gd name="connsiteY34" fmla="*/ 98844 h 3445771"/>
                <a:gd name="connsiteX35" fmla="*/ 97663 w 1739425"/>
                <a:gd name="connsiteY35" fmla="*/ 146101 h 3445771"/>
                <a:gd name="connsiteX36" fmla="*/ 97663 w 1739425"/>
                <a:gd name="connsiteY36" fmla="*/ 3137425 h 344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39425" h="3445771">
                  <a:moveTo>
                    <a:pt x="398134" y="3445772"/>
                  </a:moveTo>
                  <a:cubicBezTo>
                    <a:pt x="209109" y="3445772"/>
                    <a:pt x="55920" y="3342202"/>
                    <a:pt x="8664" y="3181531"/>
                  </a:cubicBezTo>
                  <a:lnTo>
                    <a:pt x="1969" y="3157509"/>
                  </a:lnTo>
                  <a:cubicBezTo>
                    <a:pt x="787" y="3153177"/>
                    <a:pt x="0" y="3148845"/>
                    <a:pt x="0" y="3144119"/>
                  </a:cubicBezTo>
                  <a:lnTo>
                    <a:pt x="0" y="118141"/>
                  </a:lnTo>
                  <a:cubicBezTo>
                    <a:pt x="0" y="101601"/>
                    <a:pt x="8270" y="86243"/>
                    <a:pt x="22053" y="77185"/>
                  </a:cubicBezTo>
                  <a:cubicBezTo>
                    <a:pt x="98844" y="26779"/>
                    <a:pt x="187844" y="0"/>
                    <a:pt x="279206" y="0"/>
                  </a:cubicBezTo>
                  <a:cubicBezTo>
                    <a:pt x="427276" y="0"/>
                    <a:pt x="564713" y="68915"/>
                    <a:pt x="653318" y="186269"/>
                  </a:cubicBezTo>
                  <a:cubicBezTo>
                    <a:pt x="665132" y="185087"/>
                    <a:pt x="676159" y="184693"/>
                    <a:pt x="687185" y="184693"/>
                  </a:cubicBezTo>
                  <a:cubicBezTo>
                    <a:pt x="842737" y="184693"/>
                    <a:pt x="984900" y="277237"/>
                    <a:pt x="1049090" y="417824"/>
                  </a:cubicBezTo>
                  <a:cubicBezTo>
                    <a:pt x="1391698" y="502098"/>
                    <a:pt x="1637431" y="813990"/>
                    <a:pt x="1637431" y="1169200"/>
                  </a:cubicBezTo>
                  <a:cubicBezTo>
                    <a:pt x="1637431" y="1236146"/>
                    <a:pt x="1628767" y="1303093"/>
                    <a:pt x="1611046" y="1368464"/>
                  </a:cubicBezTo>
                  <a:cubicBezTo>
                    <a:pt x="1694926" y="1495268"/>
                    <a:pt x="1739426" y="1642157"/>
                    <a:pt x="1739426" y="1794558"/>
                  </a:cubicBezTo>
                  <a:cubicBezTo>
                    <a:pt x="1739426" y="2054862"/>
                    <a:pt x="1605139" y="2300201"/>
                    <a:pt x="1387366" y="2442757"/>
                  </a:cubicBezTo>
                  <a:cubicBezTo>
                    <a:pt x="1390516" y="2469536"/>
                    <a:pt x="1392486" y="2494739"/>
                    <a:pt x="1392486" y="2519549"/>
                  </a:cubicBezTo>
                  <a:cubicBezTo>
                    <a:pt x="1392486" y="2866882"/>
                    <a:pt x="1119187" y="3151601"/>
                    <a:pt x="776579" y="3170110"/>
                  </a:cubicBezTo>
                  <a:cubicBezTo>
                    <a:pt x="724597" y="3331569"/>
                    <a:pt x="571014" y="3445772"/>
                    <a:pt x="398134" y="3445772"/>
                  </a:cubicBezTo>
                  <a:close/>
                  <a:moveTo>
                    <a:pt x="98451" y="3137425"/>
                  </a:moveTo>
                  <a:lnTo>
                    <a:pt x="103176" y="3154358"/>
                  </a:lnTo>
                  <a:cubicBezTo>
                    <a:pt x="137831" y="3271711"/>
                    <a:pt x="253609" y="3347715"/>
                    <a:pt x="398134" y="3347715"/>
                  </a:cubicBezTo>
                  <a:cubicBezTo>
                    <a:pt x="538328" y="3347715"/>
                    <a:pt x="661588" y="3248083"/>
                    <a:pt x="691123" y="3111040"/>
                  </a:cubicBezTo>
                  <a:cubicBezTo>
                    <a:pt x="696243" y="3087412"/>
                    <a:pt x="719871" y="3070872"/>
                    <a:pt x="743893" y="3072447"/>
                  </a:cubicBezTo>
                  <a:cubicBezTo>
                    <a:pt x="1046727" y="3072447"/>
                    <a:pt x="1294822" y="2824352"/>
                    <a:pt x="1294822" y="2519549"/>
                  </a:cubicBezTo>
                  <a:cubicBezTo>
                    <a:pt x="1294822" y="2490407"/>
                    <a:pt x="1292066" y="2460084"/>
                    <a:pt x="1286159" y="2426217"/>
                  </a:cubicBezTo>
                  <a:cubicBezTo>
                    <a:pt x="1282615" y="2406133"/>
                    <a:pt x="1292066" y="2386049"/>
                    <a:pt x="1309787" y="2375811"/>
                  </a:cubicBezTo>
                  <a:cubicBezTo>
                    <a:pt x="1514564" y="2254519"/>
                    <a:pt x="1641762" y="2031627"/>
                    <a:pt x="1641762" y="1794952"/>
                  </a:cubicBezTo>
                  <a:cubicBezTo>
                    <a:pt x="1641762" y="1655152"/>
                    <a:pt x="1598838" y="1520865"/>
                    <a:pt x="1518108" y="1406269"/>
                  </a:cubicBezTo>
                  <a:cubicBezTo>
                    <a:pt x="1509445" y="1394061"/>
                    <a:pt x="1506688" y="1378309"/>
                    <a:pt x="1511020" y="1363738"/>
                  </a:cubicBezTo>
                  <a:cubicBezTo>
                    <a:pt x="1529923" y="1300336"/>
                    <a:pt x="1539374" y="1235359"/>
                    <a:pt x="1539374" y="1169987"/>
                  </a:cubicBezTo>
                  <a:cubicBezTo>
                    <a:pt x="1539374" y="852189"/>
                    <a:pt x="1314119" y="574558"/>
                    <a:pt x="1003409" y="509187"/>
                  </a:cubicBezTo>
                  <a:cubicBezTo>
                    <a:pt x="986869" y="505642"/>
                    <a:pt x="973480" y="494222"/>
                    <a:pt x="967573" y="478470"/>
                  </a:cubicBezTo>
                  <a:cubicBezTo>
                    <a:pt x="923861" y="362298"/>
                    <a:pt x="811233" y="283932"/>
                    <a:pt x="687185" y="283932"/>
                  </a:cubicBezTo>
                  <a:cubicBezTo>
                    <a:pt x="672221" y="283932"/>
                    <a:pt x="656075" y="285507"/>
                    <a:pt x="638354" y="288263"/>
                  </a:cubicBezTo>
                  <a:cubicBezTo>
                    <a:pt x="619058" y="291414"/>
                    <a:pt x="599761" y="283144"/>
                    <a:pt x="589128" y="266604"/>
                  </a:cubicBezTo>
                  <a:cubicBezTo>
                    <a:pt x="520213" y="161459"/>
                    <a:pt x="404041" y="98844"/>
                    <a:pt x="278812" y="98844"/>
                  </a:cubicBezTo>
                  <a:cubicBezTo>
                    <a:pt x="215016" y="98844"/>
                    <a:pt x="153189" y="114990"/>
                    <a:pt x="97663" y="146101"/>
                  </a:cubicBezTo>
                  <a:lnTo>
                    <a:pt x="97663" y="3137425"/>
                  </a:lnTo>
                  <a:close/>
                </a:path>
              </a:pathLst>
            </a:custGeom>
            <a:grpFill/>
            <a:ln w="39329" cap="flat">
              <a:noFill/>
              <a:prstDash val="solid"/>
              <a:miter/>
            </a:ln>
          </p:spPr>
          <p:txBody>
            <a:bodyPr rtlCol="0" anchor="ctr"/>
            <a:lstStyle/>
            <a:p>
              <a:endParaRPr lang="en-US"/>
            </a:p>
          </p:txBody>
        </p:sp>
        <p:grpSp>
          <p:nvGrpSpPr>
            <p:cNvPr id="37" name="Graphic 6">
              <a:extLst>
                <a:ext uri="{FF2B5EF4-FFF2-40B4-BE49-F238E27FC236}">
                  <a16:creationId xmlns:a16="http://schemas.microsoft.com/office/drawing/2014/main" id="{454FCE89-BDD2-E6AB-CD27-733DA21E80D5}"/>
                </a:ext>
              </a:extLst>
            </p:cNvPr>
            <p:cNvGrpSpPr/>
            <p:nvPr/>
          </p:nvGrpSpPr>
          <p:grpSpPr>
            <a:xfrm>
              <a:off x="6041376" y="895762"/>
              <a:ext cx="1129819" cy="2535694"/>
              <a:chOff x="6041376" y="895762"/>
              <a:chExt cx="1129819" cy="2535694"/>
            </a:xfrm>
            <a:grpFill/>
          </p:grpSpPr>
          <p:sp>
            <p:nvSpPr>
              <p:cNvPr id="39" name="Freeform: Shape 47">
                <a:extLst>
                  <a:ext uri="{FF2B5EF4-FFF2-40B4-BE49-F238E27FC236}">
                    <a16:creationId xmlns:a16="http://schemas.microsoft.com/office/drawing/2014/main" id="{85AE1081-3353-C474-9B40-D685847C432E}"/>
                  </a:ext>
                </a:extLst>
              </p:cNvPr>
              <p:cNvSpPr/>
              <p:nvPr/>
            </p:nvSpPr>
            <p:spPr>
              <a:xfrm>
                <a:off x="6478496" y="895762"/>
                <a:ext cx="494615" cy="494615"/>
              </a:xfrm>
              <a:custGeom>
                <a:avLst/>
                <a:gdLst>
                  <a:gd name="connsiteX0" fmla="*/ 247308 w 494615"/>
                  <a:gd name="connsiteY0" fmla="*/ 494616 h 494615"/>
                  <a:gd name="connsiteX1" fmla="*/ 0 w 494615"/>
                  <a:gd name="connsiteY1" fmla="*/ 247308 h 494615"/>
                  <a:gd name="connsiteX2" fmla="*/ 247308 w 494615"/>
                  <a:gd name="connsiteY2" fmla="*/ 0 h 494615"/>
                  <a:gd name="connsiteX3" fmla="*/ 494616 w 494615"/>
                  <a:gd name="connsiteY3" fmla="*/ 247308 h 494615"/>
                  <a:gd name="connsiteX4" fmla="*/ 247308 w 494615"/>
                  <a:gd name="connsiteY4" fmla="*/ 494616 h 494615"/>
                  <a:gd name="connsiteX5" fmla="*/ 247308 w 494615"/>
                  <a:gd name="connsiteY5" fmla="*/ 98844 h 494615"/>
                  <a:gd name="connsiteX6" fmla="*/ 98451 w 494615"/>
                  <a:gd name="connsiteY6" fmla="*/ 247702 h 494615"/>
                  <a:gd name="connsiteX7" fmla="*/ 247308 w 494615"/>
                  <a:gd name="connsiteY7" fmla="*/ 396559 h 494615"/>
                  <a:gd name="connsiteX8" fmla="*/ 396165 w 494615"/>
                  <a:gd name="connsiteY8" fmla="*/ 247702 h 494615"/>
                  <a:gd name="connsiteX9" fmla="*/ 247308 w 494615"/>
                  <a:gd name="connsiteY9" fmla="*/ 98844 h 49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4615" h="494615">
                    <a:moveTo>
                      <a:pt x="247308" y="494616"/>
                    </a:moveTo>
                    <a:cubicBezTo>
                      <a:pt x="111052" y="494616"/>
                      <a:pt x="0" y="383564"/>
                      <a:pt x="0" y="247308"/>
                    </a:cubicBezTo>
                    <a:cubicBezTo>
                      <a:pt x="0" y="111052"/>
                      <a:pt x="111052" y="0"/>
                      <a:pt x="247308" y="0"/>
                    </a:cubicBezTo>
                    <a:cubicBezTo>
                      <a:pt x="383564" y="0"/>
                      <a:pt x="494616" y="111052"/>
                      <a:pt x="494616" y="247308"/>
                    </a:cubicBezTo>
                    <a:cubicBezTo>
                      <a:pt x="494616" y="383564"/>
                      <a:pt x="383564" y="494616"/>
                      <a:pt x="247308" y="494616"/>
                    </a:cubicBezTo>
                    <a:close/>
                    <a:moveTo>
                      <a:pt x="247308" y="98844"/>
                    </a:moveTo>
                    <a:cubicBezTo>
                      <a:pt x="165397" y="98844"/>
                      <a:pt x="98451" y="165397"/>
                      <a:pt x="98451" y="247702"/>
                    </a:cubicBezTo>
                    <a:cubicBezTo>
                      <a:pt x="98451" y="329613"/>
                      <a:pt x="165003" y="396559"/>
                      <a:pt x="247308" y="396559"/>
                    </a:cubicBezTo>
                    <a:cubicBezTo>
                      <a:pt x="329613" y="396559"/>
                      <a:pt x="396165" y="330007"/>
                      <a:pt x="396165" y="247702"/>
                    </a:cubicBezTo>
                    <a:cubicBezTo>
                      <a:pt x="396165" y="165397"/>
                      <a:pt x="329219" y="98844"/>
                      <a:pt x="247308" y="98844"/>
                    </a:cubicBezTo>
                    <a:close/>
                  </a:path>
                </a:pathLst>
              </a:custGeom>
              <a:grpFill/>
              <a:ln w="39329" cap="flat">
                <a:noFill/>
                <a:prstDash val="solid"/>
                <a:miter/>
              </a:ln>
            </p:spPr>
            <p:txBody>
              <a:bodyPr rtlCol="0" anchor="ctr"/>
              <a:lstStyle/>
              <a:p>
                <a:endParaRPr lang="en-US"/>
              </a:p>
            </p:txBody>
          </p:sp>
          <p:sp>
            <p:nvSpPr>
              <p:cNvPr id="40" name="Freeform: Shape 48">
                <a:extLst>
                  <a:ext uri="{FF2B5EF4-FFF2-40B4-BE49-F238E27FC236}">
                    <a16:creationId xmlns:a16="http://schemas.microsoft.com/office/drawing/2014/main" id="{1A279720-34EB-5584-93F1-2049D0F2FBB7}"/>
                  </a:ext>
                </a:extLst>
              </p:cNvPr>
              <p:cNvSpPr/>
              <p:nvPr/>
            </p:nvSpPr>
            <p:spPr>
              <a:xfrm>
                <a:off x="6041376" y="1702663"/>
                <a:ext cx="494615" cy="494615"/>
              </a:xfrm>
              <a:custGeom>
                <a:avLst/>
                <a:gdLst>
                  <a:gd name="connsiteX0" fmla="*/ 247308 w 494615"/>
                  <a:gd name="connsiteY0" fmla="*/ 494616 h 494615"/>
                  <a:gd name="connsiteX1" fmla="*/ 0 w 494615"/>
                  <a:gd name="connsiteY1" fmla="*/ 247308 h 494615"/>
                  <a:gd name="connsiteX2" fmla="*/ 247308 w 494615"/>
                  <a:gd name="connsiteY2" fmla="*/ 0 h 494615"/>
                  <a:gd name="connsiteX3" fmla="*/ 494616 w 494615"/>
                  <a:gd name="connsiteY3" fmla="*/ 247308 h 494615"/>
                  <a:gd name="connsiteX4" fmla="*/ 247308 w 494615"/>
                  <a:gd name="connsiteY4" fmla="*/ 494616 h 494615"/>
                  <a:gd name="connsiteX5" fmla="*/ 247308 w 494615"/>
                  <a:gd name="connsiteY5" fmla="*/ 98451 h 494615"/>
                  <a:gd name="connsiteX6" fmla="*/ 98451 w 494615"/>
                  <a:gd name="connsiteY6" fmla="*/ 247308 h 494615"/>
                  <a:gd name="connsiteX7" fmla="*/ 247308 w 494615"/>
                  <a:gd name="connsiteY7" fmla="*/ 396165 h 494615"/>
                  <a:gd name="connsiteX8" fmla="*/ 396165 w 494615"/>
                  <a:gd name="connsiteY8" fmla="*/ 247308 h 494615"/>
                  <a:gd name="connsiteX9" fmla="*/ 247308 w 494615"/>
                  <a:gd name="connsiteY9" fmla="*/ 98451 h 49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4615" h="494615">
                    <a:moveTo>
                      <a:pt x="247308" y="494616"/>
                    </a:moveTo>
                    <a:cubicBezTo>
                      <a:pt x="111052" y="494616"/>
                      <a:pt x="0" y="383564"/>
                      <a:pt x="0" y="247308"/>
                    </a:cubicBezTo>
                    <a:cubicBezTo>
                      <a:pt x="0" y="111052"/>
                      <a:pt x="111052" y="0"/>
                      <a:pt x="247308" y="0"/>
                    </a:cubicBezTo>
                    <a:cubicBezTo>
                      <a:pt x="383564" y="0"/>
                      <a:pt x="494616" y="111052"/>
                      <a:pt x="494616" y="247308"/>
                    </a:cubicBezTo>
                    <a:cubicBezTo>
                      <a:pt x="494616" y="383564"/>
                      <a:pt x="383564" y="494616"/>
                      <a:pt x="247308" y="494616"/>
                    </a:cubicBezTo>
                    <a:close/>
                    <a:moveTo>
                      <a:pt x="247308" y="98451"/>
                    </a:moveTo>
                    <a:cubicBezTo>
                      <a:pt x="165397" y="98451"/>
                      <a:pt x="98451" y="165003"/>
                      <a:pt x="98451" y="247308"/>
                    </a:cubicBezTo>
                    <a:cubicBezTo>
                      <a:pt x="98451" y="329613"/>
                      <a:pt x="165003" y="396165"/>
                      <a:pt x="247308" y="396165"/>
                    </a:cubicBezTo>
                    <a:cubicBezTo>
                      <a:pt x="329219" y="396165"/>
                      <a:pt x="396165" y="329613"/>
                      <a:pt x="396165" y="247308"/>
                    </a:cubicBezTo>
                    <a:cubicBezTo>
                      <a:pt x="396165" y="165003"/>
                      <a:pt x="329219" y="98451"/>
                      <a:pt x="247308" y="98451"/>
                    </a:cubicBezTo>
                    <a:close/>
                  </a:path>
                </a:pathLst>
              </a:custGeom>
              <a:grpFill/>
              <a:ln w="39329" cap="flat">
                <a:noFill/>
                <a:prstDash val="solid"/>
                <a:miter/>
              </a:ln>
            </p:spPr>
            <p:txBody>
              <a:bodyPr rtlCol="0" anchor="ctr"/>
              <a:lstStyle/>
              <a:p>
                <a:endParaRPr lang="en-US"/>
              </a:p>
            </p:txBody>
          </p:sp>
          <p:sp>
            <p:nvSpPr>
              <p:cNvPr id="41" name="Freeform: Shape 49">
                <a:extLst>
                  <a:ext uri="{FF2B5EF4-FFF2-40B4-BE49-F238E27FC236}">
                    <a16:creationId xmlns:a16="http://schemas.microsoft.com/office/drawing/2014/main" id="{13F38C38-2BB6-FE51-1DDC-FA3AA16A1AEC}"/>
                  </a:ext>
                </a:extLst>
              </p:cNvPr>
              <p:cNvSpPr/>
              <p:nvPr/>
            </p:nvSpPr>
            <p:spPr>
              <a:xfrm>
                <a:off x="6676579" y="2257925"/>
                <a:ext cx="494615" cy="494615"/>
              </a:xfrm>
              <a:custGeom>
                <a:avLst/>
                <a:gdLst>
                  <a:gd name="connsiteX0" fmla="*/ 247308 w 494615"/>
                  <a:gd name="connsiteY0" fmla="*/ 494616 h 494615"/>
                  <a:gd name="connsiteX1" fmla="*/ 0 w 494615"/>
                  <a:gd name="connsiteY1" fmla="*/ 247308 h 494615"/>
                  <a:gd name="connsiteX2" fmla="*/ 247308 w 494615"/>
                  <a:gd name="connsiteY2" fmla="*/ 0 h 494615"/>
                  <a:gd name="connsiteX3" fmla="*/ 494616 w 494615"/>
                  <a:gd name="connsiteY3" fmla="*/ 247308 h 494615"/>
                  <a:gd name="connsiteX4" fmla="*/ 247308 w 494615"/>
                  <a:gd name="connsiteY4" fmla="*/ 494616 h 494615"/>
                  <a:gd name="connsiteX5" fmla="*/ 247308 w 494615"/>
                  <a:gd name="connsiteY5" fmla="*/ 98451 h 494615"/>
                  <a:gd name="connsiteX6" fmla="*/ 98451 w 494615"/>
                  <a:gd name="connsiteY6" fmla="*/ 247308 h 494615"/>
                  <a:gd name="connsiteX7" fmla="*/ 247308 w 494615"/>
                  <a:gd name="connsiteY7" fmla="*/ 396165 h 494615"/>
                  <a:gd name="connsiteX8" fmla="*/ 396165 w 494615"/>
                  <a:gd name="connsiteY8" fmla="*/ 247308 h 494615"/>
                  <a:gd name="connsiteX9" fmla="*/ 247308 w 494615"/>
                  <a:gd name="connsiteY9" fmla="*/ 98451 h 49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4615" h="494615">
                    <a:moveTo>
                      <a:pt x="247308" y="494616"/>
                    </a:moveTo>
                    <a:cubicBezTo>
                      <a:pt x="111052" y="494616"/>
                      <a:pt x="0" y="383564"/>
                      <a:pt x="0" y="247308"/>
                    </a:cubicBezTo>
                    <a:cubicBezTo>
                      <a:pt x="0" y="111052"/>
                      <a:pt x="111052" y="0"/>
                      <a:pt x="247308" y="0"/>
                    </a:cubicBezTo>
                    <a:cubicBezTo>
                      <a:pt x="383564" y="0"/>
                      <a:pt x="494616" y="111052"/>
                      <a:pt x="494616" y="247308"/>
                    </a:cubicBezTo>
                    <a:cubicBezTo>
                      <a:pt x="494616" y="383564"/>
                      <a:pt x="383564" y="494616"/>
                      <a:pt x="247308" y="494616"/>
                    </a:cubicBezTo>
                    <a:close/>
                    <a:moveTo>
                      <a:pt x="247308" y="98451"/>
                    </a:moveTo>
                    <a:cubicBezTo>
                      <a:pt x="165397" y="98451"/>
                      <a:pt x="98451" y="165003"/>
                      <a:pt x="98451" y="247308"/>
                    </a:cubicBezTo>
                    <a:cubicBezTo>
                      <a:pt x="98451" y="329219"/>
                      <a:pt x="165003" y="396165"/>
                      <a:pt x="247308" y="396165"/>
                    </a:cubicBezTo>
                    <a:cubicBezTo>
                      <a:pt x="329219" y="396165"/>
                      <a:pt x="396165" y="329613"/>
                      <a:pt x="396165" y="247308"/>
                    </a:cubicBezTo>
                    <a:cubicBezTo>
                      <a:pt x="395772" y="165397"/>
                      <a:pt x="329219" y="98451"/>
                      <a:pt x="247308" y="98451"/>
                    </a:cubicBezTo>
                    <a:close/>
                  </a:path>
                </a:pathLst>
              </a:custGeom>
              <a:grpFill/>
              <a:ln w="39329" cap="flat">
                <a:noFill/>
                <a:prstDash val="solid"/>
                <a:miter/>
              </a:ln>
            </p:spPr>
            <p:txBody>
              <a:bodyPr rtlCol="0" anchor="ctr"/>
              <a:lstStyle/>
              <a:p>
                <a:endParaRPr lang="en-US"/>
              </a:p>
            </p:txBody>
          </p:sp>
          <p:sp>
            <p:nvSpPr>
              <p:cNvPr id="42" name="Freeform: Shape 50">
                <a:extLst>
                  <a:ext uri="{FF2B5EF4-FFF2-40B4-BE49-F238E27FC236}">
                    <a16:creationId xmlns:a16="http://schemas.microsoft.com/office/drawing/2014/main" id="{0A32223F-1174-B0BF-3551-0E1C10CF8CAE}"/>
                  </a:ext>
                </a:extLst>
              </p:cNvPr>
              <p:cNvSpPr/>
              <p:nvPr/>
            </p:nvSpPr>
            <p:spPr>
              <a:xfrm>
                <a:off x="6676579" y="2936841"/>
                <a:ext cx="494615" cy="494615"/>
              </a:xfrm>
              <a:custGeom>
                <a:avLst/>
                <a:gdLst>
                  <a:gd name="connsiteX0" fmla="*/ 247308 w 494615"/>
                  <a:gd name="connsiteY0" fmla="*/ 494616 h 494615"/>
                  <a:gd name="connsiteX1" fmla="*/ 0 w 494615"/>
                  <a:gd name="connsiteY1" fmla="*/ 247308 h 494615"/>
                  <a:gd name="connsiteX2" fmla="*/ 247308 w 494615"/>
                  <a:gd name="connsiteY2" fmla="*/ 0 h 494615"/>
                  <a:gd name="connsiteX3" fmla="*/ 494616 w 494615"/>
                  <a:gd name="connsiteY3" fmla="*/ 247308 h 494615"/>
                  <a:gd name="connsiteX4" fmla="*/ 247308 w 494615"/>
                  <a:gd name="connsiteY4" fmla="*/ 494616 h 494615"/>
                  <a:gd name="connsiteX5" fmla="*/ 247308 w 494615"/>
                  <a:gd name="connsiteY5" fmla="*/ 98845 h 494615"/>
                  <a:gd name="connsiteX6" fmla="*/ 98451 w 494615"/>
                  <a:gd name="connsiteY6" fmla="*/ 247702 h 494615"/>
                  <a:gd name="connsiteX7" fmla="*/ 247308 w 494615"/>
                  <a:gd name="connsiteY7" fmla="*/ 396559 h 494615"/>
                  <a:gd name="connsiteX8" fmla="*/ 396165 w 494615"/>
                  <a:gd name="connsiteY8" fmla="*/ 247702 h 494615"/>
                  <a:gd name="connsiteX9" fmla="*/ 247308 w 494615"/>
                  <a:gd name="connsiteY9" fmla="*/ 98845 h 49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4615" h="494615">
                    <a:moveTo>
                      <a:pt x="247308" y="494616"/>
                    </a:moveTo>
                    <a:cubicBezTo>
                      <a:pt x="111052" y="494616"/>
                      <a:pt x="0" y="383564"/>
                      <a:pt x="0" y="247308"/>
                    </a:cubicBezTo>
                    <a:cubicBezTo>
                      <a:pt x="0" y="111052"/>
                      <a:pt x="111052" y="0"/>
                      <a:pt x="247308" y="0"/>
                    </a:cubicBezTo>
                    <a:cubicBezTo>
                      <a:pt x="383564" y="0"/>
                      <a:pt x="494616" y="111052"/>
                      <a:pt x="494616" y="247308"/>
                    </a:cubicBezTo>
                    <a:cubicBezTo>
                      <a:pt x="494616" y="383564"/>
                      <a:pt x="383564" y="494616"/>
                      <a:pt x="247308" y="494616"/>
                    </a:cubicBezTo>
                    <a:close/>
                    <a:moveTo>
                      <a:pt x="247308" y="98845"/>
                    </a:moveTo>
                    <a:cubicBezTo>
                      <a:pt x="165397" y="98845"/>
                      <a:pt x="98451" y="165397"/>
                      <a:pt x="98451" y="247702"/>
                    </a:cubicBezTo>
                    <a:cubicBezTo>
                      <a:pt x="98451" y="329613"/>
                      <a:pt x="165003" y="396559"/>
                      <a:pt x="247308" y="396559"/>
                    </a:cubicBezTo>
                    <a:cubicBezTo>
                      <a:pt x="329219" y="396559"/>
                      <a:pt x="396165" y="330006"/>
                      <a:pt x="396165" y="247702"/>
                    </a:cubicBezTo>
                    <a:cubicBezTo>
                      <a:pt x="395772" y="165397"/>
                      <a:pt x="329219" y="98845"/>
                      <a:pt x="247308" y="98845"/>
                    </a:cubicBezTo>
                    <a:close/>
                  </a:path>
                </a:pathLst>
              </a:custGeom>
              <a:grpFill/>
              <a:ln w="39329" cap="flat">
                <a:noFill/>
                <a:prstDash val="solid"/>
                <a:miter/>
              </a:ln>
            </p:spPr>
            <p:txBody>
              <a:bodyPr rtlCol="0" anchor="ctr"/>
              <a:lstStyle/>
              <a:p>
                <a:endParaRPr lang="en-US"/>
              </a:p>
            </p:txBody>
          </p:sp>
          <p:sp>
            <p:nvSpPr>
              <p:cNvPr id="43" name="Freeform: Shape 51">
                <a:extLst>
                  <a:ext uri="{FF2B5EF4-FFF2-40B4-BE49-F238E27FC236}">
                    <a16:creationId xmlns:a16="http://schemas.microsoft.com/office/drawing/2014/main" id="{B5EA0767-C7B6-31E3-28AC-173EC08E45BA}"/>
                  </a:ext>
                </a:extLst>
              </p:cNvPr>
              <p:cNvSpPr/>
              <p:nvPr/>
            </p:nvSpPr>
            <p:spPr>
              <a:xfrm>
                <a:off x="6676579" y="1291927"/>
                <a:ext cx="98450" cy="707269"/>
              </a:xfrm>
              <a:custGeom>
                <a:avLst/>
                <a:gdLst>
                  <a:gd name="connsiteX0" fmla="*/ 49225 w 98450"/>
                  <a:gd name="connsiteY0" fmla="*/ 707269 h 707269"/>
                  <a:gd name="connsiteX1" fmla="*/ 0 w 98450"/>
                  <a:gd name="connsiteY1" fmla="*/ 658044 h 707269"/>
                  <a:gd name="connsiteX2" fmla="*/ 0 w 98450"/>
                  <a:gd name="connsiteY2" fmla="*/ 49225 h 707269"/>
                  <a:gd name="connsiteX3" fmla="*/ 49225 w 98450"/>
                  <a:gd name="connsiteY3" fmla="*/ 0 h 707269"/>
                  <a:gd name="connsiteX4" fmla="*/ 98451 w 98450"/>
                  <a:gd name="connsiteY4" fmla="*/ 49225 h 707269"/>
                  <a:gd name="connsiteX5" fmla="*/ 98451 w 98450"/>
                  <a:gd name="connsiteY5" fmla="*/ 658044 h 707269"/>
                  <a:gd name="connsiteX6" fmla="*/ 49225 w 98450"/>
                  <a:gd name="connsiteY6" fmla="*/ 707269 h 70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50" h="707269">
                    <a:moveTo>
                      <a:pt x="49225" y="707269"/>
                    </a:moveTo>
                    <a:cubicBezTo>
                      <a:pt x="22053" y="707269"/>
                      <a:pt x="0" y="685216"/>
                      <a:pt x="0" y="658044"/>
                    </a:cubicBezTo>
                    <a:lnTo>
                      <a:pt x="0" y="49225"/>
                    </a:lnTo>
                    <a:cubicBezTo>
                      <a:pt x="0" y="22053"/>
                      <a:pt x="22053" y="0"/>
                      <a:pt x="49225" y="0"/>
                    </a:cubicBezTo>
                    <a:cubicBezTo>
                      <a:pt x="76398" y="0"/>
                      <a:pt x="98451" y="22053"/>
                      <a:pt x="98451" y="49225"/>
                    </a:cubicBezTo>
                    <a:lnTo>
                      <a:pt x="98451" y="658044"/>
                    </a:lnTo>
                    <a:cubicBezTo>
                      <a:pt x="98451" y="685216"/>
                      <a:pt x="76398" y="707269"/>
                      <a:pt x="49225" y="707269"/>
                    </a:cubicBezTo>
                    <a:close/>
                  </a:path>
                </a:pathLst>
              </a:custGeom>
              <a:grpFill/>
              <a:ln w="39329" cap="flat">
                <a:noFill/>
                <a:prstDash val="solid"/>
                <a:miter/>
              </a:ln>
            </p:spPr>
            <p:txBody>
              <a:bodyPr rtlCol="0" anchor="ctr"/>
              <a:lstStyle/>
              <a:p>
                <a:endParaRPr lang="en-US"/>
              </a:p>
            </p:txBody>
          </p:sp>
          <p:sp>
            <p:nvSpPr>
              <p:cNvPr id="44" name="Freeform: Shape 52">
                <a:extLst>
                  <a:ext uri="{FF2B5EF4-FFF2-40B4-BE49-F238E27FC236}">
                    <a16:creationId xmlns:a16="http://schemas.microsoft.com/office/drawing/2014/main" id="{D8C14D16-1978-C819-AE33-91F00E1E460F}"/>
                  </a:ext>
                </a:extLst>
              </p:cNvPr>
              <p:cNvSpPr/>
              <p:nvPr/>
            </p:nvSpPr>
            <p:spPr>
              <a:xfrm>
                <a:off x="6437541" y="1900746"/>
                <a:ext cx="535571" cy="455629"/>
              </a:xfrm>
              <a:custGeom>
                <a:avLst/>
                <a:gdLst>
                  <a:gd name="connsiteX0" fmla="*/ 486346 w 535571"/>
                  <a:gd name="connsiteY0" fmla="*/ 455629 h 455629"/>
                  <a:gd name="connsiteX1" fmla="*/ 437121 w 535571"/>
                  <a:gd name="connsiteY1" fmla="*/ 406404 h 455629"/>
                  <a:gd name="connsiteX2" fmla="*/ 437121 w 535571"/>
                  <a:gd name="connsiteY2" fmla="*/ 98451 h 455629"/>
                  <a:gd name="connsiteX3" fmla="*/ 49225 w 535571"/>
                  <a:gd name="connsiteY3" fmla="*/ 98451 h 455629"/>
                  <a:gd name="connsiteX4" fmla="*/ 0 w 535571"/>
                  <a:gd name="connsiteY4" fmla="*/ 49225 h 455629"/>
                  <a:gd name="connsiteX5" fmla="*/ 49225 w 535571"/>
                  <a:gd name="connsiteY5" fmla="*/ 0 h 455629"/>
                  <a:gd name="connsiteX6" fmla="*/ 450510 w 535571"/>
                  <a:gd name="connsiteY6" fmla="*/ 0 h 455629"/>
                  <a:gd name="connsiteX7" fmla="*/ 535571 w 535571"/>
                  <a:gd name="connsiteY7" fmla="*/ 85061 h 455629"/>
                  <a:gd name="connsiteX8" fmla="*/ 535571 w 535571"/>
                  <a:gd name="connsiteY8" fmla="*/ 406404 h 455629"/>
                  <a:gd name="connsiteX9" fmla="*/ 486346 w 535571"/>
                  <a:gd name="connsiteY9" fmla="*/ 455629 h 455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571" h="455629">
                    <a:moveTo>
                      <a:pt x="486346" y="455629"/>
                    </a:moveTo>
                    <a:cubicBezTo>
                      <a:pt x="459174" y="455629"/>
                      <a:pt x="437121" y="433577"/>
                      <a:pt x="437121" y="406404"/>
                    </a:cubicBezTo>
                    <a:lnTo>
                      <a:pt x="437121" y="98451"/>
                    </a:lnTo>
                    <a:lnTo>
                      <a:pt x="49225" y="98451"/>
                    </a:lnTo>
                    <a:cubicBezTo>
                      <a:pt x="22053" y="98451"/>
                      <a:pt x="0" y="76398"/>
                      <a:pt x="0" y="49225"/>
                    </a:cubicBezTo>
                    <a:cubicBezTo>
                      <a:pt x="0" y="22053"/>
                      <a:pt x="22053" y="0"/>
                      <a:pt x="49225" y="0"/>
                    </a:cubicBezTo>
                    <a:lnTo>
                      <a:pt x="450510" y="0"/>
                    </a:lnTo>
                    <a:cubicBezTo>
                      <a:pt x="497373" y="0"/>
                      <a:pt x="535571" y="38199"/>
                      <a:pt x="535571" y="85061"/>
                    </a:cubicBezTo>
                    <a:lnTo>
                      <a:pt x="535571" y="406404"/>
                    </a:lnTo>
                    <a:cubicBezTo>
                      <a:pt x="535571" y="433577"/>
                      <a:pt x="513518" y="455629"/>
                      <a:pt x="486346" y="455629"/>
                    </a:cubicBezTo>
                    <a:close/>
                  </a:path>
                </a:pathLst>
              </a:custGeom>
              <a:grpFill/>
              <a:ln w="39329" cap="flat">
                <a:noFill/>
                <a:prstDash val="solid"/>
                <a:miter/>
              </a:ln>
            </p:spPr>
            <p:txBody>
              <a:bodyPr rtlCol="0" anchor="ctr"/>
              <a:lstStyle/>
              <a:p>
                <a:endParaRPr lang="en-US"/>
              </a:p>
            </p:txBody>
          </p:sp>
          <p:sp>
            <p:nvSpPr>
              <p:cNvPr id="45" name="Freeform: Shape 53">
                <a:extLst>
                  <a:ext uri="{FF2B5EF4-FFF2-40B4-BE49-F238E27FC236}">
                    <a16:creationId xmlns:a16="http://schemas.microsoft.com/office/drawing/2014/main" id="{B4B16679-CA7A-0763-2596-6A5980C5694B}"/>
                  </a:ext>
                </a:extLst>
              </p:cNvPr>
              <p:cNvSpPr/>
              <p:nvPr/>
            </p:nvSpPr>
            <p:spPr>
              <a:xfrm>
                <a:off x="6874662" y="2654090"/>
                <a:ext cx="98450" cy="381594"/>
              </a:xfrm>
              <a:custGeom>
                <a:avLst/>
                <a:gdLst>
                  <a:gd name="connsiteX0" fmla="*/ 49225 w 98450"/>
                  <a:gd name="connsiteY0" fmla="*/ 381595 h 381594"/>
                  <a:gd name="connsiteX1" fmla="*/ 0 w 98450"/>
                  <a:gd name="connsiteY1" fmla="*/ 332369 h 381594"/>
                  <a:gd name="connsiteX2" fmla="*/ 0 w 98450"/>
                  <a:gd name="connsiteY2" fmla="*/ 49225 h 381594"/>
                  <a:gd name="connsiteX3" fmla="*/ 49225 w 98450"/>
                  <a:gd name="connsiteY3" fmla="*/ 0 h 381594"/>
                  <a:gd name="connsiteX4" fmla="*/ 98451 w 98450"/>
                  <a:gd name="connsiteY4" fmla="*/ 49225 h 381594"/>
                  <a:gd name="connsiteX5" fmla="*/ 98451 w 98450"/>
                  <a:gd name="connsiteY5" fmla="*/ 332369 h 381594"/>
                  <a:gd name="connsiteX6" fmla="*/ 49225 w 98450"/>
                  <a:gd name="connsiteY6" fmla="*/ 381595 h 38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50" h="381594">
                    <a:moveTo>
                      <a:pt x="49225" y="381595"/>
                    </a:moveTo>
                    <a:cubicBezTo>
                      <a:pt x="22053" y="381595"/>
                      <a:pt x="0" y="359542"/>
                      <a:pt x="0" y="332369"/>
                    </a:cubicBezTo>
                    <a:lnTo>
                      <a:pt x="0" y="49225"/>
                    </a:lnTo>
                    <a:cubicBezTo>
                      <a:pt x="0" y="22053"/>
                      <a:pt x="22053" y="0"/>
                      <a:pt x="49225" y="0"/>
                    </a:cubicBezTo>
                    <a:cubicBezTo>
                      <a:pt x="76398" y="0"/>
                      <a:pt x="98451" y="22053"/>
                      <a:pt x="98451" y="49225"/>
                    </a:cubicBezTo>
                    <a:lnTo>
                      <a:pt x="98451" y="332369"/>
                    </a:lnTo>
                    <a:cubicBezTo>
                      <a:pt x="98451" y="359542"/>
                      <a:pt x="76398" y="381595"/>
                      <a:pt x="49225" y="381595"/>
                    </a:cubicBezTo>
                    <a:close/>
                  </a:path>
                </a:pathLst>
              </a:custGeom>
              <a:grpFill/>
              <a:ln w="39329" cap="flat">
                <a:noFill/>
                <a:prstDash val="solid"/>
                <a:miter/>
              </a:ln>
            </p:spPr>
            <p:txBody>
              <a:bodyPr rtlCol="0" anchor="ctr"/>
              <a:lstStyle/>
              <a:p>
                <a:endParaRPr lang="en-US"/>
              </a:p>
            </p:txBody>
          </p:sp>
        </p:grpSp>
        <p:sp>
          <p:nvSpPr>
            <p:cNvPr id="38" name="Freeform: Shape 54">
              <a:extLst>
                <a:ext uri="{FF2B5EF4-FFF2-40B4-BE49-F238E27FC236}">
                  <a16:creationId xmlns:a16="http://schemas.microsoft.com/office/drawing/2014/main" id="{B8C525D8-7CE1-FC8D-7A81-40589AE458C1}"/>
                </a:ext>
              </a:extLst>
            </p:cNvPr>
            <p:cNvSpPr/>
            <p:nvPr/>
          </p:nvSpPr>
          <p:spPr>
            <a:xfrm>
              <a:off x="5653087" y="382638"/>
              <a:ext cx="1739819" cy="3445771"/>
            </a:xfrm>
            <a:custGeom>
              <a:avLst/>
              <a:gdLst>
                <a:gd name="connsiteX0" fmla="*/ 1342079 w 1739819"/>
                <a:gd name="connsiteY0" fmla="*/ 3445772 h 3445771"/>
                <a:gd name="connsiteX1" fmla="*/ 962847 w 1739819"/>
                <a:gd name="connsiteY1" fmla="*/ 3169323 h 3445771"/>
                <a:gd name="connsiteX2" fmla="*/ 346940 w 1739819"/>
                <a:gd name="connsiteY2" fmla="*/ 2519155 h 3445771"/>
                <a:gd name="connsiteX3" fmla="*/ 352059 w 1739819"/>
                <a:gd name="connsiteY3" fmla="*/ 2442363 h 3445771"/>
                <a:gd name="connsiteX4" fmla="*/ 0 w 1739819"/>
                <a:gd name="connsiteY4" fmla="*/ 1794164 h 3445771"/>
                <a:gd name="connsiteX5" fmla="*/ 128380 w 1739819"/>
                <a:gd name="connsiteY5" fmla="*/ 1368070 h 3445771"/>
                <a:gd name="connsiteX6" fmla="*/ 101995 w 1739819"/>
                <a:gd name="connsiteY6" fmla="*/ 1168806 h 3445771"/>
                <a:gd name="connsiteX7" fmla="*/ 690336 w 1739819"/>
                <a:gd name="connsiteY7" fmla="*/ 417431 h 3445771"/>
                <a:gd name="connsiteX8" fmla="*/ 1052240 w 1739819"/>
                <a:gd name="connsiteY8" fmla="*/ 184300 h 3445771"/>
                <a:gd name="connsiteX9" fmla="*/ 1086107 w 1739819"/>
                <a:gd name="connsiteY9" fmla="*/ 185875 h 3445771"/>
                <a:gd name="connsiteX10" fmla="*/ 1460613 w 1739819"/>
                <a:gd name="connsiteY10" fmla="*/ 0 h 3445771"/>
                <a:gd name="connsiteX11" fmla="*/ 1717766 w 1739819"/>
                <a:gd name="connsiteY11" fmla="*/ 76791 h 3445771"/>
                <a:gd name="connsiteX12" fmla="*/ 1739819 w 1739819"/>
                <a:gd name="connsiteY12" fmla="*/ 117747 h 3445771"/>
                <a:gd name="connsiteX13" fmla="*/ 1739819 w 1739819"/>
                <a:gd name="connsiteY13" fmla="*/ 3163809 h 3445771"/>
                <a:gd name="connsiteX14" fmla="*/ 1737850 w 1739819"/>
                <a:gd name="connsiteY14" fmla="*/ 3177593 h 3445771"/>
                <a:gd name="connsiteX15" fmla="*/ 1342079 w 1739819"/>
                <a:gd name="connsiteY15" fmla="*/ 3445772 h 3445771"/>
                <a:gd name="connsiteX16" fmla="*/ 1052634 w 1739819"/>
                <a:gd name="connsiteY16" fmla="*/ 283144 h 3445771"/>
                <a:gd name="connsiteX17" fmla="*/ 772247 w 1739819"/>
                <a:gd name="connsiteY17" fmla="*/ 477682 h 3445771"/>
                <a:gd name="connsiteX18" fmla="*/ 736411 w 1739819"/>
                <a:gd name="connsiteY18" fmla="*/ 508399 h 3445771"/>
                <a:gd name="connsiteX19" fmla="*/ 200445 w 1739819"/>
                <a:gd name="connsiteY19" fmla="*/ 1169200 h 3445771"/>
                <a:gd name="connsiteX20" fmla="*/ 228799 w 1739819"/>
                <a:gd name="connsiteY20" fmla="*/ 1362951 h 3445771"/>
                <a:gd name="connsiteX21" fmla="*/ 221711 w 1739819"/>
                <a:gd name="connsiteY21" fmla="*/ 1405481 h 3445771"/>
                <a:gd name="connsiteX22" fmla="*/ 98451 w 1739819"/>
                <a:gd name="connsiteY22" fmla="*/ 1794164 h 3445771"/>
                <a:gd name="connsiteX23" fmla="*/ 430426 w 1739819"/>
                <a:gd name="connsiteY23" fmla="*/ 2375023 h 3445771"/>
                <a:gd name="connsiteX24" fmla="*/ 454054 w 1739819"/>
                <a:gd name="connsiteY24" fmla="*/ 2425430 h 3445771"/>
                <a:gd name="connsiteX25" fmla="*/ 445391 w 1739819"/>
                <a:gd name="connsiteY25" fmla="*/ 2518761 h 3445771"/>
                <a:gd name="connsiteX26" fmla="*/ 998289 w 1739819"/>
                <a:gd name="connsiteY26" fmla="*/ 3071660 h 3445771"/>
                <a:gd name="connsiteX27" fmla="*/ 1049090 w 1739819"/>
                <a:gd name="connsiteY27" fmla="*/ 3110252 h 3445771"/>
                <a:gd name="connsiteX28" fmla="*/ 1342079 w 1739819"/>
                <a:gd name="connsiteY28" fmla="*/ 3346927 h 3445771"/>
                <a:gd name="connsiteX29" fmla="*/ 1641763 w 1739819"/>
                <a:gd name="connsiteY29" fmla="*/ 3156327 h 3445771"/>
                <a:gd name="connsiteX30" fmla="*/ 1641763 w 1739819"/>
                <a:gd name="connsiteY30" fmla="*/ 145707 h 3445771"/>
                <a:gd name="connsiteX31" fmla="*/ 1460613 w 1739819"/>
                <a:gd name="connsiteY31" fmla="*/ 98451 h 3445771"/>
                <a:gd name="connsiteX32" fmla="*/ 1150297 w 1739819"/>
                <a:gd name="connsiteY32" fmla="*/ 266211 h 3445771"/>
                <a:gd name="connsiteX33" fmla="*/ 1101072 w 1739819"/>
                <a:gd name="connsiteY33" fmla="*/ 287870 h 3445771"/>
                <a:gd name="connsiteX34" fmla="*/ 1052634 w 1739819"/>
                <a:gd name="connsiteY34" fmla="*/ 283144 h 344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739819" h="3445771">
                  <a:moveTo>
                    <a:pt x="1342079" y="3445772"/>
                  </a:moveTo>
                  <a:cubicBezTo>
                    <a:pt x="1168806" y="3445772"/>
                    <a:pt x="1015223" y="3331569"/>
                    <a:pt x="962847" y="3169323"/>
                  </a:cubicBezTo>
                  <a:cubicBezTo>
                    <a:pt x="619058" y="3149633"/>
                    <a:pt x="346940" y="2865701"/>
                    <a:pt x="346940" y="2519155"/>
                  </a:cubicBezTo>
                  <a:cubicBezTo>
                    <a:pt x="346940" y="2494345"/>
                    <a:pt x="348515" y="2469142"/>
                    <a:pt x="352059" y="2442363"/>
                  </a:cubicBezTo>
                  <a:cubicBezTo>
                    <a:pt x="134287" y="2300201"/>
                    <a:pt x="0" y="2054862"/>
                    <a:pt x="0" y="1794164"/>
                  </a:cubicBezTo>
                  <a:cubicBezTo>
                    <a:pt x="0" y="1641763"/>
                    <a:pt x="44500" y="1495268"/>
                    <a:pt x="128380" y="1368070"/>
                  </a:cubicBezTo>
                  <a:cubicBezTo>
                    <a:pt x="111052" y="1302699"/>
                    <a:pt x="101995" y="1236146"/>
                    <a:pt x="101995" y="1168806"/>
                  </a:cubicBezTo>
                  <a:cubicBezTo>
                    <a:pt x="101995" y="813596"/>
                    <a:pt x="348121" y="501704"/>
                    <a:pt x="690336" y="417431"/>
                  </a:cubicBezTo>
                  <a:cubicBezTo>
                    <a:pt x="754526" y="276843"/>
                    <a:pt x="896688" y="184300"/>
                    <a:pt x="1052240" y="184300"/>
                  </a:cubicBezTo>
                  <a:cubicBezTo>
                    <a:pt x="1063267" y="184300"/>
                    <a:pt x="1074293" y="184693"/>
                    <a:pt x="1086107" y="185875"/>
                  </a:cubicBezTo>
                  <a:cubicBezTo>
                    <a:pt x="1175107" y="68915"/>
                    <a:pt x="1312938" y="0"/>
                    <a:pt x="1460613" y="0"/>
                  </a:cubicBezTo>
                  <a:cubicBezTo>
                    <a:pt x="1552369" y="0"/>
                    <a:pt x="1640975" y="26779"/>
                    <a:pt x="1717766" y="76791"/>
                  </a:cubicBezTo>
                  <a:cubicBezTo>
                    <a:pt x="1731550" y="85849"/>
                    <a:pt x="1739819" y="101207"/>
                    <a:pt x="1739819" y="117747"/>
                  </a:cubicBezTo>
                  <a:lnTo>
                    <a:pt x="1739819" y="3163809"/>
                  </a:lnTo>
                  <a:cubicBezTo>
                    <a:pt x="1739819" y="3168535"/>
                    <a:pt x="1739032" y="3173261"/>
                    <a:pt x="1737850" y="3177593"/>
                  </a:cubicBezTo>
                  <a:cubicBezTo>
                    <a:pt x="1690988" y="3338264"/>
                    <a:pt x="1531498" y="3445772"/>
                    <a:pt x="1342079" y="3445772"/>
                  </a:cubicBezTo>
                  <a:close/>
                  <a:moveTo>
                    <a:pt x="1052634" y="283144"/>
                  </a:moveTo>
                  <a:cubicBezTo>
                    <a:pt x="928586" y="283144"/>
                    <a:pt x="815959" y="361117"/>
                    <a:pt x="772247" y="477682"/>
                  </a:cubicBezTo>
                  <a:cubicBezTo>
                    <a:pt x="766340" y="493435"/>
                    <a:pt x="752950" y="505249"/>
                    <a:pt x="736411" y="508399"/>
                  </a:cubicBezTo>
                  <a:cubicBezTo>
                    <a:pt x="426094" y="573770"/>
                    <a:pt x="200445" y="851401"/>
                    <a:pt x="200445" y="1169200"/>
                  </a:cubicBezTo>
                  <a:cubicBezTo>
                    <a:pt x="200445" y="1234571"/>
                    <a:pt x="209897" y="1299548"/>
                    <a:pt x="228799" y="1362951"/>
                  </a:cubicBezTo>
                  <a:cubicBezTo>
                    <a:pt x="233131" y="1377521"/>
                    <a:pt x="230374" y="1393273"/>
                    <a:pt x="221711" y="1405481"/>
                  </a:cubicBezTo>
                  <a:cubicBezTo>
                    <a:pt x="141375" y="1520078"/>
                    <a:pt x="98451" y="1654364"/>
                    <a:pt x="98451" y="1794164"/>
                  </a:cubicBezTo>
                  <a:cubicBezTo>
                    <a:pt x="98451" y="2031233"/>
                    <a:pt x="225649" y="2253732"/>
                    <a:pt x="430426" y="2375023"/>
                  </a:cubicBezTo>
                  <a:cubicBezTo>
                    <a:pt x="448147" y="2385262"/>
                    <a:pt x="457205" y="2405346"/>
                    <a:pt x="454054" y="2425430"/>
                  </a:cubicBezTo>
                  <a:cubicBezTo>
                    <a:pt x="448147" y="2458903"/>
                    <a:pt x="445391" y="2489620"/>
                    <a:pt x="445391" y="2518761"/>
                  </a:cubicBezTo>
                  <a:cubicBezTo>
                    <a:pt x="445391" y="2823564"/>
                    <a:pt x="693486" y="3071660"/>
                    <a:pt x="998289" y="3071660"/>
                  </a:cubicBezTo>
                  <a:cubicBezTo>
                    <a:pt x="1021524" y="3071660"/>
                    <a:pt x="1043970" y="3087806"/>
                    <a:pt x="1049090" y="3110252"/>
                  </a:cubicBezTo>
                  <a:cubicBezTo>
                    <a:pt x="1078625" y="3247296"/>
                    <a:pt x="1201491" y="3346927"/>
                    <a:pt x="1342079" y="3346927"/>
                  </a:cubicBezTo>
                  <a:cubicBezTo>
                    <a:pt x="1482666" y="3346927"/>
                    <a:pt x="1604745" y="3268955"/>
                    <a:pt x="1641763" y="3156327"/>
                  </a:cubicBezTo>
                  <a:lnTo>
                    <a:pt x="1641763" y="145707"/>
                  </a:lnTo>
                  <a:cubicBezTo>
                    <a:pt x="1586630" y="114597"/>
                    <a:pt x="1524409" y="98451"/>
                    <a:pt x="1460613" y="98451"/>
                  </a:cubicBezTo>
                  <a:cubicBezTo>
                    <a:pt x="1335384" y="98451"/>
                    <a:pt x="1219606" y="161065"/>
                    <a:pt x="1150297" y="266211"/>
                  </a:cubicBezTo>
                  <a:cubicBezTo>
                    <a:pt x="1139664" y="282356"/>
                    <a:pt x="1120368" y="290626"/>
                    <a:pt x="1101072" y="287870"/>
                  </a:cubicBezTo>
                  <a:cubicBezTo>
                    <a:pt x="1083351" y="284719"/>
                    <a:pt x="1067599" y="283144"/>
                    <a:pt x="1052634" y="283144"/>
                  </a:cubicBezTo>
                  <a:close/>
                </a:path>
              </a:pathLst>
            </a:custGeom>
            <a:grpFill/>
            <a:ln w="39329" cap="flat">
              <a:noFill/>
              <a:prstDash val="solid"/>
              <a:miter/>
            </a:ln>
          </p:spPr>
          <p:txBody>
            <a:bodyPr rtlCol="0" anchor="ctr"/>
            <a:lstStyle/>
            <a:p>
              <a:endParaRPr lang="en-US"/>
            </a:p>
          </p:txBody>
        </p:sp>
      </p:grpSp>
    </p:spTree>
    <p:extLst>
      <p:ext uri="{BB962C8B-B14F-4D97-AF65-F5344CB8AC3E}">
        <p14:creationId xmlns:p14="http://schemas.microsoft.com/office/powerpoint/2010/main" val="1077338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9AF78-E039-4682-31AF-E633579D392E}"/>
              </a:ext>
            </a:extLst>
          </p:cNvPr>
          <p:cNvSpPr>
            <a:spLocks noGrp="1"/>
          </p:cNvSpPr>
          <p:nvPr>
            <p:ph type="title"/>
          </p:nvPr>
        </p:nvSpPr>
        <p:spPr/>
        <p:txBody>
          <a:bodyPr/>
          <a:lstStyle/>
          <a:p>
            <a:r>
              <a:rPr lang="en-IN" dirty="0"/>
              <a:t>ML Model Test – Technical Overview</a:t>
            </a:r>
          </a:p>
        </p:txBody>
      </p:sp>
      <p:graphicFrame>
        <p:nvGraphicFramePr>
          <p:cNvPr id="5" name="Content Placeholder 2">
            <a:extLst>
              <a:ext uri="{FF2B5EF4-FFF2-40B4-BE49-F238E27FC236}">
                <a16:creationId xmlns:a16="http://schemas.microsoft.com/office/drawing/2014/main" id="{27AF609A-B71F-37EA-91D3-610D510863C4}"/>
              </a:ext>
            </a:extLst>
          </p:cNvPr>
          <p:cNvGraphicFramePr>
            <a:graphicFrameLocks noGrp="1"/>
          </p:cNvGraphicFramePr>
          <p:nvPr>
            <p:ph sz="quarter" idx="21"/>
            <p:extLst>
              <p:ext uri="{D42A27DB-BD31-4B8C-83A1-F6EECF244321}">
                <p14:modId xmlns:p14="http://schemas.microsoft.com/office/powerpoint/2010/main" val="3177554050"/>
              </p:ext>
            </p:extLst>
          </p:nvPr>
        </p:nvGraphicFramePr>
        <p:xfrm>
          <a:off x="609599" y="1663200"/>
          <a:ext cx="8867775" cy="4215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07BD0337-7B78-2120-77A4-719A5DA70C06}"/>
              </a:ext>
            </a:extLst>
          </p:cNvPr>
          <p:cNvSpPr txBox="1">
            <a:spLocks/>
          </p:cNvSpPr>
          <p:nvPr/>
        </p:nvSpPr>
        <p:spPr>
          <a:xfrm>
            <a:off x="485163" y="925242"/>
            <a:ext cx="8867775" cy="4215600"/>
          </a:xfrm>
          <a:prstGeom prst="rect">
            <a:avLst/>
          </a:prstGeom>
        </p:spPr>
        <p:txBody>
          <a:bodyPr vert="horz" lIns="0" tIns="0" rIns="0" bIns="0" rtlCol="0">
            <a:normAutofit/>
          </a:bodyPr>
          <a:lstStyle>
            <a:lvl1pPr marL="231775" indent="-231775" algn="l" defTabSz="914400" rtl="0" eaLnBrk="1" latinLnBrk="0" hangingPunct="1">
              <a:lnSpc>
                <a:spcPct val="90000"/>
              </a:lnSpc>
              <a:spcBef>
                <a:spcPts val="500"/>
              </a:spcBef>
              <a:buFont typeface="Arial" panose="020B0604020202020204" pitchFamily="34" charset="0"/>
              <a:buChar char="•"/>
              <a:defRPr sz="1600" kern="1200">
                <a:solidFill>
                  <a:srgbClr val="000000"/>
                </a:solidFill>
                <a:latin typeface="Arial" panose="020B0604020202020204" pitchFamily="34" charset="0"/>
                <a:ea typeface="+mn-ea"/>
                <a:cs typeface="Arial" panose="020B0604020202020204" pitchFamily="34" charset="0"/>
              </a:defRPr>
            </a:lvl1pPr>
            <a:lvl2pPr marL="465138" indent="-233363" algn="l" defTabSz="914400" rtl="0" eaLnBrk="1" latinLnBrk="0" hangingPunct="1">
              <a:lnSpc>
                <a:spcPct val="90000"/>
              </a:lnSpc>
              <a:spcBef>
                <a:spcPts val="500"/>
              </a:spcBef>
              <a:buFont typeface="Arial" panose="020B0604020202020204" pitchFamily="34" charset="0"/>
              <a:buChar char="•"/>
              <a:defRPr sz="1600" kern="1200">
                <a:solidFill>
                  <a:srgbClr val="000000"/>
                </a:solidFill>
                <a:latin typeface="Arial" panose="020B0604020202020204" pitchFamily="34" charset="0"/>
                <a:ea typeface="+mn-ea"/>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kern="1200">
                <a:solidFill>
                  <a:srgbClr val="000000"/>
                </a:solidFill>
                <a:latin typeface="Arial" panose="020B0604020202020204" pitchFamily="34" charset="0"/>
                <a:ea typeface="+mn-ea"/>
                <a:cs typeface="Arial" panose="020B0604020202020204" pitchFamily="34" charset="0"/>
              </a:defRPr>
            </a:lvl3pPr>
            <a:lvl4pPr marL="914400" indent="-231775" algn="l" defTabSz="914400" rtl="0" eaLnBrk="1" latinLnBrk="0" hangingPunct="1">
              <a:lnSpc>
                <a:spcPct val="90000"/>
              </a:lnSpc>
              <a:spcBef>
                <a:spcPts val="500"/>
              </a:spcBef>
              <a:buFont typeface="Arial" panose="020B0604020202020204" pitchFamily="34" charset="0"/>
              <a:buChar char="•"/>
              <a:defRPr sz="1400" kern="1200">
                <a:solidFill>
                  <a:srgbClr val="000000"/>
                </a:solidFill>
                <a:latin typeface="Arial" panose="020B0604020202020204" pitchFamily="34" charset="0"/>
                <a:ea typeface="+mn-ea"/>
                <a:cs typeface="Arial" panose="020B0604020202020204" pitchFamily="34" charset="0"/>
              </a:defRPr>
            </a:lvl4pPr>
            <a:lvl5pPr marL="1146175" indent="-231775" algn="l" defTabSz="914400" rtl="0" eaLnBrk="1" latinLnBrk="0" hangingPunct="1">
              <a:lnSpc>
                <a:spcPct val="90000"/>
              </a:lnSpc>
              <a:spcBef>
                <a:spcPts val="500"/>
              </a:spcBef>
              <a:buFont typeface="Arial" panose="020B0604020202020204" pitchFamily="34" charset="0"/>
              <a:buChar char="•"/>
              <a:defRPr sz="14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a:t>	</a:t>
            </a:r>
          </a:p>
          <a:p>
            <a:pPr marL="0" indent="0">
              <a:buFont typeface="Arial" panose="020B0604020202020204" pitchFamily="34" charset="0"/>
              <a:buNone/>
            </a:pPr>
            <a:r>
              <a:rPr lang="en-IN" dirty="0"/>
              <a:t>Testing for:</a:t>
            </a:r>
          </a:p>
          <a:p>
            <a:pPr marL="342900" indent="-342900">
              <a:buFont typeface="Arial" panose="020B0604020202020204" pitchFamily="34" charset="0"/>
              <a:buAutoNum type="arabicPeriod"/>
            </a:pPr>
            <a:r>
              <a:rPr lang="en-IN" dirty="0"/>
              <a:t>Speed</a:t>
            </a:r>
          </a:p>
          <a:p>
            <a:pPr marL="342900" indent="-342900">
              <a:buFont typeface="Arial" panose="020B0604020202020204" pitchFamily="34" charset="0"/>
              <a:buAutoNum type="arabicPeriod"/>
            </a:pPr>
            <a:r>
              <a:rPr lang="en-IN" dirty="0"/>
              <a:t>F1 Score for Symbol extraction</a:t>
            </a:r>
          </a:p>
          <a:p>
            <a:pPr marL="342900" indent="-342900">
              <a:buFont typeface="Arial" panose="020B0604020202020204" pitchFamily="34" charset="0"/>
              <a:buAutoNum type="arabicPeriod"/>
            </a:pPr>
            <a:r>
              <a:rPr lang="en-IN" dirty="0"/>
              <a:t>F1 Score for Text Extraction</a:t>
            </a:r>
          </a:p>
          <a:p>
            <a:pPr marL="0" indent="0">
              <a:buNone/>
            </a:pPr>
            <a:r>
              <a:rPr lang="en-IN" dirty="0"/>
              <a:t>Note : F1 score is a metric that helps to find right balance between correctly identifying positive instances and minimizing false positives and false negatives</a:t>
            </a:r>
          </a:p>
        </p:txBody>
      </p:sp>
    </p:spTree>
    <p:extLst>
      <p:ext uri="{BB962C8B-B14F-4D97-AF65-F5344CB8AC3E}">
        <p14:creationId xmlns:p14="http://schemas.microsoft.com/office/powerpoint/2010/main" val="2334688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7712E-9727-9E73-22BC-70B15C0BD207}"/>
              </a:ext>
            </a:extLst>
          </p:cNvPr>
          <p:cNvSpPr>
            <a:spLocks noGrp="1"/>
          </p:cNvSpPr>
          <p:nvPr>
            <p:ph type="title"/>
          </p:nvPr>
        </p:nvSpPr>
        <p:spPr/>
        <p:txBody>
          <a:bodyPr/>
          <a:lstStyle/>
          <a:p>
            <a:r>
              <a:rPr lang="en-IN" dirty="0"/>
              <a:t>Schedule</a:t>
            </a:r>
          </a:p>
        </p:txBody>
      </p:sp>
      <p:pic>
        <p:nvPicPr>
          <p:cNvPr id="16" name="Content Placeholder 15">
            <a:extLst>
              <a:ext uri="{FF2B5EF4-FFF2-40B4-BE49-F238E27FC236}">
                <a16:creationId xmlns:a16="http://schemas.microsoft.com/office/drawing/2014/main" id="{D50220E2-8205-2248-D2CF-57F096321054}"/>
              </a:ext>
            </a:extLst>
          </p:cNvPr>
          <p:cNvPicPr>
            <a:picLocks noGrp="1" noChangeAspect="1"/>
          </p:cNvPicPr>
          <p:nvPr>
            <p:ph sz="quarter" idx="21"/>
          </p:nvPr>
        </p:nvPicPr>
        <p:blipFill>
          <a:blip r:embed="rId2"/>
          <a:stretch>
            <a:fillRect/>
          </a:stretch>
        </p:blipFill>
        <p:spPr>
          <a:xfrm>
            <a:off x="609600" y="2081744"/>
            <a:ext cx="548688" cy="542591"/>
          </a:xfrm>
          <a:prstGeom prst="rect">
            <a:avLst/>
          </a:prstGeom>
        </p:spPr>
      </p:pic>
      <p:grpSp>
        <p:nvGrpSpPr>
          <p:cNvPr id="5" name="Graphic 1">
            <a:extLst>
              <a:ext uri="{FF2B5EF4-FFF2-40B4-BE49-F238E27FC236}">
                <a16:creationId xmlns:a16="http://schemas.microsoft.com/office/drawing/2014/main" id="{8CC0258C-8138-D40D-C3D6-133B1182223D}"/>
              </a:ext>
            </a:extLst>
          </p:cNvPr>
          <p:cNvGrpSpPr/>
          <p:nvPr/>
        </p:nvGrpSpPr>
        <p:grpSpPr>
          <a:xfrm>
            <a:off x="609600" y="1400841"/>
            <a:ext cx="402493" cy="420582"/>
            <a:chOff x="3552825" y="771525"/>
            <a:chExt cx="5086350" cy="5314950"/>
          </a:xfrm>
          <a:gradFill>
            <a:gsLst>
              <a:gs pos="100000">
                <a:schemeClr val="accent1"/>
              </a:gs>
              <a:gs pos="0">
                <a:srgbClr val="A5CF67"/>
              </a:gs>
            </a:gsLst>
            <a:lin ang="2700000" scaled="1"/>
          </a:gradFill>
        </p:grpSpPr>
        <p:sp>
          <p:nvSpPr>
            <p:cNvPr id="6" name="Freeform: Shape 6">
              <a:extLst>
                <a:ext uri="{FF2B5EF4-FFF2-40B4-BE49-F238E27FC236}">
                  <a16:creationId xmlns:a16="http://schemas.microsoft.com/office/drawing/2014/main" id="{F90604F3-8E3F-859B-3DBE-A0FB8FDDD1E8}"/>
                </a:ext>
              </a:extLst>
            </p:cNvPr>
            <p:cNvSpPr/>
            <p:nvPr/>
          </p:nvSpPr>
          <p:spPr>
            <a:xfrm>
              <a:off x="3978211" y="3623786"/>
              <a:ext cx="822674" cy="707612"/>
            </a:xfrm>
            <a:custGeom>
              <a:avLst/>
              <a:gdLst>
                <a:gd name="connsiteX0" fmla="*/ 427768 w 822674"/>
                <a:gd name="connsiteY0" fmla="*/ 707612 h 707612"/>
                <a:gd name="connsiteX1" fmla="*/ 86773 w 822674"/>
                <a:gd name="connsiteY1" fmla="*/ 707612 h 707612"/>
                <a:gd name="connsiteX2" fmla="*/ 0 w 822674"/>
                <a:gd name="connsiteY2" fmla="*/ 620839 h 707612"/>
                <a:gd name="connsiteX3" fmla="*/ 0 w 822674"/>
                <a:gd name="connsiteY3" fmla="*/ 86773 h 707612"/>
                <a:gd name="connsiteX4" fmla="*/ 86773 w 822674"/>
                <a:gd name="connsiteY4" fmla="*/ 0 h 707612"/>
                <a:gd name="connsiteX5" fmla="*/ 427768 w 822674"/>
                <a:gd name="connsiteY5" fmla="*/ 0 h 707612"/>
                <a:gd name="connsiteX6" fmla="*/ 822674 w 822674"/>
                <a:gd name="connsiteY6" fmla="*/ 353854 h 707612"/>
                <a:gd name="connsiteX7" fmla="*/ 427768 w 822674"/>
                <a:gd name="connsiteY7" fmla="*/ 707612 h 707612"/>
                <a:gd name="connsiteX8" fmla="*/ 173546 w 822674"/>
                <a:gd name="connsiteY8" fmla="*/ 533972 h 707612"/>
                <a:gd name="connsiteX9" fmla="*/ 427768 w 822674"/>
                <a:gd name="connsiteY9" fmla="*/ 533972 h 707612"/>
                <a:gd name="connsiteX10" fmla="*/ 649129 w 822674"/>
                <a:gd name="connsiteY10" fmla="*/ 353758 h 707612"/>
                <a:gd name="connsiteX11" fmla="*/ 427768 w 822674"/>
                <a:gd name="connsiteY11" fmla="*/ 173450 h 707612"/>
                <a:gd name="connsiteX12" fmla="*/ 173546 w 822674"/>
                <a:gd name="connsiteY12" fmla="*/ 173450 h 707612"/>
                <a:gd name="connsiteX13" fmla="*/ 173546 w 822674"/>
                <a:gd name="connsiteY13" fmla="*/ 533972 h 707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22674" h="707612">
                  <a:moveTo>
                    <a:pt x="427768" y="707612"/>
                  </a:moveTo>
                  <a:lnTo>
                    <a:pt x="86773" y="707612"/>
                  </a:lnTo>
                  <a:cubicBezTo>
                    <a:pt x="38862" y="707612"/>
                    <a:pt x="0" y="668750"/>
                    <a:pt x="0" y="620839"/>
                  </a:cubicBezTo>
                  <a:lnTo>
                    <a:pt x="0" y="86773"/>
                  </a:lnTo>
                  <a:cubicBezTo>
                    <a:pt x="0" y="38862"/>
                    <a:pt x="38862" y="0"/>
                    <a:pt x="86773" y="0"/>
                  </a:cubicBezTo>
                  <a:lnTo>
                    <a:pt x="427768" y="0"/>
                  </a:lnTo>
                  <a:cubicBezTo>
                    <a:pt x="675037" y="0"/>
                    <a:pt x="822674" y="132302"/>
                    <a:pt x="822674" y="353854"/>
                  </a:cubicBezTo>
                  <a:cubicBezTo>
                    <a:pt x="822674" y="575310"/>
                    <a:pt x="675037" y="707612"/>
                    <a:pt x="427768" y="707612"/>
                  </a:cubicBezTo>
                  <a:close/>
                  <a:moveTo>
                    <a:pt x="173546" y="533972"/>
                  </a:moveTo>
                  <a:lnTo>
                    <a:pt x="427768" y="533972"/>
                  </a:lnTo>
                  <a:cubicBezTo>
                    <a:pt x="623888" y="533972"/>
                    <a:pt x="649129" y="437674"/>
                    <a:pt x="649129" y="353758"/>
                  </a:cubicBezTo>
                  <a:cubicBezTo>
                    <a:pt x="649129" y="269843"/>
                    <a:pt x="623983" y="173450"/>
                    <a:pt x="427768" y="173450"/>
                  </a:cubicBezTo>
                  <a:lnTo>
                    <a:pt x="173546" y="173450"/>
                  </a:lnTo>
                  <a:lnTo>
                    <a:pt x="173546" y="533972"/>
                  </a:lnTo>
                  <a:close/>
                </a:path>
              </a:pathLst>
            </a:custGeom>
            <a:grpFill/>
            <a:ln w="9525" cap="flat">
              <a:noFill/>
              <a:prstDash val="solid"/>
              <a:miter/>
            </a:ln>
          </p:spPr>
          <p:txBody>
            <a:bodyPr rtlCol="0" anchor="ctr"/>
            <a:lstStyle/>
            <a:p>
              <a:endParaRPr lang="en-US"/>
            </a:p>
          </p:txBody>
        </p:sp>
        <p:sp>
          <p:nvSpPr>
            <p:cNvPr id="7" name="Freeform: Shape 7">
              <a:extLst>
                <a:ext uri="{FF2B5EF4-FFF2-40B4-BE49-F238E27FC236}">
                  <a16:creationId xmlns:a16="http://schemas.microsoft.com/office/drawing/2014/main" id="{0146E8C9-75DC-FC9A-B4B1-AD42E9AB888E}"/>
                </a:ext>
              </a:extLst>
            </p:cNvPr>
            <p:cNvSpPr/>
            <p:nvPr/>
          </p:nvSpPr>
          <p:spPr>
            <a:xfrm>
              <a:off x="4610195" y="771525"/>
              <a:ext cx="4026503" cy="5313426"/>
            </a:xfrm>
            <a:custGeom>
              <a:avLst/>
              <a:gdLst>
                <a:gd name="connsiteX0" fmla="*/ 3826764 w 4026503"/>
                <a:gd name="connsiteY0" fmla="*/ 5313427 h 5313426"/>
                <a:gd name="connsiteX1" fmla="*/ 199644 w 4026503"/>
                <a:gd name="connsiteY1" fmla="*/ 5313427 h 5313426"/>
                <a:gd name="connsiteX2" fmla="*/ 0 w 4026503"/>
                <a:gd name="connsiteY2" fmla="*/ 5113782 h 5313426"/>
                <a:gd name="connsiteX3" fmla="*/ 0 w 4026503"/>
                <a:gd name="connsiteY3" fmla="*/ 4613720 h 5313426"/>
                <a:gd name="connsiteX4" fmla="*/ 86773 w 4026503"/>
                <a:gd name="connsiteY4" fmla="*/ 4526947 h 5313426"/>
                <a:gd name="connsiteX5" fmla="*/ 173546 w 4026503"/>
                <a:gd name="connsiteY5" fmla="*/ 4613720 h 5313426"/>
                <a:gd name="connsiteX6" fmla="*/ 173546 w 4026503"/>
                <a:gd name="connsiteY6" fmla="*/ 5113782 h 5313426"/>
                <a:gd name="connsiteX7" fmla="*/ 199644 w 4026503"/>
                <a:gd name="connsiteY7" fmla="*/ 5139881 h 5313426"/>
                <a:gd name="connsiteX8" fmla="*/ 3826764 w 4026503"/>
                <a:gd name="connsiteY8" fmla="*/ 5139881 h 5313426"/>
                <a:gd name="connsiteX9" fmla="*/ 3852863 w 4026503"/>
                <a:gd name="connsiteY9" fmla="*/ 5113782 h 5313426"/>
                <a:gd name="connsiteX10" fmla="*/ 3852863 w 4026503"/>
                <a:gd name="connsiteY10" fmla="*/ 1332071 h 5313426"/>
                <a:gd name="connsiteX11" fmla="*/ 2602707 w 4026503"/>
                <a:gd name="connsiteY11" fmla="*/ 173546 h 5313426"/>
                <a:gd name="connsiteX12" fmla="*/ 199644 w 4026503"/>
                <a:gd name="connsiteY12" fmla="*/ 173546 h 5313426"/>
                <a:gd name="connsiteX13" fmla="*/ 173546 w 4026503"/>
                <a:gd name="connsiteY13" fmla="*/ 199644 h 5313426"/>
                <a:gd name="connsiteX14" fmla="*/ 173546 w 4026503"/>
                <a:gd name="connsiteY14" fmla="*/ 2453164 h 5313426"/>
                <a:gd name="connsiteX15" fmla="*/ 86773 w 4026503"/>
                <a:gd name="connsiteY15" fmla="*/ 2539937 h 5313426"/>
                <a:gd name="connsiteX16" fmla="*/ 0 w 4026503"/>
                <a:gd name="connsiteY16" fmla="*/ 2453164 h 5313426"/>
                <a:gd name="connsiteX17" fmla="*/ 0 w 4026503"/>
                <a:gd name="connsiteY17" fmla="*/ 199644 h 5313426"/>
                <a:gd name="connsiteX18" fmla="*/ 199644 w 4026503"/>
                <a:gd name="connsiteY18" fmla="*/ 0 h 5313426"/>
                <a:gd name="connsiteX19" fmla="*/ 2636806 w 4026503"/>
                <a:gd name="connsiteY19" fmla="*/ 0 h 5313426"/>
                <a:gd name="connsiteX20" fmla="*/ 2695766 w 4026503"/>
                <a:gd name="connsiteY20" fmla="*/ 23146 h 5313426"/>
                <a:gd name="connsiteX21" fmla="*/ 3998691 w 4026503"/>
                <a:gd name="connsiteY21" fmla="*/ 1230439 h 5313426"/>
                <a:gd name="connsiteX22" fmla="*/ 4026503 w 4026503"/>
                <a:gd name="connsiteY22" fmla="*/ 1294067 h 5313426"/>
                <a:gd name="connsiteX23" fmla="*/ 4026503 w 4026503"/>
                <a:gd name="connsiteY23" fmla="*/ 5113687 h 5313426"/>
                <a:gd name="connsiteX24" fmla="*/ 3826764 w 4026503"/>
                <a:gd name="connsiteY24" fmla="*/ 5313427 h 5313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026503" h="5313426">
                  <a:moveTo>
                    <a:pt x="3826764" y="5313427"/>
                  </a:moveTo>
                  <a:lnTo>
                    <a:pt x="199644" y="5313427"/>
                  </a:lnTo>
                  <a:cubicBezTo>
                    <a:pt x="89535" y="5313427"/>
                    <a:pt x="0" y="5223891"/>
                    <a:pt x="0" y="5113782"/>
                  </a:cubicBezTo>
                  <a:lnTo>
                    <a:pt x="0" y="4613720"/>
                  </a:lnTo>
                  <a:cubicBezTo>
                    <a:pt x="0" y="4565809"/>
                    <a:pt x="38862" y="4526947"/>
                    <a:pt x="86773" y="4526947"/>
                  </a:cubicBezTo>
                  <a:cubicBezTo>
                    <a:pt x="134684" y="4526947"/>
                    <a:pt x="173546" y="4565809"/>
                    <a:pt x="173546" y="4613720"/>
                  </a:cubicBezTo>
                  <a:lnTo>
                    <a:pt x="173546" y="5113782"/>
                  </a:lnTo>
                  <a:cubicBezTo>
                    <a:pt x="173546" y="5128165"/>
                    <a:pt x="185261" y="5139881"/>
                    <a:pt x="199644" y="5139881"/>
                  </a:cubicBezTo>
                  <a:lnTo>
                    <a:pt x="3826764" y="5139881"/>
                  </a:lnTo>
                  <a:cubicBezTo>
                    <a:pt x="3841147" y="5139881"/>
                    <a:pt x="3852863" y="5128165"/>
                    <a:pt x="3852863" y="5113782"/>
                  </a:cubicBezTo>
                  <a:lnTo>
                    <a:pt x="3852863" y="1332071"/>
                  </a:lnTo>
                  <a:lnTo>
                    <a:pt x="2602707" y="173546"/>
                  </a:lnTo>
                  <a:lnTo>
                    <a:pt x="199644" y="173546"/>
                  </a:lnTo>
                  <a:cubicBezTo>
                    <a:pt x="185261" y="173546"/>
                    <a:pt x="173546" y="185261"/>
                    <a:pt x="173546" y="199644"/>
                  </a:cubicBezTo>
                  <a:lnTo>
                    <a:pt x="173546" y="2453164"/>
                  </a:lnTo>
                  <a:cubicBezTo>
                    <a:pt x="173546" y="2501074"/>
                    <a:pt x="134684" y="2539937"/>
                    <a:pt x="86773" y="2539937"/>
                  </a:cubicBezTo>
                  <a:cubicBezTo>
                    <a:pt x="38862" y="2539937"/>
                    <a:pt x="0" y="2501074"/>
                    <a:pt x="0" y="2453164"/>
                  </a:cubicBezTo>
                  <a:lnTo>
                    <a:pt x="0" y="199644"/>
                  </a:lnTo>
                  <a:cubicBezTo>
                    <a:pt x="-95" y="89535"/>
                    <a:pt x="89440" y="0"/>
                    <a:pt x="199644" y="0"/>
                  </a:cubicBezTo>
                  <a:lnTo>
                    <a:pt x="2636806" y="0"/>
                  </a:lnTo>
                  <a:cubicBezTo>
                    <a:pt x="2658714" y="0"/>
                    <a:pt x="2679764" y="8287"/>
                    <a:pt x="2695766" y="23146"/>
                  </a:cubicBezTo>
                  <a:lnTo>
                    <a:pt x="3998691" y="1230439"/>
                  </a:lnTo>
                  <a:cubicBezTo>
                    <a:pt x="4016407" y="1246823"/>
                    <a:pt x="4026503" y="1269968"/>
                    <a:pt x="4026503" y="1294067"/>
                  </a:cubicBezTo>
                  <a:lnTo>
                    <a:pt x="4026503" y="5113687"/>
                  </a:lnTo>
                  <a:cubicBezTo>
                    <a:pt x="4026408" y="5223796"/>
                    <a:pt x="3936873" y="5313427"/>
                    <a:pt x="3826764" y="5313427"/>
                  </a:cubicBezTo>
                  <a:close/>
                </a:path>
              </a:pathLst>
            </a:custGeom>
            <a:grpFill/>
            <a:ln w="9525" cap="flat">
              <a:noFill/>
              <a:prstDash val="solid"/>
              <a:miter/>
            </a:ln>
          </p:spPr>
          <p:txBody>
            <a:bodyPr rtlCol="0" anchor="ctr"/>
            <a:lstStyle/>
            <a:p>
              <a:endParaRPr lang="en-US"/>
            </a:p>
          </p:txBody>
        </p:sp>
        <p:sp>
          <p:nvSpPr>
            <p:cNvPr id="8" name="Freeform: Shape 8">
              <a:extLst>
                <a:ext uri="{FF2B5EF4-FFF2-40B4-BE49-F238E27FC236}">
                  <a16:creationId xmlns:a16="http://schemas.microsoft.com/office/drawing/2014/main" id="{BC7A47A8-ED18-3770-AAE0-E5EA59C130F4}"/>
                </a:ext>
              </a:extLst>
            </p:cNvPr>
            <p:cNvSpPr/>
            <p:nvPr/>
          </p:nvSpPr>
          <p:spPr>
            <a:xfrm>
              <a:off x="7151745" y="771525"/>
              <a:ext cx="1484857" cy="1423416"/>
            </a:xfrm>
            <a:custGeom>
              <a:avLst/>
              <a:gdLst>
                <a:gd name="connsiteX0" fmla="*/ 1398085 w 1484857"/>
                <a:gd name="connsiteY0" fmla="*/ 1423416 h 1423416"/>
                <a:gd name="connsiteX1" fmla="*/ 199649 w 1484857"/>
                <a:gd name="connsiteY1" fmla="*/ 1423416 h 1423416"/>
                <a:gd name="connsiteX2" fmla="*/ 58012 w 1484857"/>
                <a:gd name="connsiteY2" fmla="*/ 1364456 h 1423416"/>
                <a:gd name="connsiteX3" fmla="*/ 5 w 1484857"/>
                <a:gd name="connsiteY3" fmla="*/ 1222248 h 1423416"/>
                <a:gd name="connsiteX4" fmla="*/ 8387 w 1484857"/>
                <a:gd name="connsiteY4" fmla="*/ 86201 h 1423416"/>
                <a:gd name="connsiteX5" fmla="*/ 95160 w 1484857"/>
                <a:gd name="connsiteY5" fmla="*/ 0 h 1423416"/>
                <a:gd name="connsiteX6" fmla="*/ 95732 w 1484857"/>
                <a:gd name="connsiteY6" fmla="*/ 0 h 1423416"/>
                <a:gd name="connsiteX7" fmla="*/ 181933 w 1484857"/>
                <a:gd name="connsiteY7" fmla="*/ 87440 h 1423416"/>
                <a:gd name="connsiteX8" fmla="*/ 173551 w 1484857"/>
                <a:gd name="connsiteY8" fmla="*/ 1223582 h 1423416"/>
                <a:gd name="connsiteX9" fmla="*/ 181171 w 1484857"/>
                <a:gd name="connsiteY9" fmla="*/ 1242155 h 1423416"/>
                <a:gd name="connsiteX10" fmla="*/ 199649 w 1484857"/>
                <a:gd name="connsiteY10" fmla="*/ 1249871 h 1423416"/>
                <a:gd name="connsiteX11" fmla="*/ 1398085 w 1484857"/>
                <a:gd name="connsiteY11" fmla="*/ 1249871 h 1423416"/>
                <a:gd name="connsiteX12" fmla="*/ 1484857 w 1484857"/>
                <a:gd name="connsiteY12" fmla="*/ 1336643 h 1423416"/>
                <a:gd name="connsiteX13" fmla="*/ 1398085 w 1484857"/>
                <a:gd name="connsiteY13" fmla="*/ 1423416 h 142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84857" h="1423416">
                  <a:moveTo>
                    <a:pt x="1398085" y="1423416"/>
                  </a:moveTo>
                  <a:lnTo>
                    <a:pt x="199649" y="1423416"/>
                  </a:lnTo>
                  <a:cubicBezTo>
                    <a:pt x="146024" y="1423416"/>
                    <a:pt x="95732" y="1402461"/>
                    <a:pt x="58012" y="1364456"/>
                  </a:cubicBezTo>
                  <a:cubicBezTo>
                    <a:pt x="20198" y="1326452"/>
                    <a:pt x="-376" y="1275874"/>
                    <a:pt x="5" y="1222248"/>
                  </a:cubicBezTo>
                  <a:lnTo>
                    <a:pt x="8387" y="86201"/>
                  </a:lnTo>
                  <a:cubicBezTo>
                    <a:pt x="8768" y="38481"/>
                    <a:pt x="47535" y="0"/>
                    <a:pt x="95160" y="0"/>
                  </a:cubicBezTo>
                  <a:cubicBezTo>
                    <a:pt x="95351" y="0"/>
                    <a:pt x="95541" y="0"/>
                    <a:pt x="95732" y="0"/>
                  </a:cubicBezTo>
                  <a:cubicBezTo>
                    <a:pt x="143642" y="381"/>
                    <a:pt x="182219" y="39434"/>
                    <a:pt x="181933" y="87440"/>
                  </a:cubicBezTo>
                  <a:lnTo>
                    <a:pt x="173551" y="1223582"/>
                  </a:lnTo>
                  <a:cubicBezTo>
                    <a:pt x="173455" y="1232630"/>
                    <a:pt x="177646" y="1238726"/>
                    <a:pt x="181171" y="1242155"/>
                  </a:cubicBezTo>
                  <a:cubicBezTo>
                    <a:pt x="184600" y="1245680"/>
                    <a:pt x="190696" y="1249871"/>
                    <a:pt x="199649" y="1249871"/>
                  </a:cubicBezTo>
                  <a:lnTo>
                    <a:pt x="1398085" y="1249871"/>
                  </a:lnTo>
                  <a:cubicBezTo>
                    <a:pt x="1445996" y="1249871"/>
                    <a:pt x="1484857" y="1288733"/>
                    <a:pt x="1484857" y="1336643"/>
                  </a:cubicBezTo>
                  <a:cubicBezTo>
                    <a:pt x="1484857" y="1384554"/>
                    <a:pt x="1446091" y="1423416"/>
                    <a:pt x="1398085" y="1423416"/>
                  </a:cubicBezTo>
                  <a:close/>
                </a:path>
              </a:pathLst>
            </a:custGeom>
            <a:grpFill/>
            <a:ln w="9525" cap="flat">
              <a:noFill/>
              <a:prstDash val="solid"/>
              <a:miter/>
            </a:ln>
          </p:spPr>
          <p:txBody>
            <a:bodyPr rtlCol="0" anchor="ctr"/>
            <a:lstStyle/>
            <a:p>
              <a:endParaRPr lang="en-US"/>
            </a:p>
          </p:txBody>
        </p:sp>
        <p:sp>
          <p:nvSpPr>
            <p:cNvPr id="9" name="Freeform: Shape 9">
              <a:extLst>
                <a:ext uri="{FF2B5EF4-FFF2-40B4-BE49-F238E27FC236}">
                  <a16:creationId xmlns:a16="http://schemas.microsoft.com/office/drawing/2014/main" id="{511EE2A3-81DF-6B0A-996A-DEDA2B125964}"/>
                </a:ext>
              </a:extLst>
            </p:cNvPr>
            <p:cNvSpPr/>
            <p:nvPr/>
          </p:nvSpPr>
          <p:spPr>
            <a:xfrm>
              <a:off x="6254591" y="3645026"/>
              <a:ext cx="737520" cy="173545"/>
            </a:xfrm>
            <a:custGeom>
              <a:avLst/>
              <a:gdLst>
                <a:gd name="connsiteX0" fmla="*/ 650748 w 737520"/>
                <a:gd name="connsiteY0" fmla="*/ 173546 h 173545"/>
                <a:gd name="connsiteX1" fmla="*/ 86773 w 737520"/>
                <a:gd name="connsiteY1" fmla="*/ 173546 h 173545"/>
                <a:gd name="connsiteX2" fmla="*/ 0 w 737520"/>
                <a:gd name="connsiteY2" fmla="*/ 86773 h 173545"/>
                <a:gd name="connsiteX3" fmla="*/ 86773 w 737520"/>
                <a:gd name="connsiteY3" fmla="*/ 0 h 173545"/>
                <a:gd name="connsiteX4" fmla="*/ 650748 w 737520"/>
                <a:gd name="connsiteY4" fmla="*/ 0 h 173545"/>
                <a:gd name="connsiteX5" fmla="*/ 737521 w 737520"/>
                <a:gd name="connsiteY5" fmla="*/ 86773 h 173545"/>
                <a:gd name="connsiteX6" fmla="*/ 650748 w 737520"/>
                <a:gd name="connsiteY6" fmla="*/ 173546 h 173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520" h="173545">
                  <a:moveTo>
                    <a:pt x="650748" y="173546"/>
                  </a:moveTo>
                  <a:lnTo>
                    <a:pt x="86773" y="173546"/>
                  </a:lnTo>
                  <a:cubicBezTo>
                    <a:pt x="38862" y="173546"/>
                    <a:pt x="0" y="134684"/>
                    <a:pt x="0" y="86773"/>
                  </a:cubicBezTo>
                  <a:cubicBezTo>
                    <a:pt x="0" y="38862"/>
                    <a:pt x="38862" y="0"/>
                    <a:pt x="86773" y="0"/>
                  </a:cubicBezTo>
                  <a:lnTo>
                    <a:pt x="650748" y="0"/>
                  </a:lnTo>
                  <a:cubicBezTo>
                    <a:pt x="698659" y="0"/>
                    <a:pt x="737521" y="38862"/>
                    <a:pt x="737521" y="86773"/>
                  </a:cubicBezTo>
                  <a:cubicBezTo>
                    <a:pt x="737521" y="134684"/>
                    <a:pt x="698754" y="173546"/>
                    <a:pt x="650748" y="173546"/>
                  </a:cubicBezTo>
                  <a:close/>
                </a:path>
              </a:pathLst>
            </a:custGeom>
            <a:grpFill/>
            <a:ln w="9525" cap="flat">
              <a:noFill/>
              <a:prstDash val="solid"/>
              <a:miter/>
            </a:ln>
          </p:spPr>
          <p:txBody>
            <a:bodyPr rtlCol="0" anchor="ctr"/>
            <a:lstStyle/>
            <a:p>
              <a:endParaRPr lang="en-US"/>
            </a:p>
          </p:txBody>
        </p:sp>
        <p:sp>
          <p:nvSpPr>
            <p:cNvPr id="10" name="Freeform: Shape 10">
              <a:extLst>
                <a:ext uri="{FF2B5EF4-FFF2-40B4-BE49-F238E27FC236}">
                  <a16:creationId xmlns:a16="http://schemas.microsoft.com/office/drawing/2014/main" id="{3D231E84-979D-DB40-5AF4-95753D61E487}"/>
                </a:ext>
              </a:extLst>
            </p:cNvPr>
            <p:cNvSpPr/>
            <p:nvPr/>
          </p:nvSpPr>
          <p:spPr>
            <a:xfrm>
              <a:off x="3552825" y="3137916"/>
              <a:ext cx="3869816" cy="2334101"/>
            </a:xfrm>
            <a:custGeom>
              <a:avLst/>
              <a:gdLst>
                <a:gd name="connsiteX0" fmla="*/ 3783045 w 3869816"/>
                <a:gd name="connsiteY0" fmla="*/ 2334101 h 2334101"/>
                <a:gd name="connsiteX1" fmla="*/ 86773 w 3869816"/>
                <a:gd name="connsiteY1" fmla="*/ 2334101 h 2334101"/>
                <a:gd name="connsiteX2" fmla="*/ 0 w 3869816"/>
                <a:gd name="connsiteY2" fmla="*/ 2247329 h 2334101"/>
                <a:gd name="connsiteX3" fmla="*/ 0 w 3869816"/>
                <a:gd name="connsiteY3" fmla="*/ 86773 h 2334101"/>
                <a:gd name="connsiteX4" fmla="*/ 86773 w 3869816"/>
                <a:gd name="connsiteY4" fmla="*/ 0 h 2334101"/>
                <a:gd name="connsiteX5" fmla="*/ 3783045 w 3869816"/>
                <a:gd name="connsiteY5" fmla="*/ 0 h 2334101"/>
                <a:gd name="connsiteX6" fmla="*/ 3869817 w 3869816"/>
                <a:gd name="connsiteY6" fmla="*/ 86773 h 2334101"/>
                <a:gd name="connsiteX7" fmla="*/ 3869817 w 3869816"/>
                <a:gd name="connsiteY7" fmla="*/ 2247233 h 2334101"/>
                <a:gd name="connsiteX8" fmla="*/ 3783045 w 3869816"/>
                <a:gd name="connsiteY8" fmla="*/ 2334101 h 2334101"/>
                <a:gd name="connsiteX9" fmla="*/ 173546 w 3869816"/>
                <a:gd name="connsiteY9" fmla="*/ 2160461 h 2334101"/>
                <a:gd name="connsiteX10" fmla="*/ 3696176 w 3869816"/>
                <a:gd name="connsiteY10" fmla="*/ 2160461 h 2334101"/>
                <a:gd name="connsiteX11" fmla="*/ 3696176 w 3869816"/>
                <a:gd name="connsiteY11" fmla="*/ 173546 h 2334101"/>
                <a:gd name="connsiteX12" fmla="*/ 173546 w 3869816"/>
                <a:gd name="connsiteY12" fmla="*/ 173546 h 2334101"/>
                <a:gd name="connsiteX13" fmla="*/ 173546 w 3869816"/>
                <a:gd name="connsiteY13" fmla="*/ 2160461 h 23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69816" h="2334101">
                  <a:moveTo>
                    <a:pt x="3783045" y="2334101"/>
                  </a:moveTo>
                  <a:lnTo>
                    <a:pt x="86773" y="2334101"/>
                  </a:lnTo>
                  <a:cubicBezTo>
                    <a:pt x="38862" y="2334101"/>
                    <a:pt x="0" y="2295239"/>
                    <a:pt x="0" y="2247329"/>
                  </a:cubicBezTo>
                  <a:lnTo>
                    <a:pt x="0" y="86773"/>
                  </a:lnTo>
                  <a:cubicBezTo>
                    <a:pt x="0" y="38862"/>
                    <a:pt x="38862" y="0"/>
                    <a:pt x="86773" y="0"/>
                  </a:cubicBezTo>
                  <a:lnTo>
                    <a:pt x="3783045" y="0"/>
                  </a:lnTo>
                  <a:cubicBezTo>
                    <a:pt x="3830955" y="0"/>
                    <a:pt x="3869817" y="38862"/>
                    <a:pt x="3869817" y="86773"/>
                  </a:cubicBezTo>
                  <a:lnTo>
                    <a:pt x="3869817" y="2247233"/>
                  </a:lnTo>
                  <a:cubicBezTo>
                    <a:pt x="3869817" y="2295239"/>
                    <a:pt x="3830955" y="2334101"/>
                    <a:pt x="3783045" y="2334101"/>
                  </a:cubicBezTo>
                  <a:close/>
                  <a:moveTo>
                    <a:pt x="173546" y="2160461"/>
                  </a:moveTo>
                  <a:lnTo>
                    <a:pt x="3696176" y="2160461"/>
                  </a:lnTo>
                  <a:lnTo>
                    <a:pt x="3696176" y="173546"/>
                  </a:lnTo>
                  <a:lnTo>
                    <a:pt x="173546" y="173546"/>
                  </a:lnTo>
                  <a:lnTo>
                    <a:pt x="173546" y="2160461"/>
                  </a:lnTo>
                  <a:close/>
                </a:path>
              </a:pathLst>
            </a:custGeom>
            <a:grpFill/>
            <a:ln w="9525" cap="flat">
              <a:noFill/>
              <a:prstDash val="solid"/>
              <a:miter/>
            </a:ln>
          </p:spPr>
          <p:txBody>
            <a:bodyPr rtlCol="0" anchor="ctr"/>
            <a:lstStyle/>
            <a:p>
              <a:endParaRPr lang="en-US"/>
            </a:p>
          </p:txBody>
        </p:sp>
        <p:sp>
          <p:nvSpPr>
            <p:cNvPr id="11" name="Freeform: Shape 11">
              <a:extLst>
                <a:ext uri="{FF2B5EF4-FFF2-40B4-BE49-F238E27FC236}">
                  <a16:creationId xmlns:a16="http://schemas.microsoft.com/office/drawing/2014/main" id="{AA412AFD-79C3-24B2-B5B8-D8B9E971120E}"/>
                </a:ext>
              </a:extLst>
            </p:cNvPr>
            <p:cNvSpPr/>
            <p:nvPr/>
          </p:nvSpPr>
          <p:spPr>
            <a:xfrm>
              <a:off x="6254591" y="3645026"/>
              <a:ext cx="173545" cy="1199102"/>
            </a:xfrm>
            <a:custGeom>
              <a:avLst/>
              <a:gdLst>
                <a:gd name="connsiteX0" fmla="*/ 86773 w 173545"/>
                <a:gd name="connsiteY0" fmla="*/ 1199102 h 1199102"/>
                <a:gd name="connsiteX1" fmla="*/ 0 w 173545"/>
                <a:gd name="connsiteY1" fmla="*/ 1112330 h 1199102"/>
                <a:gd name="connsiteX2" fmla="*/ 0 w 173545"/>
                <a:gd name="connsiteY2" fmla="*/ 86773 h 1199102"/>
                <a:gd name="connsiteX3" fmla="*/ 86773 w 173545"/>
                <a:gd name="connsiteY3" fmla="*/ 0 h 1199102"/>
                <a:gd name="connsiteX4" fmla="*/ 173546 w 173545"/>
                <a:gd name="connsiteY4" fmla="*/ 86773 h 1199102"/>
                <a:gd name="connsiteX5" fmla="*/ 173546 w 173545"/>
                <a:gd name="connsiteY5" fmla="*/ 1112425 h 1199102"/>
                <a:gd name="connsiteX6" fmla="*/ 86773 w 173545"/>
                <a:gd name="connsiteY6" fmla="*/ 1199102 h 119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545" h="1199102">
                  <a:moveTo>
                    <a:pt x="86773" y="1199102"/>
                  </a:moveTo>
                  <a:cubicBezTo>
                    <a:pt x="38862" y="1199102"/>
                    <a:pt x="0" y="1160240"/>
                    <a:pt x="0" y="1112330"/>
                  </a:cubicBezTo>
                  <a:lnTo>
                    <a:pt x="0" y="86773"/>
                  </a:lnTo>
                  <a:cubicBezTo>
                    <a:pt x="0" y="38862"/>
                    <a:pt x="38862" y="0"/>
                    <a:pt x="86773" y="0"/>
                  </a:cubicBezTo>
                  <a:cubicBezTo>
                    <a:pt x="134684" y="0"/>
                    <a:pt x="173546" y="38862"/>
                    <a:pt x="173546" y="86773"/>
                  </a:cubicBezTo>
                  <a:lnTo>
                    <a:pt x="173546" y="1112425"/>
                  </a:lnTo>
                  <a:cubicBezTo>
                    <a:pt x="173546" y="1160240"/>
                    <a:pt x="134684" y="1199102"/>
                    <a:pt x="86773" y="1199102"/>
                  </a:cubicBezTo>
                  <a:close/>
                </a:path>
              </a:pathLst>
            </a:custGeom>
            <a:grpFill/>
            <a:ln w="9525" cap="flat">
              <a:noFill/>
              <a:prstDash val="solid"/>
              <a:miter/>
            </a:ln>
          </p:spPr>
          <p:txBody>
            <a:bodyPr rtlCol="0" anchor="ctr"/>
            <a:lstStyle/>
            <a:p>
              <a:endParaRPr lang="en-US"/>
            </a:p>
          </p:txBody>
        </p:sp>
        <p:sp>
          <p:nvSpPr>
            <p:cNvPr id="12" name="Freeform: Shape 12">
              <a:extLst>
                <a:ext uri="{FF2B5EF4-FFF2-40B4-BE49-F238E27FC236}">
                  <a16:creationId xmlns:a16="http://schemas.microsoft.com/office/drawing/2014/main" id="{A55C1833-54CC-E3B7-E1D7-4280F2676219}"/>
                </a:ext>
              </a:extLst>
            </p:cNvPr>
            <p:cNvSpPr/>
            <p:nvPr/>
          </p:nvSpPr>
          <p:spPr>
            <a:xfrm>
              <a:off x="6254591" y="4157852"/>
              <a:ext cx="617791" cy="173545"/>
            </a:xfrm>
            <a:custGeom>
              <a:avLst/>
              <a:gdLst>
                <a:gd name="connsiteX0" fmla="*/ 531019 w 617791"/>
                <a:gd name="connsiteY0" fmla="*/ 173546 h 173545"/>
                <a:gd name="connsiteX1" fmla="*/ 86773 w 617791"/>
                <a:gd name="connsiteY1" fmla="*/ 173546 h 173545"/>
                <a:gd name="connsiteX2" fmla="*/ 0 w 617791"/>
                <a:gd name="connsiteY2" fmla="*/ 86773 h 173545"/>
                <a:gd name="connsiteX3" fmla="*/ 86773 w 617791"/>
                <a:gd name="connsiteY3" fmla="*/ 0 h 173545"/>
                <a:gd name="connsiteX4" fmla="*/ 531019 w 617791"/>
                <a:gd name="connsiteY4" fmla="*/ 0 h 173545"/>
                <a:gd name="connsiteX5" fmla="*/ 617792 w 617791"/>
                <a:gd name="connsiteY5" fmla="*/ 86773 h 173545"/>
                <a:gd name="connsiteX6" fmla="*/ 531019 w 617791"/>
                <a:gd name="connsiteY6" fmla="*/ 173546 h 173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791" h="173545">
                  <a:moveTo>
                    <a:pt x="531019" y="173546"/>
                  </a:moveTo>
                  <a:lnTo>
                    <a:pt x="86773" y="173546"/>
                  </a:lnTo>
                  <a:cubicBezTo>
                    <a:pt x="38862" y="173546"/>
                    <a:pt x="0" y="134684"/>
                    <a:pt x="0" y="86773"/>
                  </a:cubicBezTo>
                  <a:cubicBezTo>
                    <a:pt x="0" y="38862"/>
                    <a:pt x="38862" y="0"/>
                    <a:pt x="86773" y="0"/>
                  </a:cubicBezTo>
                  <a:lnTo>
                    <a:pt x="531019" y="0"/>
                  </a:lnTo>
                  <a:cubicBezTo>
                    <a:pt x="578930" y="0"/>
                    <a:pt x="617792" y="38862"/>
                    <a:pt x="617792" y="86773"/>
                  </a:cubicBezTo>
                  <a:cubicBezTo>
                    <a:pt x="617792" y="134684"/>
                    <a:pt x="579025" y="173546"/>
                    <a:pt x="531019" y="173546"/>
                  </a:cubicBezTo>
                  <a:close/>
                </a:path>
              </a:pathLst>
            </a:custGeom>
            <a:grpFill/>
            <a:ln w="9525" cap="flat">
              <a:noFill/>
              <a:prstDash val="solid"/>
              <a:miter/>
            </a:ln>
          </p:spPr>
          <p:txBody>
            <a:bodyPr rtlCol="0" anchor="ctr"/>
            <a:lstStyle/>
            <a:p>
              <a:endParaRPr lang="en-US"/>
            </a:p>
          </p:txBody>
        </p:sp>
        <p:sp>
          <p:nvSpPr>
            <p:cNvPr id="13" name="Freeform: Shape 13">
              <a:extLst>
                <a:ext uri="{FF2B5EF4-FFF2-40B4-BE49-F238E27FC236}">
                  <a16:creationId xmlns:a16="http://schemas.microsoft.com/office/drawing/2014/main" id="{C1B6D3E5-CFB8-2DA5-CF99-74B22E5A5F44}"/>
                </a:ext>
              </a:extLst>
            </p:cNvPr>
            <p:cNvSpPr/>
            <p:nvPr/>
          </p:nvSpPr>
          <p:spPr>
            <a:xfrm>
              <a:off x="3978211" y="3650170"/>
              <a:ext cx="173545" cy="1199102"/>
            </a:xfrm>
            <a:custGeom>
              <a:avLst/>
              <a:gdLst>
                <a:gd name="connsiteX0" fmla="*/ 86773 w 173545"/>
                <a:gd name="connsiteY0" fmla="*/ 1199102 h 1199102"/>
                <a:gd name="connsiteX1" fmla="*/ 0 w 173545"/>
                <a:gd name="connsiteY1" fmla="*/ 1112330 h 1199102"/>
                <a:gd name="connsiteX2" fmla="*/ 0 w 173545"/>
                <a:gd name="connsiteY2" fmla="*/ 86773 h 1199102"/>
                <a:gd name="connsiteX3" fmla="*/ 86773 w 173545"/>
                <a:gd name="connsiteY3" fmla="*/ 0 h 1199102"/>
                <a:gd name="connsiteX4" fmla="*/ 173546 w 173545"/>
                <a:gd name="connsiteY4" fmla="*/ 86773 h 1199102"/>
                <a:gd name="connsiteX5" fmla="*/ 173546 w 173545"/>
                <a:gd name="connsiteY5" fmla="*/ 1112330 h 1199102"/>
                <a:gd name="connsiteX6" fmla="*/ 86773 w 173545"/>
                <a:gd name="connsiteY6" fmla="*/ 1199102 h 119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545" h="1199102">
                  <a:moveTo>
                    <a:pt x="86773" y="1199102"/>
                  </a:moveTo>
                  <a:cubicBezTo>
                    <a:pt x="38862" y="1199102"/>
                    <a:pt x="0" y="1160240"/>
                    <a:pt x="0" y="1112330"/>
                  </a:cubicBezTo>
                  <a:lnTo>
                    <a:pt x="0" y="86773"/>
                  </a:lnTo>
                  <a:cubicBezTo>
                    <a:pt x="0" y="38862"/>
                    <a:pt x="38862" y="0"/>
                    <a:pt x="86773" y="0"/>
                  </a:cubicBezTo>
                  <a:cubicBezTo>
                    <a:pt x="134684" y="0"/>
                    <a:pt x="173546" y="38862"/>
                    <a:pt x="173546" y="86773"/>
                  </a:cubicBezTo>
                  <a:lnTo>
                    <a:pt x="173546" y="1112330"/>
                  </a:lnTo>
                  <a:cubicBezTo>
                    <a:pt x="173546" y="1160336"/>
                    <a:pt x="134684" y="1199102"/>
                    <a:pt x="86773" y="1199102"/>
                  </a:cubicBezTo>
                  <a:close/>
                </a:path>
              </a:pathLst>
            </a:custGeom>
            <a:grpFill/>
            <a:ln w="9525" cap="flat">
              <a:noFill/>
              <a:prstDash val="solid"/>
              <a:miter/>
            </a:ln>
          </p:spPr>
          <p:txBody>
            <a:bodyPr rtlCol="0" anchor="ctr"/>
            <a:lstStyle/>
            <a:p>
              <a:endParaRPr lang="en-US"/>
            </a:p>
          </p:txBody>
        </p:sp>
        <p:sp>
          <p:nvSpPr>
            <p:cNvPr id="14" name="Freeform: Shape 14">
              <a:extLst>
                <a:ext uri="{FF2B5EF4-FFF2-40B4-BE49-F238E27FC236}">
                  <a16:creationId xmlns:a16="http://schemas.microsoft.com/office/drawing/2014/main" id="{62982F25-EC0A-4FE2-3C97-78D0435BB86C}"/>
                </a:ext>
              </a:extLst>
            </p:cNvPr>
            <p:cNvSpPr/>
            <p:nvPr/>
          </p:nvSpPr>
          <p:spPr>
            <a:xfrm>
              <a:off x="5084445" y="3623691"/>
              <a:ext cx="886587" cy="1240916"/>
            </a:xfrm>
            <a:custGeom>
              <a:avLst/>
              <a:gdLst>
                <a:gd name="connsiteX0" fmla="*/ 376618 w 886587"/>
                <a:gd name="connsiteY0" fmla="*/ 1240917 h 1240916"/>
                <a:gd name="connsiteX1" fmla="*/ 86773 w 886587"/>
                <a:gd name="connsiteY1" fmla="*/ 1240917 h 1240916"/>
                <a:gd name="connsiteX2" fmla="*/ 0 w 886587"/>
                <a:gd name="connsiteY2" fmla="*/ 1154144 h 1240916"/>
                <a:gd name="connsiteX3" fmla="*/ 0 w 886587"/>
                <a:gd name="connsiteY3" fmla="*/ 86773 h 1240916"/>
                <a:gd name="connsiteX4" fmla="*/ 86773 w 886587"/>
                <a:gd name="connsiteY4" fmla="*/ 0 h 1240916"/>
                <a:gd name="connsiteX5" fmla="*/ 376618 w 886587"/>
                <a:gd name="connsiteY5" fmla="*/ 0 h 1240916"/>
                <a:gd name="connsiteX6" fmla="*/ 743141 w 886587"/>
                <a:gd name="connsiteY6" fmla="*/ 138684 h 1240916"/>
                <a:gd name="connsiteX7" fmla="*/ 886587 w 886587"/>
                <a:gd name="connsiteY7" fmla="*/ 621411 h 1240916"/>
                <a:gd name="connsiteX8" fmla="*/ 742188 w 886587"/>
                <a:gd name="connsiteY8" fmla="*/ 1103281 h 1240916"/>
                <a:gd name="connsiteX9" fmla="*/ 741617 w 886587"/>
                <a:gd name="connsiteY9" fmla="*/ 1103852 h 1240916"/>
                <a:gd name="connsiteX10" fmla="*/ 376618 w 886587"/>
                <a:gd name="connsiteY10" fmla="*/ 1240917 h 1240916"/>
                <a:gd name="connsiteX11" fmla="*/ 173546 w 886587"/>
                <a:gd name="connsiteY11" fmla="*/ 1067372 h 1240916"/>
                <a:gd name="connsiteX12" fmla="*/ 376618 w 886587"/>
                <a:gd name="connsiteY12" fmla="*/ 1067372 h 1240916"/>
                <a:gd name="connsiteX13" fmla="*/ 618554 w 886587"/>
                <a:gd name="connsiteY13" fmla="*/ 981456 h 1240916"/>
                <a:gd name="connsiteX14" fmla="*/ 712946 w 886587"/>
                <a:gd name="connsiteY14" fmla="*/ 621506 h 1240916"/>
                <a:gd name="connsiteX15" fmla="*/ 617315 w 886587"/>
                <a:gd name="connsiteY15" fmla="*/ 258223 h 1240916"/>
                <a:gd name="connsiteX16" fmla="*/ 376714 w 886587"/>
                <a:gd name="connsiteY16" fmla="*/ 173641 h 1240916"/>
                <a:gd name="connsiteX17" fmla="*/ 173641 w 886587"/>
                <a:gd name="connsiteY17" fmla="*/ 173641 h 1240916"/>
                <a:gd name="connsiteX18" fmla="*/ 173641 w 886587"/>
                <a:gd name="connsiteY18" fmla="*/ 1067372 h 1240916"/>
                <a:gd name="connsiteX19" fmla="*/ 680180 w 886587"/>
                <a:gd name="connsiteY19" fmla="*/ 1042511 h 1240916"/>
                <a:gd name="connsiteX20" fmla="*/ 680847 w 886587"/>
                <a:gd name="connsiteY20" fmla="*/ 1042511 h 1240916"/>
                <a:gd name="connsiteX21" fmla="*/ 680180 w 886587"/>
                <a:gd name="connsiteY21" fmla="*/ 1042511 h 1240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86587" h="1240916">
                  <a:moveTo>
                    <a:pt x="376618" y="1240917"/>
                  </a:moveTo>
                  <a:lnTo>
                    <a:pt x="86773" y="1240917"/>
                  </a:lnTo>
                  <a:cubicBezTo>
                    <a:pt x="38862" y="1240917"/>
                    <a:pt x="0" y="1202055"/>
                    <a:pt x="0" y="1154144"/>
                  </a:cubicBezTo>
                  <a:lnTo>
                    <a:pt x="0" y="86773"/>
                  </a:lnTo>
                  <a:cubicBezTo>
                    <a:pt x="0" y="38862"/>
                    <a:pt x="38862" y="0"/>
                    <a:pt x="86773" y="0"/>
                  </a:cubicBezTo>
                  <a:lnTo>
                    <a:pt x="376618" y="0"/>
                  </a:lnTo>
                  <a:cubicBezTo>
                    <a:pt x="536829" y="0"/>
                    <a:pt x="653225" y="44101"/>
                    <a:pt x="743141" y="138684"/>
                  </a:cubicBezTo>
                  <a:cubicBezTo>
                    <a:pt x="875538" y="278035"/>
                    <a:pt x="886587" y="460915"/>
                    <a:pt x="886587" y="621411"/>
                  </a:cubicBezTo>
                  <a:cubicBezTo>
                    <a:pt x="886587" y="790861"/>
                    <a:pt x="875443" y="967645"/>
                    <a:pt x="742188" y="1103281"/>
                  </a:cubicBezTo>
                  <a:cubicBezTo>
                    <a:pt x="741997" y="1103471"/>
                    <a:pt x="741807" y="1103662"/>
                    <a:pt x="741617" y="1103852"/>
                  </a:cubicBezTo>
                  <a:cubicBezTo>
                    <a:pt x="648081" y="1197388"/>
                    <a:pt x="532067" y="1240917"/>
                    <a:pt x="376618" y="1240917"/>
                  </a:cubicBezTo>
                  <a:close/>
                  <a:moveTo>
                    <a:pt x="173546" y="1067372"/>
                  </a:moveTo>
                  <a:lnTo>
                    <a:pt x="376618" y="1067372"/>
                  </a:lnTo>
                  <a:cubicBezTo>
                    <a:pt x="485775" y="1067372"/>
                    <a:pt x="558165" y="1041654"/>
                    <a:pt x="618554" y="981456"/>
                  </a:cubicBezTo>
                  <a:cubicBezTo>
                    <a:pt x="705707" y="892493"/>
                    <a:pt x="712946" y="760381"/>
                    <a:pt x="712946" y="621506"/>
                  </a:cubicBezTo>
                  <a:cubicBezTo>
                    <a:pt x="712946" y="488632"/>
                    <a:pt x="705517" y="351282"/>
                    <a:pt x="617315" y="258223"/>
                  </a:cubicBezTo>
                  <a:cubicBezTo>
                    <a:pt x="560927" y="198882"/>
                    <a:pt x="489013" y="173641"/>
                    <a:pt x="376714" y="173641"/>
                  </a:cubicBezTo>
                  <a:lnTo>
                    <a:pt x="173641" y="173641"/>
                  </a:lnTo>
                  <a:lnTo>
                    <a:pt x="173641" y="1067372"/>
                  </a:lnTo>
                  <a:close/>
                  <a:moveTo>
                    <a:pt x="680180" y="1042511"/>
                  </a:moveTo>
                  <a:lnTo>
                    <a:pt x="680847" y="1042511"/>
                  </a:lnTo>
                  <a:lnTo>
                    <a:pt x="680180" y="1042511"/>
                  </a:lnTo>
                  <a:close/>
                </a:path>
              </a:pathLst>
            </a:custGeom>
            <a:grpFill/>
            <a:ln w="9525" cap="flat">
              <a:noFill/>
              <a:prstDash val="solid"/>
              <a:miter/>
            </a:ln>
          </p:spPr>
          <p:txBody>
            <a:bodyPr rtlCol="0" anchor="ctr"/>
            <a:lstStyle/>
            <a:p>
              <a:endParaRPr lang="en-US"/>
            </a:p>
          </p:txBody>
        </p:sp>
      </p:grpSp>
      <p:grpSp>
        <p:nvGrpSpPr>
          <p:cNvPr id="17" name="Graphic 1">
            <a:extLst>
              <a:ext uri="{FF2B5EF4-FFF2-40B4-BE49-F238E27FC236}">
                <a16:creationId xmlns:a16="http://schemas.microsoft.com/office/drawing/2014/main" id="{931E204B-3629-992A-2831-41CDCBB68A23}"/>
              </a:ext>
            </a:extLst>
          </p:cNvPr>
          <p:cNvGrpSpPr/>
          <p:nvPr/>
        </p:nvGrpSpPr>
        <p:grpSpPr>
          <a:xfrm>
            <a:off x="638256" y="3003077"/>
            <a:ext cx="536229" cy="536293"/>
            <a:chOff x="5691187" y="3024388"/>
            <a:chExt cx="805041" cy="805137"/>
          </a:xfrm>
          <a:gradFill>
            <a:gsLst>
              <a:gs pos="0">
                <a:srgbClr val="A5CF67"/>
              </a:gs>
              <a:gs pos="100000">
                <a:schemeClr val="accent1"/>
              </a:gs>
            </a:gsLst>
            <a:lin ang="2700000" scaled="0"/>
          </a:gradFill>
        </p:grpSpPr>
        <p:sp>
          <p:nvSpPr>
            <p:cNvPr id="18" name="Freeform: Shape 3">
              <a:extLst>
                <a:ext uri="{FF2B5EF4-FFF2-40B4-BE49-F238E27FC236}">
                  <a16:creationId xmlns:a16="http://schemas.microsoft.com/office/drawing/2014/main" id="{33A09F6A-2AD7-89C6-F283-0BA053C18D96}"/>
                </a:ext>
              </a:extLst>
            </p:cNvPr>
            <p:cNvSpPr/>
            <p:nvPr/>
          </p:nvSpPr>
          <p:spPr>
            <a:xfrm>
              <a:off x="5691187" y="3326415"/>
              <a:ext cx="503110" cy="503110"/>
            </a:xfrm>
            <a:custGeom>
              <a:avLst/>
              <a:gdLst>
                <a:gd name="connsiteX0" fmla="*/ 288322 w 503110"/>
                <a:gd name="connsiteY0" fmla="*/ 503111 h 503110"/>
                <a:gd name="connsiteX1" fmla="*/ 214789 w 503110"/>
                <a:gd name="connsiteY1" fmla="*/ 503111 h 503110"/>
                <a:gd name="connsiteX2" fmla="*/ 203073 w 503110"/>
                <a:gd name="connsiteY2" fmla="*/ 493205 h 503110"/>
                <a:gd name="connsiteX3" fmla="*/ 195167 w 503110"/>
                <a:gd name="connsiteY3" fmla="*/ 446151 h 503110"/>
                <a:gd name="connsiteX4" fmla="*/ 153829 w 503110"/>
                <a:gd name="connsiteY4" fmla="*/ 429006 h 503110"/>
                <a:gd name="connsiteX5" fmla="*/ 114967 w 503110"/>
                <a:gd name="connsiteY5" fmla="*/ 456724 h 503110"/>
                <a:gd name="connsiteX6" fmla="*/ 99632 w 503110"/>
                <a:gd name="connsiteY6" fmla="*/ 455486 h 503110"/>
                <a:gd name="connsiteX7" fmla="*/ 47625 w 503110"/>
                <a:gd name="connsiteY7" fmla="*/ 403479 h 503110"/>
                <a:gd name="connsiteX8" fmla="*/ 46387 w 503110"/>
                <a:gd name="connsiteY8" fmla="*/ 388144 h 503110"/>
                <a:gd name="connsiteX9" fmla="*/ 74105 w 503110"/>
                <a:gd name="connsiteY9" fmla="*/ 349282 h 503110"/>
                <a:gd name="connsiteX10" fmla="*/ 56960 w 503110"/>
                <a:gd name="connsiteY10" fmla="*/ 307943 h 503110"/>
                <a:gd name="connsiteX11" fmla="*/ 9906 w 503110"/>
                <a:gd name="connsiteY11" fmla="*/ 300038 h 503110"/>
                <a:gd name="connsiteX12" fmla="*/ 0 w 503110"/>
                <a:gd name="connsiteY12" fmla="*/ 288322 h 503110"/>
                <a:gd name="connsiteX13" fmla="*/ 0 w 503110"/>
                <a:gd name="connsiteY13" fmla="*/ 214789 h 503110"/>
                <a:gd name="connsiteX14" fmla="*/ 9906 w 503110"/>
                <a:gd name="connsiteY14" fmla="*/ 203073 h 503110"/>
                <a:gd name="connsiteX15" fmla="*/ 56960 w 503110"/>
                <a:gd name="connsiteY15" fmla="*/ 195167 h 503110"/>
                <a:gd name="connsiteX16" fmla="*/ 74105 w 503110"/>
                <a:gd name="connsiteY16" fmla="*/ 153829 h 503110"/>
                <a:gd name="connsiteX17" fmla="*/ 46387 w 503110"/>
                <a:gd name="connsiteY17" fmla="*/ 114967 h 503110"/>
                <a:gd name="connsiteX18" fmla="*/ 47625 w 503110"/>
                <a:gd name="connsiteY18" fmla="*/ 99631 h 503110"/>
                <a:gd name="connsiteX19" fmla="*/ 99632 w 503110"/>
                <a:gd name="connsiteY19" fmla="*/ 47625 h 503110"/>
                <a:gd name="connsiteX20" fmla="*/ 114967 w 503110"/>
                <a:gd name="connsiteY20" fmla="*/ 46387 h 503110"/>
                <a:gd name="connsiteX21" fmla="*/ 153829 w 503110"/>
                <a:gd name="connsiteY21" fmla="*/ 74104 h 503110"/>
                <a:gd name="connsiteX22" fmla="*/ 195167 w 503110"/>
                <a:gd name="connsiteY22" fmla="*/ 57055 h 503110"/>
                <a:gd name="connsiteX23" fmla="*/ 203073 w 503110"/>
                <a:gd name="connsiteY23" fmla="*/ 9906 h 503110"/>
                <a:gd name="connsiteX24" fmla="*/ 214789 w 503110"/>
                <a:gd name="connsiteY24" fmla="*/ 0 h 503110"/>
                <a:gd name="connsiteX25" fmla="*/ 288322 w 503110"/>
                <a:gd name="connsiteY25" fmla="*/ 0 h 503110"/>
                <a:gd name="connsiteX26" fmla="*/ 300038 w 503110"/>
                <a:gd name="connsiteY26" fmla="*/ 9906 h 503110"/>
                <a:gd name="connsiteX27" fmla="*/ 307943 w 503110"/>
                <a:gd name="connsiteY27" fmla="*/ 56959 h 503110"/>
                <a:gd name="connsiteX28" fmla="*/ 350139 w 503110"/>
                <a:gd name="connsiteY28" fmla="*/ 74581 h 503110"/>
                <a:gd name="connsiteX29" fmla="*/ 399002 w 503110"/>
                <a:gd name="connsiteY29" fmla="*/ 47816 h 503110"/>
                <a:gd name="connsiteX30" fmla="*/ 413099 w 503110"/>
                <a:gd name="connsiteY30" fmla="*/ 49816 h 503110"/>
                <a:gd name="connsiteX31" fmla="*/ 453295 w 503110"/>
                <a:gd name="connsiteY31" fmla="*/ 90011 h 503110"/>
                <a:gd name="connsiteX32" fmla="*/ 455295 w 503110"/>
                <a:gd name="connsiteY32" fmla="*/ 104203 h 503110"/>
                <a:gd name="connsiteX33" fmla="*/ 428530 w 503110"/>
                <a:gd name="connsiteY33" fmla="*/ 153067 h 503110"/>
                <a:gd name="connsiteX34" fmla="*/ 446151 w 503110"/>
                <a:gd name="connsiteY34" fmla="*/ 195263 h 503110"/>
                <a:gd name="connsiteX35" fmla="*/ 493205 w 503110"/>
                <a:gd name="connsiteY35" fmla="*/ 203168 h 503110"/>
                <a:gd name="connsiteX36" fmla="*/ 503111 w 503110"/>
                <a:gd name="connsiteY36" fmla="*/ 214884 h 503110"/>
                <a:gd name="connsiteX37" fmla="*/ 503111 w 503110"/>
                <a:gd name="connsiteY37" fmla="*/ 288322 h 503110"/>
                <a:gd name="connsiteX38" fmla="*/ 493205 w 503110"/>
                <a:gd name="connsiteY38" fmla="*/ 300038 h 503110"/>
                <a:gd name="connsiteX39" fmla="*/ 446151 w 503110"/>
                <a:gd name="connsiteY39" fmla="*/ 307943 h 503110"/>
                <a:gd name="connsiteX40" fmla="*/ 429006 w 503110"/>
                <a:gd name="connsiteY40" fmla="*/ 349282 h 503110"/>
                <a:gd name="connsiteX41" fmla="*/ 456724 w 503110"/>
                <a:gd name="connsiteY41" fmla="*/ 388144 h 503110"/>
                <a:gd name="connsiteX42" fmla="*/ 455486 w 503110"/>
                <a:gd name="connsiteY42" fmla="*/ 403479 h 503110"/>
                <a:gd name="connsiteX43" fmla="*/ 403479 w 503110"/>
                <a:gd name="connsiteY43" fmla="*/ 455486 h 503110"/>
                <a:gd name="connsiteX44" fmla="*/ 388144 w 503110"/>
                <a:gd name="connsiteY44" fmla="*/ 456724 h 503110"/>
                <a:gd name="connsiteX45" fmla="*/ 349282 w 503110"/>
                <a:gd name="connsiteY45" fmla="*/ 429006 h 503110"/>
                <a:gd name="connsiteX46" fmla="*/ 307943 w 503110"/>
                <a:gd name="connsiteY46" fmla="*/ 446151 h 503110"/>
                <a:gd name="connsiteX47" fmla="*/ 300038 w 503110"/>
                <a:gd name="connsiteY47" fmla="*/ 493109 h 503110"/>
                <a:gd name="connsiteX48" fmla="*/ 288322 w 503110"/>
                <a:gd name="connsiteY48" fmla="*/ 503111 h 503110"/>
                <a:gd name="connsiteX49" fmla="*/ 224885 w 503110"/>
                <a:gd name="connsiteY49" fmla="*/ 479298 h 503110"/>
                <a:gd name="connsiteX50" fmla="*/ 278225 w 503110"/>
                <a:gd name="connsiteY50" fmla="*/ 479298 h 503110"/>
                <a:gd name="connsiteX51" fmla="*/ 285655 w 503110"/>
                <a:gd name="connsiteY51" fmla="*/ 434626 h 503110"/>
                <a:gd name="connsiteX52" fmla="*/ 294513 w 503110"/>
                <a:gd name="connsiteY52" fmla="*/ 425006 h 503110"/>
                <a:gd name="connsiteX53" fmla="*/ 343662 w 503110"/>
                <a:gd name="connsiteY53" fmla="*/ 404622 h 503110"/>
                <a:gd name="connsiteX54" fmla="*/ 356711 w 503110"/>
                <a:gd name="connsiteY54" fmla="*/ 405098 h 503110"/>
                <a:gd name="connsiteX55" fmla="*/ 393573 w 503110"/>
                <a:gd name="connsiteY55" fmla="*/ 431387 h 503110"/>
                <a:gd name="connsiteX56" fmla="*/ 431292 w 503110"/>
                <a:gd name="connsiteY56" fmla="*/ 393668 h 503110"/>
                <a:gd name="connsiteX57" fmla="*/ 405003 w 503110"/>
                <a:gd name="connsiteY57" fmla="*/ 356807 h 503110"/>
                <a:gd name="connsiteX58" fmla="*/ 404527 w 503110"/>
                <a:gd name="connsiteY58" fmla="*/ 343757 h 503110"/>
                <a:gd name="connsiteX59" fmla="*/ 424910 w 503110"/>
                <a:gd name="connsiteY59" fmla="*/ 294608 h 503110"/>
                <a:gd name="connsiteX60" fmla="*/ 434531 w 503110"/>
                <a:gd name="connsiteY60" fmla="*/ 285750 h 503110"/>
                <a:gd name="connsiteX61" fmla="*/ 479203 w 503110"/>
                <a:gd name="connsiteY61" fmla="*/ 278321 h 503110"/>
                <a:gd name="connsiteX62" fmla="*/ 479203 w 503110"/>
                <a:gd name="connsiteY62" fmla="*/ 224980 h 503110"/>
                <a:gd name="connsiteX63" fmla="*/ 434531 w 503110"/>
                <a:gd name="connsiteY63" fmla="*/ 217551 h 503110"/>
                <a:gd name="connsiteX64" fmla="*/ 424910 w 503110"/>
                <a:gd name="connsiteY64" fmla="*/ 208693 h 503110"/>
                <a:gd name="connsiteX65" fmla="*/ 404527 w 503110"/>
                <a:gd name="connsiteY65" fmla="*/ 159544 h 503110"/>
                <a:gd name="connsiteX66" fmla="*/ 404241 w 503110"/>
                <a:gd name="connsiteY66" fmla="*/ 147638 h 503110"/>
                <a:gd name="connsiteX67" fmla="*/ 429959 w 503110"/>
                <a:gd name="connsiteY67" fmla="*/ 100775 h 503110"/>
                <a:gd name="connsiteX68" fmla="*/ 402431 w 503110"/>
                <a:gd name="connsiteY68" fmla="*/ 73247 h 503110"/>
                <a:gd name="connsiteX69" fmla="*/ 355568 w 503110"/>
                <a:gd name="connsiteY69" fmla="*/ 98965 h 503110"/>
                <a:gd name="connsiteX70" fmla="*/ 343662 w 503110"/>
                <a:gd name="connsiteY70" fmla="*/ 98679 h 503110"/>
                <a:gd name="connsiteX71" fmla="*/ 294513 w 503110"/>
                <a:gd name="connsiteY71" fmla="*/ 78296 h 503110"/>
                <a:gd name="connsiteX72" fmla="*/ 285655 w 503110"/>
                <a:gd name="connsiteY72" fmla="*/ 68675 h 503110"/>
                <a:gd name="connsiteX73" fmla="*/ 278225 w 503110"/>
                <a:gd name="connsiteY73" fmla="*/ 24003 h 503110"/>
                <a:gd name="connsiteX74" fmla="*/ 224885 w 503110"/>
                <a:gd name="connsiteY74" fmla="*/ 24003 h 503110"/>
                <a:gd name="connsiteX75" fmla="*/ 217456 w 503110"/>
                <a:gd name="connsiteY75" fmla="*/ 68675 h 503110"/>
                <a:gd name="connsiteX76" fmla="*/ 208788 w 503110"/>
                <a:gd name="connsiteY76" fmla="*/ 78200 h 503110"/>
                <a:gd name="connsiteX77" fmla="*/ 159449 w 503110"/>
                <a:gd name="connsiteY77" fmla="*/ 98584 h 503110"/>
                <a:gd name="connsiteX78" fmla="*/ 146399 w 503110"/>
                <a:gd name="connsiteY78" fmla="*/ 98107 h 503110"/>
                <a:gd name="connsiteX79" fmla="*/ 109538 w 503110"/>
                <a:gd name="connsiteY79" fmla="*/ 71819 h 503110"/>
                <a:gd name="connsiteX80" fmla="*/ 71819 w 503110"/>
                <a:gd name="connsiteY80" fmla="*/ 109538 h 503110"/>
                <a:gd name="connsiteX81" fmla="*/ 98108 w 503110"/>
                <a:gd name="connsiteY81" fmla="*/ 146399 h 503110"/>
                <a:gd name="connsiteX82" fmla="*/ 98584 w 503110"/>
                <a:gd name="connsiteY82" fmla="*/ 159449 h 503110"/>
                <a:gd name="connsiteX83" fmla="*/ 78200 w 503110"/>
                <a:gd name="connsiteY83" fmla="*/ 208598 h 503110"/>
                <a:gd name="connsiteX84" fmla="*/ 68580 w 503110"/>
                <a:gd name="connsiteY84" fmla="*/ 217456 h 503110"/>
                <a:gd name="connsiteX85" fmla="*/ 23813 w 503110"/>
                <a:gd name="connsiteY85" fmla="*/ 224885 h 503110"/>
                <a:gd name="connsiteX86" fmla="*/ 23813 w 503110"/>
                <a:gd name="connsiteY86" fmla="*/ 278225 h 503110"/>
                <a:gd name="connsiteX87" fmla="*/ 68485 w 503110"/>
                <a:gd name="connsiteY87" fmla="*/ 285655 h 503110"/>
                <a:gd name="connsiteX88" fmla="*/ 78105 w 503110"/>
                <a:gd name="connsiteY88" fmla="*/ 294513 h 503110"/>
                <a:gd name="connsiteX89" fmla="*/ 98489 w 503110"/>
                <a:gd name="connsiteY89" fmla="*/ 343662 h 503110"/>
                <a:gd name="connsiteX90" fmla="*/ 98012 w 503110"/>
                <a:gd name="connsiteY90" fmla="*/ 356711 h 503110"/>
                <a:gd name="connsiteX91" fmla="*/ 71723 w 503110"/>
                <a:gd name="connsiteY91" fmla="*/ 393573 h 503110"/>
                <a:gd name="connsiteX92" fmla="*/ 109442 w 503110"/>
                <a:gd name="connsiteY92" fmla="*/ 431292 h 503110"/>
                <a:gd name="connsiteX93" fmla="*/ 146304 w 503110"/>
                <a:gd name="connsiteY93" fmla="*/ 405003 h 503110"/>
                <a:gd name="connsiteX94" fmla="*/ 159353 w 503110"/>
                <a:gd name="connsiteY94" fmla="*/ 404527 h 503110"/>
                <a:gd name="connsiteX95" fmla="*/ 208502 w 503110"/>
                <a:gd name="connsiteY95" fmla="*/ 424910 h 503110"/>
                <a:gd name="connsiteX96" fmla="*/ 217361 w 503110"/>
                <a:gd name="connsiteY96" fmla="*/ 434531 h 503110"/>
                <a:gd name="connsiteX97" fmla="*/ 224885 w 503110"/>
                <a:gd name="connsiteY97" fmla="*/ 479298 h 503110"/>
                <a:gd name="connsiteX98" fmla="*/ 491109 w 503110"/>
                <a:gd name="connsiteY98" fmla="*/ 288322 h 503110"/>
                <a:gd name="connsiteX99" fmla="*/ 491109 w 503110"/>
                <a:gd name="connsiteY99" fmla="*/ 288322 h 503110"/>
                <a:gd name="connsiteX100" fmla="*/ 491109 w 503110"/>
                <a:gd name="connsiteY100" fmla="*/ 288322 h 50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503110" h="503110">
                  <a:moveTo>
                    <a:pt x="288322" y="503111"/>
                  </a:moveTo>
                  <a:lnTo>
                    <a:pt x="214789" y="503111"/>
                  </a:lnTo>
                  <a:cubicBezTo>
                    <a:pt x="208979" y="503111"/>
                    <a:pt x="204026" y="498920"/>
                    <a:pt x="203073" y="493205"/>
                  </a:cubicBezTo>
                  <a:lnTo>
                    <a:pt x="195167" y="446151"/>
                  </a:lnTo>
                  <a:cubicBezTo>
                    <a:pt x="180785" y="441960"/>
                    <a:pt x="166973" y="436245"/>
                    <a:pt x="153829" y="429006"/>
                  </a:cubicBezTo>
                  <a:lnTo>
                    <a:pt x="114967" y="456724"/>
                  </a:lnTo>
                  <a:cubicBezTo>
                    <a:pt x="110204" y="460058"/>
                    <a:pt x="103727" y="459581"/>
                    <a:pt x="99632" y="455486"/>
                  </a:cubicBezTo>
                  <a:lnTo>
                    <a:pt x="47625" y="403479"/>
                  </a:lnTo>
                  <a:cubicBezTo>
                    <a:pt x="43529" y="399383"/>
                    <a:pt x="42958" y="392906"/>
                    <a:pt x="46387" y="388144"/>
                  </a:cubicBezTo>
                  <a:lnTo>
                    <a:pt x="74105" y="349282"/>
                  </a:lnTo>
                  <a:cubicBezTo>
                    <a:pt x="66866" y="336137"/>
                    <a:pt x="61151" y="322326"/>
                    <a:pt x="56960" y="307943"/>
                  </a:cubicBezTo>
                  <a:lnTo>
                    <a:pt x="9906" y="300038"/>
                  </a:lnTo>
                  <a:cubicBezTo>
                    <a:pt x="4191" y="299085"/>
                    <a:pt x="0" y="294132"/>
                    <a:pt x="0" y="288322"/>
                  </a:cubicBezTo>
                  <a:lnTo>
                    <a:pt x="0" y="214789"/>
                  </a:lnTo>
                  <a:cubicBezTo>
                    <a:pt x="0" y="208978"/>
                    <a:pt x="4191" y="204026"/>
                    <a:pt x="9906" y="203073"/>
                  </a:cubicBezTo>
                  <a:lnTo>
                    <a:pt x="56960" y="195167"/>
                  </a:lnTo>
                  <a:cubicBezTo>
                    <a:pt x="61151" y="180785"/>
                    <a:pt x="66866" y="166973"/>
                    <a:pt x="74105" y="153829"/>
                  </a:cubicBezTo>
                  <a:lnTo>
                    <a:pt x="46387" y="114967"/>
                  </a:lnTo>
                  <a:cubicBezTo>
                    <a:pt x="43053" y="110204"/>
                    <a:pt x="43529" y="103727"/>
                    <a:pt x="47625" y="99631"/>
                  </a:cubicBezTo>
                  <a:lnTo>
                    <a:pt x="99632" y="47625"/>
                  </a:lnTo>
                  <a:cubicBezTo>
                    <a:pt x="103727" y="43529"/>
                    <a:pt x="110204" y="42958"/>
                    <a:pt x="114967" y="46387"/>
                  </a:cubicBezTo>
                  <a:lnTo>
                    <a:pt x="153829" y="74104"/>
                  </a:lnTo>
                  <a:cubicBezTo>
                    <a:pt x="166688" y="66961"/>
                    <a:pt x="179642" y="61627"/>
                    <a:pt x="195167" y="57055"/>
                  </a:cubicBezTo>
                  <a:lnTo>
                    <a:pt x="203073" y="9906"/>
                  </a:lnTo>
                  <a:cubicBezTo>
                    <a:pt x="204026" y="4191"/>
                    <a:pt x="208979" y="0"/>
                    <a:pt x="214789" y="0"/>
                  </a:cubicBezTo>
                  <a:lnTo>
                    <a:pt x="288322" y="0"/>
                  </a:lnTo>
                  <a:cubicBezTo>
                    <a:pt x="294132" y="0"/>
                    <a:pt x="299085" y="4191"/>
                    <a:pt x="300038" y="9906"/>
                  </a:cubicBezTo>
                  <a:lnTo>
                    <a:pt x="307943" y="56959"/>
                  </a:lnTo>
                  <a:cubicBezTo>
                    <a:pt x="322612" y="61246"/>
                    <a:pt x="336709" y="67056"/>
                    <a:pt x="350139" y="74581"/>
                  </a:cubicBezTo>
                  <a:lnTo>
                    <a:pt x="399002" y="47816"/>
                  </a:lnTo>
                  <a:cubicBezTo>
                    <a:pt x="403670" y="45244"/>
                    <a:pt x="409385" y="46101"/>
                    <a:pt x="413099" y="49816"/>
                  </a:cubicBezTo>
                  <a:lnTo>
                    <a:pt x="453295" y="90011"/>
                  </a:lnTo>
                  <a:cubicBezTo>
                    <a:pt x="457010" y="93726"/>
                    <a:pt x="457867" y="99536"/>
                    <a:pt x="455295" y="104203"/>
                  </a:cubicBezTo>
                  <a:lnTo>
                    <a:pt x="428530" y="153067"/>
                  </a:lnTo>
                  <a:cubicBezTo>
                    <a:pt x="435959" y="166402"/>
                    <a:pt x="441865" y="180594"/>
                    <a:pt x="446151" y="195263"/>
                  </a:cubicBezTo>
                  <a:lnTo>
                    <a:pt x="493205" y="203168"/>
                  </a:lnTo>
                  <a:cubicBezTo>
                    <a:pt x="498920" y="204121"/>
                    <a:pt x="503111" y="209074"/>
                    <a:pt x="503111" y="214884"/>
                  </a:cubicBezTo>
                  <a:lnTo>
                    <a:pt x="503111" y="288322"/>
                  </a:lnTo>
                  <a:cubicBezTo>
                    <a:pt x="503111" y="294132"/>
                    <a:pt x="498920" y="299085"/>
                    <a:pt x="493205" y="300038"/>
                  </a:cubicBezTo>
                  <a:lnTo>
                    <a:pt x="446151" y="307943"/>
                  </a:lnTo>
                  <a:cubicBezTo>
                    <a:pt x="441960" y="322326"/>
                    <a:pt x="436245" y="336137"/>
                    <a:pt x="429006" y="349282"/>
                  </a:cubicBezTo>
                  <a:lnTo>
                    <a:pt x="456724" y="388144"/>
                  </a:lnTo>
                  <a:cubicBezTo>
                    <a:pt x="460058" y="392906"/>
                    <a:pt x="459581" y="399383"/>
                    <a:pt x="455486" y="403479"/>
                  </a:cubicBezTo>
                  <a:lnTo>
                    <a:pt x="403479" y="455486"/>
                  </a:lnTo>
                  <a:cubicBezTo>
                    <a:pt x="399383" y="459581"/>
                    <a:pt x="392906" y="460153"/>
                    <a:pt x="388144" y="456724"/>
                  </a:cubicBezTo>
                  <a:lnTo>
                    <a:pt x="349282" y="429006"/>
                  </a:lnTo>
                  <a:cubicBezTo>
                    <a:pt x="336137" y="436245"/>
                    <a:pt x="322326" y="441960"/>
                    <a:pt x="307943" y="446151"/>
                  </a:cubicBezTo>
                  <a:lnTo>
                    <a:pt x="300038" y="493109"/>
                  </a:lnTo>
                  <a:cubicBezTo>
                    <a:pt x="299085" y="498824"/>
                    <a:pt x="294132" y="503111"/>
                    <a:pt x="288322" y="503111"/>
                  </a:cubicBezTo>
                  <a:close/>
                  <a:moveTo>
                    <a:pt x="224885" y="479298"/>
                  </a:moveTo>
                  <a:lnTo>
                    <a:pt x="278225" y="479298"/>
                  </a:lnTo>
                  <a:lnTo>
                    <a:pt x="285655" y="434626"/>
                  </a:lnTo>
                  <a:cubicBezTo>
                    <a:pt x="286417" y="429959"/>
                    <a:pt x="289941" y="426149"/>
                    <a:pt x="294513" y="425006"/>
                  </a:cubicBezTo>
                  <a:cubicBezTo>
                    <a:pt x="311849" y="420719"/>
                    <a:pt x="328422" y="413861"/>
                    <a:pt x="343662" y="404622"/>
                  </a:cubicBezTo>
                  <a:cubicBezTo>
                    <a:pt x="347758" y="402145"/>
                    <a:pt x="352901" y="402336"/>
                    <a:pt x="356711" y="405098"/>
                  </a:cubicBezTo>
                  <a:lnTo>
                    <a:pt x="393573" y="431387"/>
                  </a:lnTo>
                  <a:lnTo>
                    <a:pt x="431292" y="393668"/>
                  </a:lnTo>
                  <a:lnTo>
                    <a:pt x="405003" y="356807"/>
                  </a:lnTo>
                  <a:cubicBezTo>
                    <a:pt x="402241" y="352901"/>
                    <a:pt x="402050" y="347758"/>
                    <a:pt x="404527" y="343757"/>
                  </a:cubicBezTo>
                  <a:cubicBezTo>
                    <a:pt x="413766" y="328517"/>
                    <a:pt x="420624" y="311944"/>
                    <a:pt x="424910" y="294608"/>
                  </a:cubicBezTo>
                  <a:cubicBezTo>
                    <a:pt x="426053" y="290036"/>
                    <a:pt x="429863" y="286512"/>
                    <a:pt x="434531" y="285750"/>
                  </a:cubicBezTo>
                  <a:lnTo>
                    <a:pt x="479203" y="278321"/>
                  </a:lnTo>
                  <a:lnTo>
                    <a:pt x="479203" y="224980"/>
                  </a:lnTo>
                  <a:lnTo>
                    <a:pt x="434531" y="217551"/>
                  </a:lnTo>
                  <a:cubicBezTo>
                    <a:pt x="429863" y="216789"/>
                    <a:pt x="426053" y="213265"/>
                    <a:pt x="424910" y="208693"/>
                  </a:cubicBezTo>
                  <a:cubicBezTo>
                    <a:pt x="420624" y="191357"/>
                    <a:pt x="413766" y="174784"/>
                    <a:pt x="404527" y="159544"/>
                  </a:cubicBezTo>
                  <a:cubicBezTo>
                    <a:pt x="402336" y="155924"/>
                    <a:pt x="402241" y="151352"/>
                    <a:pt x="404241" y="147638"/>
                  </a:cubicBezTo>
                  <a:lnTo>
                    <a:pt x="429959" y="100775"/>
                  </a:lnTo>
                  <a:lnTo>
                    <a:pt x="402431" y="73247"/>
                  </a:lnTo>
                  <a:lnTo>
                    <a:pt x="355568" y="98965"/>
                  </a:lnTo>
                  <a:cubicBezTo>
                    <a:pt x="351854" y="100965"/>
                    <a:pt x="347282" y="100870"/>
                    <a:pt x="343662" y="98679"/>
                  </a:cubicBezTo>
                  <a:cubicBezTo>
                    <a:pt x="328327" y="89440"/>
                    <a:pt x="311849" y="82582"/>
                    <a:pt x="294513" y="78296"/>
                  </a:cubicBezTo>
                  <a:cubicBezTo>
                    <a:pt x="289941" y="77153"/>
                    <a:pt x="286417" y="73343"/>
                    <a:pt x="285655" y="68675"/>
                  </a:cubicBezTo>
                  <a:lnTo>
                    <a:pt x="278225" y="24003"/>
                  </a:lnTo>
                  <a:lnTo>
                    <a:pt x="224885" y="24003"/>
                  </a:lnTo>
                  <a:lnTo>
                    <a:pt x="217456" y="68675"/>
                  </a:lnTo>
                  <a:cubicBezTo>
                    <a:pt x="216694" y="73247"/>
                    <a:pt x="213265" y="77057"/>
                    <a:pt x="208788" y="78200"/>
                  </a:cubicBezTo>
                  <a:cubicBezTo>
                    <a:pt x="188976" y="83439"/>
                    <a:pt x="174689" y="89345"/>
                    <a:pt x="159449" y="98584"/>
                  </a:cubicBezTo>
                  <a:cubicBezTo>
                    <a:pt x="155353" y="101060"/>
                    <a:pt x="150209" y="100870"/>
                    <a:pt x="146399" y="98107"/>
                  </a:cubicBezTo>
                  <a:lnTo>
                    <a:pt x="109538" y="71819"/>
                  </a:lnTo>
                  <a:lnTo>
                    <a:pt x="71819" y="109538"/>
                  </a:lnTo>
                  <a:lnTo>
                    <a:pt x="98108" y="146399"/>
                  </a:lnTo>
                  <a:cubicBezTo>
                    <a:pt x="100870" y="150304"/>
                    <a:pt x="101060" y="155448"/>
                    <a:pt x="98584" y="159449"/>
                  </a:cubicBezTo>
                  <a:cubicBezTo>
                    <a:pt x="89345" y="174784"/>
                    <a:pt x="82487" y="191262"/>
                    <a:pt x="78200" y="208598"/>
                  </a:cubicBezTo>
                  <a:cubicBezTo>
                    <a:pt x="77057" y="213170"/>
                    <a:pt x="73247" y="216694"/>
                    <a:pt x="68580" y="217456"/>
                  </a:cubicBezTo>
                  <a:lnTo>
                    <a:pt x="23813" y="224885"/>
                  </a:lnTo>
                  <a:lnTo>
                    <a:pt x="23813" y="278225"/>
                  </a:lnTo>
                  <a:lnTo>
                    <a:pt x="68485" y="285655"/>
                  </a:lnTo>
                  <a:cubicBezTo>
                    <a:pt x="73152" y="286417"/>
                    <a:pt x="76962" y="289941"/>
                    <a:pt x="78105" y="294513"/>
                  </a:cubicBezTo>
                  <a:cubicBezTo>
                    <a:pt x="82391" y="311849"/>
                    <a:pt x="89249" y="328422"/>
                    <a:pt x="98489" y="343662"/>
                  </a:cubicBezTo>
                  <a:cubicBezTo>
                    <a:pt x="100965" y="347758"/>
                    <a:pt x="100775" y="352901"/>
                    <a:pt x="98012" y="356711"/>
                  </a:cubicBezTo>
                  <a:lnTo>
                    <a:pt x="71723" y="393573"/>
                  </a:lnTo>
                  <a:lnTo>
                    <a:pt x="109442" y="431292"/>
                  </a:lnTo>
                  <a:lnTo>
                    <a:pt x="146304" y="405003"/>
                  </a:lnTo>
                  <a:cubicBezTo>
                    <a:pt x="150209" y="402241"/>
                    <a:pt x="155258" y="402050"/>
                    <a:pt x="159353" y="404527"/>
                  </a:cubicBezTo>
                  <a:cubicBezTo>
                    <a:pt x="174593" y="413766"/>
                    <a:pt x="191167" y="420624"/>
                    <a:pt x="208502" y="424910"/>
                  </a:cubicBezTo>
                  <a:cubicBezTo>
                    <a:pt x="213074" y="426053"/>
                    <a:pt x="216599" y="429863"/>
                    <a:pt x="217361" y="434531"/>
                  </a:cubicBezTo>
                  <a:lnTo>
                    <a:pt x="224885" y="479298"/>
                  </a:lnTo>
                  <a:close/>
                  <a:moveTo>
                    <a:pt x="491109" y="288322"/>
                  </a:moveTo>
                  <a:lnTo>
                    <a:pt x="491109" y="288322"/>
                  </a:lnTo>
                  <a:lnTo>
                    <a:pt x="491109" y="288322"/>
                  </a:lnTo>
                  <a:close/>
                </a:path>
              </a:pathLst>
            </a:custGeom>
            <a:grpFill/>
            <a:ln w="9525" cap="flat">
              <a:noFill/>
              <a:prstDash val="solid"/>
              <a:miter/>
            </a:ln>
          </p:spPr>
          <p:txBody>
            <a:bodyPr rtlCol="0" anchor="ctr"/>
            <a:lstStyle/>
            <a:p>
              <a:endParaRPr lang="en-US"/>
            </a:p>
          </p:txBody>
        </p:sp>
        <p:sp>
          <p:nvSpPr>
            <p:cNvPr id="19" name="Freeform: Shape 6">
              <a:extLst>
                <a:ext uri="{FF2B5EF4-FFF2-40B4-BE49-F238E27FC236}">
                  <a16:creationId xmlns:a16="http://schemas.microsoft.com/office/drawing/2014/main" id="{75CD0AFB-0801-C0BA-F7F7-BBA869BF87A7}"/>
                </a:ext>
              </a:extLst>
            </p:cNvPr>
            <p:cNvSpPr/>
            <p:nvPr/>
          </p:nvSpPr>
          <p:spPr>
            <a:xfrm>
              <a:off x="6001617" y="3024388"/>
              <a:ext cx="494611" cy="494553"/>
            </a:xfrm>
            <a:custGeom>
              <a:avLst/>
              <a:gdLst>
                <a:gd name="connsiteX0" fmla="*/ 189727 w 494611"/>
                <a:gd name="connsiteY0" fmla="*/ 494527 h 494553"/>
                <a:gd name="connsiteX1" fmla="*/ 185155 w 494611"/>
                <a:gd name="connsiteY1" fmla="*/ 493574 h 494553"/>
                <a:gd name="connsiteX2" fmla="*/ 117242 w 494611"/>
                <a:gd name="connsiteY2" fmla="*/ 465476 h 494553"/>
                <a:gd name="connsiteX3" fmla="*/ 110765 w 494611"/>
                <a:gd name="connsiteY3" fmla="*/ 449950 h 494553"/>
                <a:gd name="connsiteX4" fmla="*/ 126290 w 494611"/>
                <a:gd name="connsiteY4" fmla="*/ 443473 h 494553"/>
                <a:gd name="connsiteX5" fmla="*/ 184869 w 494611"/>
                <a:gd name="connsiteY5" fmla="*/ 467762 h 494553"/>
                <a:gd name="connsiteX6" fmla="*/ 208872 w 494611"/>
                <a:gd name="connsiteY6" fmla="*/ 429376 h 494553"/>
                <a:gd name="connsiteX7" fmla="*/ 220778 w 494611"/>
                <a:gd name="connsiteY7" fmla="*/ 423947 h 494553"/>
                <a:gd name="connsiteX8" fmla="*/ 274023 w 494611"/>
                <a:gd name="connsiteY8" fmla="*/ 423947 h 494553"/>
                <a:gd name="connsiteX9" fmla="*/ 285929 w 494611"/>
                <a:gd name="connsiteY9" fmla="*/ 429376 h 494553"/>
                <a:gd name="connsiteX10" fmla="*/ 309932 w 494611"/>
                <a:gd name="connsiteY10" fmla="*/ 467762 h 494553"/>
                <a:gd name="connsiteX11" fmla="*/ 359272 w 494611"/>
                <a:gd name="connsiteY11" fmla="*/ 447378 h 494553"/>
                <a:gd name="connsiteX12" fmla="*/ 349080 w 494611"/>
                <a:gd name="connsiteY12" fmla="*/ 403277 h 494553"/>
                <a:gd name="connsiteX13" fmla="*/ 353652 w 494611"/>
                <a:gd name="connsiteY13" fmla="*/ 390990 h 494553"/>
                <a:gd name="connsiteX14" fmla="*/ 391276 w 494611"/>
                <a:gd name="connsiteY14" fmla="*/ 353366 h 494553"/>
                <a:gd name="connsiteX15" fmla="*/ 403563 w 494611"/>
                <a:gd name="connsiteY15" fmla="*/ 348794 h 494553"/>
                <a:gd name="connsiteX16" fmla="*/ 447664 w 494611"/>
                <a:gd name="connsiteY16" fmla="*/ 358986 h 494553"/>
                <a:gd name="connsiteX17" fmla="*/ 468047 w 494611"/>
                <a:gd name="connsiteY17" fmla="*/ 309742 h 494553"/>
                <a:gd name="connsiteX18" fmla="*/ 429566 w 494611"/>
                <a:gd name="connsiteY18" fmla="*/ 285739 h 494553"/>
                <a:gd name="connsiteX19" fmla="*/ 424137 w 494611"/>
                <a:gd name="connsiteY19" fmla="*/ 273833 h 494553"/>
                <a:gd name="connsiteX20" fmla="*/ 424137 w 494611"/>
                <a:gd name="connsiteY20" fmla="*/ 220588 h 494553"/>
                <a:gd name="connsiteX21" fmla="*/ 429566 w 494611"/>
                <a:gd name="connsiteY21" fmla="*/ 208682 h 494553"/>
                <a:gd name="connsiteX22" fmla="*/ 467952 w 494611"/>
                <a:gd name="connsiteY22" fmla="*/ 184679 h 494553"/>
                <a:gd name="connsiteX23" fmla="*/ 447569 w 494611"/>
                <a:gd name="connsiteY23" fmla="*/ 135434 h 494553"/>
                <a:gd name="connsiteX24" fmla="*/ 403468 w 494611"/>
                <a:gd name="connsiteY24" fmla="*/ 145626 h 494553"/>
                <a:gd name="connsiteX25" fmla="*/ 391181 w 494611"/>
                <a:gd name="connsiteY25" fmla="*/ 141054 h 494553"/>
                <a:gd name="connsiteX26" fmla="*/ 353557 w 494611"/>
                <a:gd name="connsiteY26" fmla="*/ 103430 h 494553"/>
                <a:gd name="connsiteX27" fmla="*/ 348985 w 494611"/>
                <a:gd name="connsiteY27" fmla="*/ 91143 h 494553"/>
                <a:gd name="connsiteX28" fmla="*/ 359177 w 494611"/>
                <a:gd name="connsiteY28" fmla="*/ 47042 h 494553"/>
                <a:gd name="connsiteX29" fmla="*/ 309837 w 494611"/>
                <a:gd name="connsiteY29" fmla="*/ 26659 h 494553"/>
                <a:gd name="connsiteX30" fmla="*/ 285834 w 494611"/>
                <a:gd name="connsiteY30" fmla="*/ 65140 h 494553"/>
                <a:gd name="connsiteX31" fmla="*/ 273928 w 494611"/>
                <a:gd name="connsiteY31" fmla="*/ 70569 h 494553"/>
                <a:gd name="connsiteX32" fmla="*/ 220683 w 494611"/>
                <a:gd name="connsiteY32" fmla="*/ 70569 h 494553"/>
                <a:gd name="connsiteX33" fmla="*/ 208777 w 494611"/>
                <a:gd name="connsiteY33" fmla="*/ 65140 h 494553"/>
                <a:gd name="connsiteX34" fmla="*/ 184774 w 494611"/>
                <a:gd name="connsiteY34" fmla="*/ 26754 h 494553"/>
                <a:gd name="connsiteX35" fmla="*/ 135434 w 494611"/>
                <a:gd name="connsiteY35" fmla="*/ 47138 h 494553"/>
                <a:gd name="connsiteX36" fmla="*/ 145626 w 494611"/>
                <a:gd name="connsiteY36" fmla="*/ 91238 h 494553"/>
                <a:gd name="connsiteX37" fmla="*/ 141054 w 494611"/>
                <a:gd name="connsiteY37" fmla="*/ 103526 h 494553"/>
                <a:gd name="connsiteX38" fmla="*/ 103430 w 494611"/>
                <a:gd name="connsiteY38" fmla="*/ 141149 h 494553"/>
                <a:gd name="connsiteX39" fmla="*/ 91143 w 494611"/>
                <a:gd name="connsiteY39" fmla="*/ 145721 h 494553"/>
                <a:gd name="connsiteX40" fmla="*/ 47042 w 494611"/>
                <a:gd name="connsiteY40" fmla="*/ 135530 h 494553"/>
                <a:gd name="connsiteX41" fmla="*/ 26659 w 494611"/>
                <a:gd name="connsiteY41" fmla="*/ 184774 h 494553"/>
                <a:gd name="connsiteX42" fmla="*/ 65140 w 494611"/>
                <a:gd name="connsiteY42" fmla="*/ 208777 h 494553"/>
                <a:gd name="connsiteX43" fmla="*/ 70569 w 494611"/>
                <a:gd name="connsiteY43" fmla="*/ 220683 h 494553"/>
                <a:gd name="connsiteX44" fmla="*/ 70569 w 494611"/>
                <a:gd name="connsiteY44" fmla="*/ 273928 h 494553"/>
                <a:gd name="connsiteX45" fmla="*/ 65140 w 494611"/>
                <a:gd name="connsiteY45" fmla="*/ 285834 h 494553"/>
                <a:gd name="connsiteX46" fmla="*/ 26754 w 494611"/>
                <a:gd name="connsiteY46" fmla="*/ 309837 h 494553"/>
                <a:gd name="connsiteX47" fmla="*/ 51043 w 494611"/>
                <a:gd name="connsiteY47" fmla="*/ 368416 h 494553"/>
                <a:gd name="connsiteX48" fmla="*/ 44566 w 494611"/>
                <a:gd name="connsiteY48" fmla="*/ 383942 h 494553"/>
                <a:gd name="connsiteX49" fmla="*/ 29040 w 494611"/>
                <a:gd name="connsiteY49" fmla="*/ 377465 h 494553"/>
                <a:gd name="connsiteX50" fmla="*/ 941 w 494611"/>
                <a:gd name="connsiteY50" fmla="*/ 309551 h 494553"/>
                <a:gd name="connsiteX51" fmla="*/ 5609 w 494611"/>
                <a:gd name="connsiteY51" fmla="*/ 294883 h 494553"/>
                <a:gd name="connsiteX52" fmla="*/ 46090 w 494611"/>
                <a:gd name="connsiteY52" fmla="*/ 269642 h 494553"/>
                <a:gd name="connsiteX53" fmla="*/ 46090 w 494611"/>
                <a:gd name="connsiteY53" fmla="*/ 224969 h 494553"/>
                <a:gd name="connsiteX54" fmla="*/ 5609 w 494611"/>
                <a:gd name="connsiteY54" fmla="*/ 199728 h 494553"/>
                <a:gd name="connsiteX55" fmla="*/ 941 w 494611"/>
                <a:gd name="connsiteY55" fmla="*/ 185060 h 494553"/>
                <a:gd name="connsiteX56" fmla="*/ 29040 w 494611"/>
                <a:gd name="connsiteY56" fmla="*/ 117146 h 494553"/>
                <a:gd name="connsiteX57" fmla="*/ 42756 w 494611"/>
                <a:gd name="connsiteY57" fmla="*/ 110098 h 494553"/>
                <a:gd name="connsiteX58" fmla="*/ 89238 w 494611"/>
                <a:gd name="connsiteY58" fmla="*/ 120861 h 494553"/>
                <a:gd name="connsiteX59" fmla="*/ 120861 w 494611"/>
                <a:gd name="connsiteY59" fmla="*/ 89238 h 494553"/>
                <a:gd name="connsiteX60" fmla="*/ 110098 w 494611"/>
                <a:gd name="connsiteY60" fmla="*/ 42756 h 494553"/>
                <a:gd name="connsiteX61" fmla="*/ 117146 w 494611"/>
                <a:gd name="connsiteY61" fmla="*/ 29040 h 494553"/>
                <a:gd name="connsiteX62" fmla="*/ 185060 w 494611"/>
                <a:gd name="connsiteY62" fmla="*/ 941 h 494553"/>
                <a:gd name="connsiteX63" fmla="*/ 199728 w 494611"/>
                <a:gd name="connsiteY63" fmla="*/ 5609 h 494553"/>
                <a:gd name="connsiteX64" fmla="*/ 224969 w 494611"/>
                <a:gd name="connsiteY64" fmla="*/ 46090 h 494553"/>
                <a:gd name="connsiteX65" fmla="*/ 269642 w 494611"/>
                <a:gd name="connsiteY65" fmla="*/ 46090 h 494553"/>
                <a:gd name="connsiteX66" fmla="*/ 294883 w 494611"/>
                <a:gd name="connsiteY66" fmla="*/ 5609 h 494553"/>
                <a:gd name="connsiteX67" fmla="*/ 309551 w 494611"/>
                <a:gd name="connsiteY67" fmla="*/ 941 h 494553"/>
                <a:gd name="connsiteX68" fmla="*/ 377465 w 494611"/>
                <a:gd name="connsiteY68" fmla="*/ 29040 h 494553"/>
                <a:gd name="connsiteX69" fmla="*/ 384513 w 494611"/>
                <a:gd name="connsiteY69" fmla="*/ 42756 h 494553"/>
                <a:gd name="connsiteX70" fmla="*/ 373750 w 494611"/>
                <a:gd name="connsiteY70" fmla="*/ 89238 h 494553"/>
                <a:gd name="connsiteX71" fmla="*/ 405373 w 494611"/>
                <a:gd name="connsiteY71" fmla="*/ 120861 h 494553"/>
                <a:gd name="connsiteX72" fmla="*/ 451855 w 494611"/>
                <a:gd name="connsiteY72" fmla="*/ 110098 h 494553"/>
                <a:gd name="connsiteX73" fmla="*/ 465571 w 494611"/>
                <a:gd name="connsiteY73" fmla="*/ 117146 h 494553"/>
                <a:gd name="connsiteX74" fmla="*/ 493670 w 494611"/>
                <a:gd name="connsiteY74" fmla="*/ 185060 h 494553"/>
                <a:gd name="connsiteX75" fmla="*/ 489002 w 494611"/>
                <a:gd name="connsiteY75" fmla="*/ 199728 h 494553"/>
                <a:gd name="connsiteX76" fmla="*/ 448521 w 494611"/>
                <a:gd name="connsiteY76" fmla="*/ 224969 h 494553"/>
                <a:gd name="connsiteX77" fmla="*/ 448521 w 494611"/>
                <a:gd name="connsiteY77" fmla="*/ 269642 h 494553"/>
                <a:gd name="connsiteX78" fmla="*/ 489002 w 494611"/>
                <a:gd name="connsiteY78" fmla="*/ 294883 h 494553"/>
                <a:gd name="connsiteX79" fmla="*/ 493670 w 494611"/>
                <a:gd name="connsiteY79" fmla="*/ 309551 h 494553"/>
                <a:gd name="connsiteX80" fmla="*/ 465571 w 494611"/>
                <a:gd name="connsiteY80" fmla="*/ 377465 h 494553"/>
                <a:gd name="connsiteX81" fmla="*/ 451855 w 494611"/>
                <a:gd name="connsiteY81" fmla="*/ 384513 h 494553"/>
                <a:gd name="connsiteX82" fmla="*/ 405373 w 494611"/>
                <a:gd name="connsiteY82" fmla="*/ 373750 h 494553"/>
                <a:gd name="connsiteX83" fmla="*/ 373750 w 494611"/>
                <a:gd name="connsiteY83" fmla="*/ 405373 h 494553"/>
                <a:gd name="connsiteX84" fmla="*/ 384513 w 494611"/>
                <a:gd name="connsiteY84" fmla="*/ 451855 h 494553"/>
                <a:gd name="connsiteX85" fmla="*/ 377465 w 494611"/>
                <a:gd name="connsiteY85" fmla="*/ 465571 h 494553"/>
                <a:gd name="connsiteX86" fmla="*/ 309551 w 494611"/>
                <a:gd name="connsiteY86" fmla="*/ 493670 h 494553"/>
                <a:gd name="connsiteX87" fmla="*/ 294883 w 494611"/>
                <a:gd name="connsiteY87" fmla="*/ 489002 h 494553"/>
                <a:gd name="connsiteX88" fmla="*/ 269642 w 494611"/>
                <a:gd name="connsiteY88" fmla="*/ 448521 h 494553"/>
                <a:gd name="connsiteX89" fmla="*/ 224969 w 494611"/>
                <a:gd name="connsiteY89" fmla="*/ 448521 h 494553"/>
                <a:gd name="connsiteX90" fmla="*/ 199728 w 494611"/>
                <a:gd name="connsiteY90" fmla="*/ 489002 h 494553"/>
                <a:gd name="connsiteX91" fmla="*/ 189727 w 494611"/>
                <a:gd name="connsiteY91" fmla="*/ 494527 h 494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94611" h="494553">
                  <a:moveTo>
                    <a:pt x="189727" y="494527"/>
                  </a:moveTo>
                  <a:cubicBezTo>
                    <a:pt x="188203" y="494527"/>
                    <a:pt x="186679" y="494241"/>
                    <a:pt x="185155" y="493574"/>
                  </a:cubicBezTo>
                  <a:lnTo>
                    <a:pt x="117242" y="465476"/>
                  </a:lnTo>
                  <a:cubicBezTo>
                    <a:pt x="111146" y="462999"/>
                    <a:pt x="108288" y="455951"/>
                    <a:pt x="110765" y="449950"/>
                  </a:cubicBezTo>
                  <a:cubicBezTo>
                    <a:pt x="113241" y="443854"/>
                    <a:pt x="120194" y="440996"/>
                    <a:pt x="126290" y="443473"/>
                  </a:cubicBezTo>
                  <a:lnTo>
                    <a:pt x="184869" y="467762"/>
                  </a:lnTo>
                  <a:lnTo>
                    <a:pt x="208872" y="429376"/>
                  </a:lnTo>
                  <a:cubicBezTo>
                    <a:pt x="211349" y="425375"/>
                    <a:pt x="216111" y="423185"/>
                    <a:pt x="220778" y="423947"/>
                  </a:cubicBezTo>
                  <a:cubicBezTo>
                    <a:pt x="238400" y="426614"/>
                    <a:pt x="256307" y="426614"/>
                    <a:pt x="274023" y="423947"/>
                  </a:cubicBezTo>
                  <a:cubicBezTo>
                    <a:pt x="278690" y="423185"/>
                    <a:pt x="283358" y="425375"/>
                    <a:pt x="285929" y="429376"/>
                  </a:cubicBezTo>
                  <a:lnTo>
                    <a:pt x="309932" y="467762"/>
                  </a:lnTo>
                  <a:lnTo>
                    <a:pt x="359272" y="447378"/>
                  </a:lnTo>
                  <a:lnTo>
                    <a:pt x="349080" y="403277"/>
                  </a:lnTo>
                  <a:cubicBezTo>
                    <a:pt x="348032" y="398610"/>
                    <a:pt x="349747" y="393848"/>
                    <a:pt x="353652" y="390990"/>
                  </a:cubicBezTo>
                  <a:cubicBezTo>
                    <a:pt x="368035" y="380417"/>
                    <a:pt x="380703" y="367749"/>
                    <a:pt x="391276" y="353366"/>
                  </a:cubicBezTo>
                  <a:cubicBezTo>
                    <a:pt x="394133" y="349556"/>
                    <a:pt x="398896" y="347747"/>
                    <a:pt x="403563" y="348794"/>
                  </a:cubicBezTo>
                  <a:lnTo>
                    <a:pt x="447664" y="358986"/>
                  </a:lnTo>
                  <a:lnTo>
                    <a:pt x="468047" y="309742"/>
                  </a:lnTo>
                  <a:lnTo>
                    <a:pt x="429566" y="285739"/>
                  </a:lnTo>
                  <a:cubicBezTo>
                    <a:pt x="425566" y="283262"/>
                    <a:pt x="423375" y="278595"/>
                    <a:pt x="424137" y="273833"/>
                  </a:cubicBezTo>
                  <a:cubicBezTo>
                    <a:pt x="426804" y="256211"/>
                    <a:pt x="426804" y="238304"/>
                    <a:pt x="424137" y="220588"/>
                  </a:cubicBezTo>
                  <a:cubicBezTo>
                    <a:pt x="423470" y="215921"/>
                    <a:pt x="425566" y="211253"/>
                    <a:pt x="429566" y="208682"/>
                  </a:cubicBezTo>
                  <a:lnTo>
                    <a:pt x="467952" y="184679"/>
                  </a:lnTo>
                  <a:lnTo>
                    <a:pt x="447569" y="135434"/>
                  </a:lnTo>
                  <a:lnTo>
                    <a:pt x="403468" y="145626"/>
                  </a:lnTo>
                  <a:cubicBezTo>
                    <a:pt x="398801" y="146674"/>
                    <a:pt x="394038" y="144864"/>
                    <a:pt x="391181" y="141054"/>
                  </a:cubicBezTo>
                  <a:cubicBezTo>
                    <a:pt x="380608" y="126671"/>
                    <a:pt x="367940" y="114003"/>
                    <a:pt x="353557" y="103430"/>
                  </a:cubicBezTo>
                  <a:cubicBezTo>
                    <a:pt x="349747" y="100573"/>
                    <a:pt x="347937" y="95810"/>
                    <a:pt x="348985" y="91143"/>
                  </a:cubicBezTo>
                  <a:lnTo>
                    <a:pt x="359177" y="47042"/>
                  </a:lnTo>
                  <a:lnTo>
                    <a:pt x="309837" y="26659"/>
                  </a:lnTo>
                  <a:lnTo>
                    <a:pt x="285834" y="65140"/>
                  </a:lnTo>
                  <a:cubicBezTo>
                    <a:pt x="283358" y="69140"/>
                    <a:pt x="278690" y="71331"/>
                    <a:pt x="273928" y="70569"/>
                  </a:cubicBezTo>
                  <a:cubicBezTo>
                    <a:pt x="256307" y="67902"/>
                    <a:pt x="238400" y="67902"/>
                    <a:pt x="220683" y="70569"/>
                  </a:cubicBezTo>
                  <a:cubicBezTo>
                    <a:pt x="216016" y="71331"/>
                    <a:pt x="211349" y="69140"/>
                    <a:pt x="208777" y="65140"/>
                  </a:cubicBezTo>
                  <a:lnTo>
                    <a:pt x="184774" y="26754"/>
                  </a:lnTo>
                  <a:lnTo>
                    <a:pt x="135434" y="47138"/>
                  </a:lnTo>
                  <a:lnTo>
                    <a:pt x="145626" y="91238"/>
                  </a:lnTo>
                  <a:cubicBezTo>
                    <a:pt x="146674" y="95906"/>
                    <a:pt x="144959" y="100668"/>
                    <a:pt x="141054" y="103526"/>
                  </a:cubicBezTo>
                  <a:cubicBezTo>
                    <a:pt x="126671" y="114098"/>
                    <a:pt x="114003" y="126767"/>
                    <a:pt x="103430" y="141149"/>
                  </a:cubicBezTo>
                  <a:cubicBezTo>
                    <a:pt x="100573" y="144959"/>
                    <a:pt x="95810" y="146769"/>
                    <a:pt x="91143" y="145721"/>
                  </a:cubicBezTo>
                  <a:lnTo>
                    <a:pt x="47042" y="135530"/>
                  </a:lnTo>
                  <a:lnTo>
                    <a:pt x="26659" y="184774"/>
                  </a:lnTo>
                  <a:lnTo>
                    <a:pt x="65140" y="208777"/>
                  </a:lnTo>
                  <a:cubicBezTo>
                    <a:pt x="69140" y="211253"/>
                    <a:pt x="71331" y="215921"/>
                    <a:pt x="70569" y="220683"/>
                  </a:cubicBezTo>
                  <a:cubicBezTo>
                    <a:pt x="67902" y="238304"/>
                    <a:pt x="67902" y="256211"/>
                    <a:pt x="70569" y="273928"/>
                  </a:cubicBezTo>
                  <a:cubicBezTo>
                    <a:pt x="71236" y="278595"/>
                    <a:pt x="69140" y="283262"/>
                    <a:pt x="65140" y="285834"/>
                  </a:cubicBezTo>
                  <a:lnTo>
                    <a:pt x="26754" y="309837"/>
                  </a:lnTo>
                  <a:lnTo>
                    <a:pt x="51043" y="368416"/>
                  </a:lnTo>
                  <a:cubicBezTo>
                    <a:pt x="53519" y="374512"/>
                    <a:pt x="50662" y="381465"/>
                    <a:pt x="44566" y="383942"/>
                  </a:cubicBezTo>
                  <a:cubicBezTo>
                    <a:pt x="38470" y="386418"/>
                    <a:pt x="31517" y="383561"/>
                    <a:pt x="29040" y="377465"/>
                  </a:cubicBezTo>
                  <a:lnTo>
                    <a:pt x="941" y="309551"/>
                  </a:lnTo>
                  <a:cubicBezTo>
                    <a:pt x="-1249" y="304217"/>
                    <a:pt x="656" y="297931"/>
                    <a:pt x="5609" y="294883"/>
                  </a:cubicBezTo>
                  <a:lnTo>
                    <a:pt x="46090" y="269642"/>
                  </a:lnTo>
                  <a:cubicBezTo>
                    <a:pt x="44471" y="254783"/>
                    <a:pt x="44471" y="239828"/>
                    <a:pt x="46090" y="224969"/>
                  </a:cubicBezTo>
                  <a:lnTo>
                    <a:pt x="5609" y="199728"/>
                  </a:lnTo>
                  <a:cubicBezTo>
                    <a:pt x="656" y="196680"/>
                    <a:pt x="-1345" y="190489"/>
                    <a:pt x="941" y="185060"/>
                  </a:cubicBezTo>
                  <a:lnTo>
                    <a:pt x="29040" y="117146"/>
                  </a:lnTo>
                  <a:cubicBezTo>
                    <a:pt x="31231" y="111812"/>
                    <a:pt x="37041" y="108764"/>
                    <a:pt x="42756" y="110098"/>
                  </a:cubicBezTo>
                  <a:lnTo>
                    <a:pt x="89238" y="120861"/>
                  </a:lnTo>
                  <a:cubicBezTo>
                    <a:pt x="98573" y="109145"/>
                    <a:pt x="109145" y="98573"/>
                    <a:pt x="120861" y="89238"/>
                  </a:cubicBezTo>
                  <a:lnTo>
                    <a:pt x="110098" y="42756"/>
                  </a:lnTo>
                  <a:cubicBezTo>
                    <a:pt x="108764" y="37041"/>
                    <a:pt x="111717" y="31326"/>
                    <a:pt x="117146" y="29040"/>
                  </a:cubicBezTo>
                  <a:lnTo>
                    <a:pt x="185060" y="941"/>
                  </a:lnTo>
                  <a:cubicBezTo>
                    <a:pt x="190394" y="-1345"/>
                    <a:pt x="196680" y="656"/>
                    <a:pt x="199728" y="5609"/>
                  </a:cubicBezTo>
                  <a:lnTo>
                    <a:pt x="224969" y="46090"/>
                  </a:lnTo>
                  <a:cubicBezTo>
                    <a:pt x="239828" y="44471"/>
                    <a:pt x="254783" y="44471"/>
                    <a:pt x="269642" y="46090"/>
                  </a:cubicBezTo>
                  <a:lnTo>
                    <a:pt x="294883" y="5609"/>
                  </a:lnTo>
                  <a:cubicBezTo>
                    <a:pt x="297931" y="656"/>
                    <a:pt x="304217" y="-1345"/>
                    <a:pt x="309551" y="941"/>
                  </a:cubicBezTo>
                  <a:lnTo>
                    <a:pt x="377465" y="29040"/>
                  </a:lnTo>
                  <a:cubicBezTo>
                    <a:pt x="382799" y="31231"/>
                    <a:pt x="385847" y="37041"/>
                    <a:pt x="384513" y="42756"/>
                  </a:cubicBezTo>
                  <a:lnTo>
                    <a:pt x="373750" y="89238"/>
                  </a:lnTo>
                  <a:cubicBezTo>
                    <a:pt x="385466" y="98573"/>
                    <a:pt x="396038" y="109145"/>
                    <a:pt x="405373" y="120861"/>
                  </a:cubicBezTo>
                  <a:lnTo>
                    <a:pt x="451855" y="110098"/>
                  </a:lnTo>
                  <a:cubicBezTo>
                    <a:pt x="457570" y="108764"/>
                    <a:pt x="463285" y="111812"/>
                    <a:pt x="465571" y="117146"/>
                  </a:cubicBezTo>
                  <a:lnTo>
                    <a:pt x="493670" y="185060"/>
                  </a:lnTo>
                  <a:cubicBezTo>
                    <a:pt x="495860" y="190394"/>
                    <a:pt x="493955" y="196680"/>
                    <a:pt x="489002" y="199728"/>
                  </a:cubicBezTo>
                  <a:lnTo>
                    <a:pt x="448521" y="224969"/>
                  </a:lnTo>
                  <a:cubicBezTo>
                    <a:pt x="450140" y="239828"/>
                    <a:pt x="450140" y="254783"/>
                    <a:pt x="448521" y="269642"/>
                  </a:cubicBezTo>
                  <a:lnTo>
                    <a:pt x="489002" y="294883"/>
                  </a:lnTo>
                  <a:cubicBezTo>
                    <a:pt x="493955" y="297931"/>
                    <a:pt x="495956" y="304122"/>
                    <a:pt x="493670" y="309551"/>
                  </a:cubicBezTo>
                  <a:lnTo>
                    <a:pt x="465571" y="377465"/>
                  </a:lnTo>
                  <a:cubicBezTo>
                    <a:pt x="463380" y="382799"/>
                    <a:pt x="457570" y="385847"/>
                    <a:pt x="451855" y="384513"/>
                  </a:cubicBezTo>
                  <a:lnTo>
                    <a:pt x="405373" y="373750"/>
                  </a:lnTo>
                  <a:cubicBezTo>
                    <a:pt x="396038" y="385466"/>
                    <a:pt x="385466" y="396038"/>
                    <a:pt x="373750" y="405373"/>
                  </a:cubicBezTo>
                  <a:lnTo>
                    <a:pt x="384513" y="451855"/>
                  </a:lnTo>
                  <a:cubicBezTo>
                    <a:pt x="385847" y="457570"/>
                    <a:pt x="382894" y="463285"/>
                    <a:pt x="377465" y="465571"/>
                  </a:cubicBezTo>
                  <a:lnTo>
                    <a:pt x="309551" y="493670"/>
                  </a:lnTo>
                  <a:cubicBezTo>
                    <a:pt x="304122" y="495860"/>
                    <a:pt x="297931" y="493860"/>
                    <a:pt x="294883" y="489002"/>
                  </a:cubicBezTo>
                  <a:lnTo>
                    <a:pt x="269642" y="448521"/>
                  </a:lnTo>
                  <a:cubicBezTo>
                    <a:pt x="254783" y="450140"/>
                    <a:pt x="239828" y="450140"/>
                    <a:pt x="224969" y="448521"/>
                  </a:cubicBezTo>
                  <a:lnTo>
                    <a:pt x="199728" y="489002"/>
                  </a:lnTo>
                  <a:cubicBezTo>
                    <a:pt x="197633" y="492431"/>
                    <a:pt x="193823" y="494527"/>
                    <a:pt x="189727" y="494527"/>
                  </a:cubicBezTo>
                  <a:close/>
                </a:path>
              </a:pathLst>
            </a:custGeom>
            <a:grpFill/>
            <a:ln w="9525" cap="flat">
              <a:noFill/>
              <a:prstDash val="solid"/>
              <a:miter/>
            </a:ln>
          </p:spPr>
          <p:txBody>
            <a:bodyPr rtlCol="0" anchor="ctr"/>
            <a:lstStyle/>
            <a:p>
              <a:endParaRPr lang="en-US"/>
            </a:p>
          </p:txBody>
        </p:sp>
        <p:sp>
          <p:nvSpPr>
            <p:cNvPr id="20" name="Freeform: Shape 7">
              <a:extLst>
                <a:ext uri="{FF2B5EF4-FFF2-40B4-BE49-F238E27FC236}">
                  <a16:creationId xmlns:a16="http://schemas.microsoft.com/office/drawing/2014/main" id="{CE5294A2-6E1D-B2D2-3C0B-0C39CF86D1BC}"/>
                </a:ext>
              </a:extLst>
            </p:cNvPr>
            <p:cNvSpPr/>
            <p:nvPr/>
          </p:nvSpPr>
          <p:spPr>
            <a:xfrm>
              <a:off x="5850468" y="3493412"/>
              <a:ext cx="173497" cy="173521"/>
            </a:xfrm>
            <a:custGeom>
              <a:avLst/>
              <a:gdLst>
                <a:gd name="connsiteX0" fmla="*/ 11882 w 173497"/>
                <a:gd name="connsiteY0" fmla="*/ 173522 h 173521"/>
                <a:gd name="connsiteX1" fmla="*/ 3500 w 173497"/>
                <a:gd name="connsiteY1" fmla="*/ 169997 h 173521"/>
                <a:gd name="connsiteX2" fmla="*/ 3500 w 173497"/>
                <a:gd name="connsiteY2" fmla="*/ 153138 h 173521"/>
                <a:gd name="connsiteX3" fmla="*/ 153138 w 173497"/>
                <a:gd name="connsiteY3" fmla="*/ 3500 h 173521"/>
                <a:gd name="connsiteX4" fmla="*/ 169997 w 173497"/>
                <a:gd name="connsiteY4" fmla="*/ 3500 h 173521"/>
                <a:gd name="connsiteX5" fmla="*/ 169997 w 173497"/>
                <a:gd name="connsiteY5" fmla="*/ 20360 h 173521"/>
                <a:gd name="connsiteX6" fmla="*/ 20264 w 173497"/>
                <a:gd name="connsiteY6" fmla="*/ 170093 h 173521"/>
                <a:gd name="connsiteX7" fmla="*/ 11882 w 173497"/>
                <a:gd name="connsiteY7" fmla="*/ 173522 h 173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497" h="173521">
                  <a:moveTo>
                    <a:pt x="11882" y="173522"/>
                  </a:moveTo>
                  <a:cubicBezTo>
                    <a:pt x="8834" y="173522"/>
                    <a:pt x="5786" y="172379"/>
                    <a:pt x="3500" y="169997"/>
                  </a:cubicBezTo>
                  <a:cubicBezTo>
                    <a:pt x="-1167" y="165330"/>
                    <a:pt x="-1167" y="157805"/>
                    <a:pt x="3500" y="153138"/>
                  </a:cubicBezTo>
                  <a:lnTo>
                    <a:pt x="153138" y="3500"/>
                  </a:lnTo>
                  <a:cubicBezTo>
                    <a:pt x="157805" y="-1167"/>
                    <a:pt x="165330" y="-1167"/>
                    <a:pt x="169997" y="3500"/>
                  </a:cubicBezTo>
                  <a:cubicBezTo>
                    <a:pt x="174665" y="8168"/>
                    <a:pt x="174665" y="15692"/>
                    <a:pt x="169997" y="20360"/>
                  </a:cubicBezTo>
                  <a:lnTo>
                    <a:pt x="20264" y="170093"/>
                  </a:lnTo>
                  <a:cubicBezTo>
                    <a:pt x="17978" y="172379"/>
                    <a:pt x="14930" y="173522"/>
                    <a:pt x="11882" y="173522"/>
                  </a:cubicBezTo>
                  <a:close/>
                </a:path>
              </a:pathLst>
            </a:custGeom>
            <a:grpFill/>
            <a:ln w="9525" cap="flat">
              <a:noFill/>
              <a:prstDash val="solid"/>
              <a:miter/>
            </a:ln>
          </p:spPr>
          <p:txBody>
            <a:bodyPr rtlCol="0" anchor="ctr"/>
            <a:lstStyle/>
            <a:p>
              <a:endParaRPr lang="en-US"/>
            </a:p>
          </p:txBody>
        </p:sp>
        <p:sp>
          <p:nvSpPr>
            <p:cNvPr id="21" name="Freeform: Shape 8">
              <a:extLst>
                <a:ext uri="{FF2B5EF4-FFF2-40B4-BE49-F238E27FC236}">
                  <a16:creationId xmlns:a16="http://schemas.microsoft.com/office/drawing/2014/main" id="{75CF816E-867C-16ED-946B-2FB3E1830F35}"/>
                </a:ext>
              </a:extLst>
            </p:cNvPr>
            <p:cNvSpPr/>
            <p:nvPr/>
          </p:nvSpPr>
          <p:spPr>
            <a:xfrm>
              <a:off x="5920272" y="3493496"/>
              <a:ext cx="103722" cy="104000"/>
            </a:xfrm>
            <a:custGeom>
              <a:avLst/>
              <a:gdLst>
                <a:gd name="connsiteX0" fmla="*/ 80382 w 103722"/>
                <a:gd name="connsiteY0" fmla="*/ 104001 h 104000"/>
                <a:gd name="connsiteX1" fmla="*/ 78667 w 103722"/>
                <a:gd name="connsiteY1" fmla="*/ 103905 h 104000"/>
                <a:gd name="connsiteX2" fmla="*/ 68571 w 103722"/>
                <a:gd name="connsiteY2" fmla="*/ 90475 h 104000"/>
                <a:gd name="connsiteX3" fmla="*/ 77715 w 103722"/>
                <a:gd name="connsiteY3" fmla="*/ 26372 h 104000"/>
                <a:gd name="connsiteX4" fmla="*/ 13897 w 103722"/>
                <a:gd name="connsiteY4" fmla="*/ 37421 h 104000"/>
                <a:gd name="connsiteX5" fmla="*/ 181 w 103722"/>
                <a:gd name="connsiteY5" fmla="*/ 27705 h 104000"/>
                <a:gd name="connsiteX6" fmla="*/ 9897 w 103722"/>
                <a:gd name="connsiteY6" fmla="*/ 13989 h 104000"/>
                <a:gd name="connsiteX7" fmla="*/ 89812 w 103722"/>
                <a:gd name="connsiteY7" fmla="*/ 178 h 104000"/>
                <a:gd name="connsiteX8" fmla="*/ 100099 w 103722"/>
                <a:gd name="connsiteY8" fmla="*/ 3321 h 104000"/>
                <a:gd name="connsiteX9" fmla="*/ 103623 w 103722"/>
                <a:gd name="connsiteY9" fmla="*/ 13513 h 104000"/>
                <a:gd name="connsiteX10" fmla="*/ 92193 w 103722"/>
                <a:gd name="connsiteY10" fmla="*/ 93809 h 104000"/>
                <a:gd name="connsiteX11" fmla="*/ 80382 w 103722"/>
                <a:gd name="connsiteY11" fmla="*/ 104001 h 1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722" h="104000">
                  <a:moveTo>
                    <a:pt x="80382" y="104001"/>
                  </a:moveTo>
                  <a:cubicBezTo>
                    <a:pt x="79810" y="104001"/>
                    <a:pt x="79239" y="104001"/>
                    <a:pt x="78667" y="103905"/>
                  </a:cubicBezTo>
                  <a:cubicBezTo>
                    <a:pt x="72190" y="102953"/>
                    <a:pt x="67618" y="96952"/>
                    <a:pt x="68571" y="90475"/>
                  </a:cubicBezTo>
                  <a:lnTo>
                    <a:pt x="77715" y="26372"/>
                  </a:lnTo>
                  <a:lnTo>
                    <a:pt x="13897" y="37421"/>
                  </a:lnTo>
                  <a:cubicBezTo>
                    <a:pt x="7420" y="38564"/>
                    <a:pt x="1229" y="34182"/>
                    <a:pt x="181" y="27705"/>
                  </a:cubicBezTo>
                  <a:cubicBezTo>
                    <a:pt x="-962" y="21228"/>
                    <a:pt x="3420" y="15037"/>
                    <a:pt x="9897" y="13989"/>
                  </a:cubicBezTo>
                  <a:lnTo>
                    <a:pt x="89812" y="178"/>
                  </a:lnTo>
                  <a:cubicBezTo>
                    <a:pt x="93526" y="-489"/>
                    <a:pt x="97432" y="750"/>
                    <a:pt x="100099" y="3321"/>
                  </a:cubicBezTo>
                  <a:cubicBezTo>
                    <a:pt x="102861" y="5988"/>
                    <a:pt x="104099" y="9798"/>
                    <a:pt x="103623" y="13513"/>
                  </a:cubicBezTo>
                  <a:lnTo>
                    <a:pt x="92193" y="93809"/>
                  </a:lnTo>
                  <a:cubicBezTo>
                    <a:pt x="91336" y="99714"/>
                    <a:pt x="86192" y="104001"/>
                    <a:pt x="80382" y="104001"/>
                  </a:cubicBezTo>
                  <a:close/>
                </a:path>
              </a:pathLst>
            </a:custGeom>
            <a:grpFill/>
            <a:ln w="9525" cap="flat">
              <a:noFill/>
              <a:prstDash val="solid"/>
              <a:miter/>
            </a:ln>
          </p:spPr>
          <p:txBody>
            <a:bodyPr rtlCol="0" anchor="ctr"/>
            <a:lstStyle/>
            <a:p>
              <a:endParaRPr lang="en-US"/>
            </a:p>
          </p:txBody>
        </p:sp>
        <p:sp>
          <p:nvSpPr>
            <p:cNvPr id="22" name="Freeform: Shape 9">
              <a:extLst>
                <a:ext uri="{FF2B5EF4-FFF2-40B4-BE49-F238E27FC236}">
                  <a16:creationId xmlns:a16="http://schemas.microsoft.com/office/drawing/2014/main" id="{F185AFE8-2B9C-005A-4BF7-C74C950D67C3}"/>
                </a:ext>
              </a:extLst>
            </p:cNvPr>
            <p:cNvSpPr/>
            <p:nvPr/>
          </p:nvSpPr>
          <p:spPr>
            <a:xfrm>
              <a:off x="6160793" y="3183087"/>
              <a:ext cx="173593" cy="173616"/>
            </a:xfrm>
            <a:custGeom>
              <a:avLst/>
              <a:gdLst>
                <a:gd name="connsiteX0" fmla="*/ 11882 w 173593"/>
                <a:gd name="connsiteY0" fmla="*/ 173617 h 173616"/>
                <a:gd name="connsiteX1" fmla="*/ 3500 w 173593"/>
                <a:gd name="connsiteY1" fmla="*/ 170093 h 173616"/>
                <a:gd name="connsiteX2" fmla="*/ 3500 w 173593"/>
                <a:gd name="connsiteY2" fmla="*/ 153233 h 173616"/>
                <a:gd name="connsiteX3" fmla="*/ 153233 w 173593"/>
                <a:gd name="connsiteY3" fmla="*/ 3500 h 173616"/>
                <a:gd name="connsiteX4" fmla="*/ 170093 w 173593"/>
                <a:gd name="connsiteY4" fmla="*/ 3500 h 173616"/>
                <a:gd name="connsiteX5" fmla="*/ 170093 w 173593"/>
                <a:gd name="connsiteY5" fmla="*/ 20360 h 173616"/>
                <a:gd name="connsiteX6" fmla="*/ 20264 w 173593"/>
                <a:gd name="connsiteY6" fmla="*/ 170093 h 173616"/>
                <a:gd name="connsiteX7" fmla="*/ 11882 w 173593"/>
                <a:gd name="connsiteY7" fmla="*/ 173617 h 17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593" h="173616">
                  <a:moveTo>
                    <a:pt x="11882" y="173617"/>
                  </a:moveTo>
                  <a:cubicBezTo>
                    <a:pt x="8834" y="173617"/>
                    <a:pt x="5786" y="172474"/>
                    <a:pt x="3500" y="170093"/>
                  </a:cubicBezTo>
                  <a:cubicBezTo>
                    <a:pt x="-1167" y="165425"/>
                    <a:pt x="-1167" y="157901"/>
                    <a:pt x="3500" y="153233"/>
                  </a:cubicBezTo>
                  <a:lnTo>
                    <a:pt x="153233" y="3500"/>
                  </a:lnTo>
                  <a:cubicBezTo>
                    <a:pt x="157901" y="-1167"/>
                    <a:pt x="165425" y="-1167"/>
                    <a:pt x="170093" y="3500"/>
                  </a:cubicBezTo>
                  <a:cubicBezTo>
                    <a:pt x="174760" y="8168"/>
                    <a:pt x="174760" y="15692"/>
                    <a:pt x="170093" y="20360"/>
                  </a:cubicBezTo>
                  <a:lnTo>
                    <a:pt x="20264" y="170093"/>
                  </a:lnTo>
                  <a:cubicBezTo>
                    <a:pt x="17978" y="172379"/>
                    <a:pt x="14930" y="173617"/>
                    <a:pt x="11882" y="173617"/>
                  </a:cubicBezTo>
                  <a:close/>
                </a:path>
              </a:pathLst>
            </a:custGeom>
            <a:grpFill/>
            <a:ln w="9525" cap="flat">
              <a:noFill/>
              <a:prstDash val="solid"/>
              <a:miter/>
            </a:ln>
          </p:spPr>
          <p:txBody>
            <a:bodyPr rtlCol="0" anchor="ctr"/>
            <a:lstStyle/>
            <a:p>
              <a:endParaRPr lang="en-US"/>
            </a:p>
          </p:txBody>
        </p:sp>
        <p:sp>
          <p:nvSpPr>
            <p:cNvPr id="23" name="Freeform: Shape 10">
              <a:extLst>
                <a:ext uri="{FF2B5EF4-FFF2-40B4-BE49-F238E27FC236}">
                  <a16:creationId xmlns:a16="http://schemas.microsoft.com/office/drawing/2014/main" id="{A897FADF-16A0-C6E7-3347-3DFFAD5A6A1A}"/>
                </a:ext>
              </a:extLst>
            </p:cNvPr>
            <p:cNvSpPr/>
            <p:nvPr/>
          </p:nvSpPr>
          <p:spPr>
            <a:xfrm>
              <a:off x="6160765" y="3252661"/>
              <a:ext cx="103627" cy="104043"/>
            </a:xfrm>
            <a:custGeom>
              <a:avLst/>
              <a:gdLst>
                <a:gd name="connsiteX0" fmla="*/ 11911 w 103627"/>
                <a:gd name="connsiteY0" fmla="*/ 104043 h 104043"/>
                <a:gd name="connsiteX1" fmla="*/ 3624 w 103627"/>
                <a:gd name="connsiteY1" fmla="*/ 100710 h 104043"/>
                <a:gd name="connsiteX2" fmla="*/ 100 w 103627"/>
                <a:gd name="connsiteY2" fmla="*/ 90518 h 104043"/>
                <a:gd name="connsiteX3" fmla="*/ 11530 w 103627"/>
                <a:gd name="connsiteY3" fmla="*/ 10222 h 104043"/>
                <a:gd name="connsiteX4" fmla="*/ 24960 w 103627"/>
                <a:gd name="connsiteY4" fmla="*/ 126 h 104043"/>
                <a:gd name="connsiteX5" fmla="*/ 35056 w 103627"/>
                <a:gd name="connsiteY5" fmla="*/ 13556 h 104043"/>
                <a:gd name="connsiteX6" fmla="*/ 25912 w 103627"/>
                <a:gd name="connsiteY6" fmla="*/ 77659 h 104043"/>
                <a:gd name="connsiteX7" fmla="*/ 89730 w 103627"/>
                <a:gd name="connsiteY7" fmla="*/ 66610 h 104043"/>
                <a:gd name="connsiteX8" fmla="*/ 103446 w 103627"/>
                <a:gd name="connsiteY8" fmla="*/ 76326 h 104043"/>
                <a:gd name="connsiteX9" fmla="*/ 93730 w 103627"/>
                <a:gd name="connsiteY9" fmla="*/ 90042 h 104043"/>
                <a:gd name="connsiteX10" fmla="*/ 13816 w 103627"/>
                <a:gd name="connsiteY10" fmla="*/ 103853 h 104043"/>
                <a:gd name="connsiteX11" fmla="*/ 11911 w 103627"/>
                <a:gd name="connsiteY11" fmla="*/ 104043 h 104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627" h="104043">
                  <a:moveTo>
                    <a:pt x="11911" y="104043"/>
                  </a:moveTo>
                  <a:cubicBezTo>
                    <a:pt x="8863" y="104043"/>
                    <a:pt x="5815" y="102900"/>
                    <a:pt x="3624" y="100710"/>
                  </a:cubicBezTo>
                  <a:cubicBezTo>
                    <a:pt x="862" y="98043"/>
                    <a:pt x="-377" y="94233"/>
                    <a:pt x="100" y="90518"/>
                  </a:cubicBezTo>
                  <a:lnTo>
                    <a:pt x="11530" y="10222"/>
                  </a:lnTo>
                  <a:cubicBezTo>
                    <a:pt x="12482" y="3745"/>
                    <a:pt x="18483" y="-827"/>
                    <a:pt x="24960" y="126"/>
                  </a:cubicBezTo>
                  <a:cubicBezTo>
                    <a:pt x="31437" y="1078"/>
                    <a:pt x="36009" y="7079"/>
                    <a:pt x="35056" y="13556"/>
                  </a:cubicBezTo>
                  <a:lnTo>
                    <a:pt x="25912" y="77659"/>
                  </a:lnTo>
                  <a:lnTo>
                    <a:pt x="89730" y="66610"/>
                  </a:lnTo>
                  <a:cubicBezTo>
                    <a:pt x="96207" y="65467"/>
                    <a:pt x="102398" y="69849"/>
                    <a:pt x="103446" y="76326"/>
                  </a:cubicBezTo>
                  <a:cubicBezTo>
                    <a:pt x="104589" y="82803"/>
                    <a:pt x="100207" y="88994"/>
                    <a:pt x="93730" y="90042"/>
                  </a:cubicBezTo>
                  <a:lnTo>
                    <a:pt x="13816" y="103853"/>
                  </a:lnTo>
                  <a:cubicBezTo>
                    <a:pt x="13244" y="103948"/>
                    <a:pt x="12577" y="104043"/>
                    <a:pt x="11911" y="104043"/>
                  </a:cubicBezTo>
                  <a:close/>
                </a:path>
              </a:pathLst>
            </a:custGeom>
            <a:grpFill/>
            <a:ln w="9525" cap="flat">
              <a:noFill/>
              <a:prstDash val="solid"/>
              <a:miter/>
            </a:ln>
          </p:spPr>
          <p:txBody>
            <a:bodyPr rtlCol="0" anchor="ctr"/>
            <a:lstStyle/>
            <a:p>
              <a:endParaRPr lang="en-US"/>
            </a:p>
          </p:txBody>
        </p:sp>
      </p:grpSp>
      <p:sp>
        <p:nvSpPr>
          <p:cNvPr id="24" name="Graphic 1">
            <a:extLst>
              <a:ext uri="{FF2B5EF4-FFF2-40B4-BE49-F238E27FC236}">
                <a16:creationId xmlns:a16="http://schemas.microsoft.com/office/drawing/2014/main" id="{33A687C8-C1A6-63AE-6A16-5286242AF6F2}"/>
              </a:ext>
            </a:extLst>
          </p:cNvPr>
          <p:cNvSpPr/>
          <p:nvPr/>
        </p:nvSpPr>
        <p:spPr>
          <a:xfrm>
            <a:off x="543167" y="3904991"/>
            <a:ext cx="619751" cy="428595"/>
          </a:xfrm>
          <a:custGeom>
            <a:avLst/>
            <a:gdLst>
              <a:gd name="connsiteX0" fmla="*/ 3843623 w 7545246"/>
              <a:gd name="connsiteY0" fmla="*/ 5217986 h 5217985"/>
              <a:gd name="connsiteX1" fmla="*/ 3210973 w 7545246"/>
              <a:gd name="connsiteY1" fmla="*/ 5113211 h 5217985"/>
              <a:gd name="connsiteX2" fmla="*/ 1367981 w 7545246"/>
              <a:gd name="connsiteY2" fmla="*/ 4483894 h 5217985"/>
              <a:gd name="connsiteX3" fmla="*/ 1367981 w 7545246"/>
              <a:gd name="connsiteY3" fmla="*/ 4716780 h 5217985"/>
              <a:gd name="connsiteX4" fmla="*/ 1275969 w 7545246"/>
              <a:gd name="connsiteY4" fmla="*/ 4808792 h 5217985"/>
              <a:gd name="connsiteX5" fmla="*/ 92012 w 7545246"/>
              <a:gd name="connsiteY5" fmla="*/ 4808792 h 5217985"/>
              <a:gd name="connsiteX6" fmla="*/ 0 w 7545246"/>
              <a:gd name="connsiteY6" fmla="*/ 4716780 h 5217985"/>
              <a:gd name="connsiteX7" fmla="*/ 0 w 7545246"/>
              <a:gd name="connsiteY7" fmla="*/ 2034540 h 5217985"/>
              <a:gd name="connsiteX8" fmla="*/ 92012 w 7545246"/>
              <a:gd name="connsiteY8" fmla="*/ 1942529 h 5217985"/>
              <a:gd name="connsiteX9" fmla="*/ 1275969 w 7545246"/>
              <a:gd name="connsiteY9" fmla="*/ 1942529 h 5217985"/>
              <a:gd name="connsiteX10" fmla="*/ 1367981 w 7545246"/>
              <a:gd name="connsiteY10" fmla="*/ 2034540 h 5217985"/>
              <a:gd name="connsiteX11" fmla="*/ 1367981 w 7545246"/>
              <a:gd name="connsiteY11" fmla="*/ 2377345 h 5217985"/>
              <a:gd name="connsiteX12" fmla="*/ 3759041 w 7545246"/>
              <a:gd name="connsiteY12" fmla="*/ 2377345 h 5217985"/>
              <a:gd name="connsiteX13" fmla="*/ 4311587 w 7545246"/>
              <a:gd name="connsiteY13" fmla="*/ 2929890 h 5217985"/>
              <a:gd name="connsiteX14" fmla="*/ 3759041 w 7545246"/>
              <a:gd name="connsiteY14" fmla="*/ 3482435 h 5217985"/>
              <a:gd name="connsiteX15" fmla="*/ 3677031 w 7545246"/>
              <a:gd name="connsiteY15" fmla="*/ 3482435 h 5217985"/>
              <a:gd name="connsiteX16" fmla="*/ 3752850 w 7545246"/>
              <a:gd name="connsiteY16" fmla="*/ 3504343 h 5217985"/>
              <a:gd name="connsiteX17" fmla="*/ 4530566 w 7545246"/>
              <a:gd name="connsiteY17" fmla="*/ 3532061 h 5217985"/>
              <a:gd name="connsiteX18" fmla="*/ 6868001 w 7545246"/>
              <a:gd name="connsiteY18" fmla="*/ 3033903 h 5217985"/>
              <a:gd name="connsiteX19" fmla="*/ 7518654 w 7545246"/>
              <a:gd name="connsiteY19" fmla="*/ 3411950 h 5217985"/>
              <a:gd name="connsiteX20" fmla="*/ 7180327 w 7545246"/>
              <a:gd name="connsiteY20" fmla="*/ 4106895 h 5217985"/>
              <a:gd name="connsiteX21" fmla="*/ 4527233 w 7545246"/>
              <a:gd name="connsiteY21" fmla="*/ 5095208 h 5217985"/>
              <a:gd name="connsiteX22" fmla="*/ 3843623 w 7545246"/>
              <a:gd name="connsiteY22" fmla="*/ 5217986 h 5217985"/>
              <a:gd name="connsiteX23" fmla="*/ 1367981 w 7545246"/>
              <a:gd name="connsiteY23" fmla="*/ 4289489 h 5217985"/>
              <a:gd name="connsiteX24" fmla="*/ 3270504 w 7545246"/>
              <a:gd name="connsiteY24" fmla="*/ 4939094 h 5217985"/>
              <a:gd name="connsiteX25" fmla="*/ 4463034 w 7545246"/>
              <a:gd name="connsiteY25" fmla="*/ 4922711 h 5217985"/>
              <a:gd name="connsiteX26" fmla="*/ 7116223 w 7545246"/>
              <a:gd name="connsiteY26" fmla="*/ 3934492 h 5217985"/>
              <a:gd name="connsiteX27" fmla="*/ 7343489 w 7545246"/>
              <a:gd name="connsiteY27" fmla="*/ 3467862 h 5217985"/>
              <a:gd name="connsiteX28" fmla="*/ 7343489 w 7545246"/>
              <a:gd name="connsiteY28" fmla="*/ 3467862 h 5217985"/>
              <a:gd name="connsiteX29" fmla="*/ 6906578 w 7545246"/>
              <a:gd name="connsiteY29" fmla="*/ 3213926 h 5217985"/>
              <a:gd name="connsiteX30" fmla="*/ 4569143 w 7545246"/>
              <a:gd name="connsiteY30" fmla="*/ 3712083 h 5217985"/>
              <a:gd name="connsiteX31" fmla="*/ 3701987 w 7545246"/>
              <a:gd name="connsiteY31" fmla="*/ 3681222 h 5217985"/>
              <a:gd name="connsiteX32" fmla="*/ 3001613 w 7545246"/>
              <a:gd name="connsiteY32" fmla="*/ 3478911 h 5217985"/>
              <a:gd name="connsiteX33" fmla="*/ 2936081 w 7545246"/>
              <a:gd name="connsiteY33" fmla="*/ 3377660 h 5217985"/>
              <a:gd name="connsiteX34" fmla="*/ 3027140 w 7545246"/>
              <a:gd name="connsiteY34" fmla="*/ 3298508 h 5217985"/>
              <a:gd name="connsiteX35" fmla="*/ 3759232 w 7545246"/>
              <a:gd name="connsiteY35" fmla="*/ 3298508 h 5217985"/>
              <a:gd name="connsiteX36" fmla="*/ 4127754 w 7545246"/>
              <a:gd name="connsiteY36" fmla="*/ 2929985 h 5217985"/>
              <a:gd name="connsiteX37" fmla="*/ 3759232 w 7545246"/>
              <a:gd name="connsiteY37" fmla="*/ 2561463 h 5217985"/>
              <a:gd name="connsiteX38" fmla="*/ 1367981 w 7545246"/>
              <a:gd name="connsiteY38" fmla="*/ 2561463 h 5217985"/>
              <a:gd name="connsiteX39" fmla="*/ 1367981 w 7545246"/>
              <a:gd name="connsiteY39" fmla="*/ 4289489 h 5217985"/>
              <a:gd name="connsiteX40" fmla="*/ 184023 w 7545246"/>
              <a:gd name="connsiteY40" fmla="*/ 4624864 h 5217985"/>
              <a:gd name="connsiteX41" fmla="*/ 1183958 w 7545246"/>
              <a:gd name="connsiteY41" fmla="*/ 4624864 h 5217985"/>
              <a:gd name="connsiteX42" fmla="*/ 1183958 w 7545246"/>
              <a:gd name="connsiteY42" fmla="*/ 2126647 h 5217985"/>
              <a:gd name="connsiteX43" fmla="*/ 184023 w 7545246"/>
              <a:gd name="connsiteY43" fmla="*/ 2126647 h 5217985"/>
              <a:gd name="connsiteX44" fmla="*/ 184023 w 7545246"/>
              <a:gd name="connsiteY44" fmla="*/ 4624864 h 5217985"/>
              <a:gd name="connsiteX45" fmla="*/ 5470018 w 7545246"/>
              <a:gd name="connsiteY45" fmla="*/ 2738438 h 5217985"/>
              <a:gd name="connsiteX46" fmla="*/ 4173665 w 7545246"/>
              <a:gd name="connsiteY46" fmla="*/ 1809941 h 5217985"/>
              <a:gd name="connsiteX47" fmla="*/ 3645980 w 7545246"/>
              <a:gd name="connsiteY47" fmla="*/ 1816132 h 5217985"/>
              <a:gd name="connsiteX48" fmla="*/ 3563398 w 7545246"/>
              <a:gd name="connsiteY48" fmla="*/ 1925003 h 5217985"/>
              <a:gd name="connsiteX49" fmla="*/ 3491198 w 7545246"/>
              <a:gd name="connsiteY49" fmla="*/ 1961388 h 5217985"/>
              <a:gd name="connsiteX50" fmla="*/ 3266789 w 7545246"/>
              <a:gd name="connsiteY50" fmla="*/ 1964055 h 5217985"/>
              <a:gd name="connsiteX51" fmla="*/ 3193733 w 7545246"/>
              <a:gd name="connsiteY51" fmla="*/ 1929384 h 5217985"/>
              <a:gd name="connsiteX52" fmla="*/ 3108579 w 7545246"/>
              <a:gd name="connsiteY52" fmla="*/ 1822418 h 5217985"/>
              <a:gd name="connsiteX53" fmla="*/ 2932271 w 7545246"/>
              <a:gd name="connsiteY53" fmla="*/ 1824514 h 5217985"/>
              <a:gd name="connsiteX54" fmla="*/ 2849690 w 7545246"/>
              <a:gd name="connsiteY54" fmla="*/ 1933385 h 5217985"/>
              <a:gd name="connsiteX55" fmla="*/ 2777490 w 7545246"/>
              <a:gd name="connsiteY55" fmla="*/ 1969770 h 5217985"/>
              <a:gd name="connsiteX56" fmla="*/ 2553081 w 7545246"/>
              <a:gd name="connsiteY56" fmla="*/ 1972437 h 5217985"/>
              <a:gd name="connsiteX57" fmla="*/ 2552033 w 7545246"/>
              <a:gd name="connsiteY57" fmla="*/ 1972437 h 5217985"/>
              <a:gd name="connsiteX58" fmla="*/ 2480024 w 7545246"/>
              <a:gd name="connsiteY58" fmla="*/ 1937766 h 5217985"/>
              <a:gd name="connsiteX59" fmla="*/ 2394871 w 7545246"/>
              <a:gd name="connsiteY59" fmla="*/ 1830800 h 5217985"/>
              <a:gd name="connsiteX60" fmla="*/ 2131886 w 7545246"/>
              <a:gd name="connsiteY60" fmla="*/ 1833848 h 5217985"/>
              <a:gd name="connsiteX61" fmla="*/ 2130838 w 7545246"/>
              <a:gd name="connsiteY61" fmla="*/ 1833848 h 5217985"/>
              <a:gd name="connsiteX62" fmla="*/ 2066735 w 7545246"/>
              <a:gd name="connsiteY62" fmla="*/ 1807845 h 5217985"/>
              <a:gd name="connsiteX63" fmla="*/ 1727168 w 7545246"/>
              <a:gd name="connsiteY63" fmla="*/ 1478471 h 5217985"/>
              <a:gd name="connsiteX64" fmla="*/ 1699260 w 7545246"/>
              <a:gd name="connsiteY64" fmla="*/ 1413510 h 5217985"/>
              <a:gd name="connsiteX65" fmla="*/ 1725644 w 7545246"/>
              <a:gd name="connsiteY65" fmla="*/ 1347883 h 5217985"/>
              <a:gd name="connsiteX66" fmla="*/ 2057400 w 7545246"/>
              <a:gd name="connsiteY66" fmla="*/ 1010507 h 5217985"/>
              <a:gd name="connsiteX67" fmla="*/ 2121884 w 7545246"/>
              <a:gd name="connsiteY67" fmla="*/ 982980 h 5217985"/>
              <a:gd name="connsiteX68" fmla="*/ 4163663 w 7545246"/>
              <a:gd name="connsiteY68" fmla="*/ 958977 h 5217985"/>
              <a:gd name="connsiteX69" fmla="*/ 5454015 w 7545246"/>
              <a:gd name="connsiteY69" fmla="*/ 95 h 5217985"/>
              <a:gd name="connsiteX70" fmla="*/ 5455063 w 7545246"/>
              <a:gd name="connsiteY70" fmla="*/ 92107 h 5217985"/>
              <a:gd name="connsiteX71" fmla="*/ 5454015 w 7545246"/>
              <a:gd name="connsiteY71" fmla="*/ 95 h 5217985"/>
              <a:gd name="connsiteX72" fmla="*/ 5470398 w 7545246"/>
              <a:gd name="connsiteY72" fmla="*/ 0 h 5217985"/>
              <a:gd name="connsiteX73" fmla="*/ 6839236 w 7545246"/>
              <a:gd name="connsiteY73" fmla="*/ 1353122 h 5217985"/>
              <a:gd name="connsiteX74" fmla="*/ 6449664 w 7545246"/>
              <a:gd name="connsiteY74" fmla="*/ 2325910 h 5217985"/>
              <a:gd name="connsiteX75" fmla="*/ 5486305 w 7545246"/>
              <a:gd name="connsiteY75" fmla="*/ 2738342 h 5217985"/>
              <a:gd name="connsiteX76" fmla="*/ 5470018 w 7545246"/>
              <a:gd name="connsiteY76" fmla="*/ 2738438 h 5217985"/>
              <a:gd name="connsiteX77" fmla="*/ 4241197 w 7545246"/>
              <a:gd name="connsiteY77" fmla="*/ 1625060 h 5217985"/>
              <a:gd name="connsiteX78" fmla="*/ 4329780 w 7545246"/>
              <a:gd name="connsiteY78" fmla="*/ 1692021 h 5217985"/>
              <a:gd name="connsiteX79" fmla="*/ 5484114 w 7545246"/>
              <a:gd name="connsiteY79" fmla="*/ 2554224 h 5217985"/>
              <a:gd name="connsiteX80" fmla="*/ 6318028 w 7545246"/>
              <a:gd name="connsiteY80" fmla="*/ 2197227 h 5217985"/>
              <a:gd name="connsiteX81" fmla="*/ 6655308 w 7545246"/>
              <a:gd name="connsiteY81" fmla="*/ 1355122 h 5217985"/>
              <a:gd name="connsiteX82" fmla="*/ 5470398 w 7545246"/>
              <a:gd name="connsiteY82" fmla="*/ 183928 h 5217985"/>
              <a:gd name="connsiteX83" fmla="*/ 5456206 w 7545246"/>
              <a:gd name="connsiteY83" fmla="*/ 184023 h 5217985"/>
              <a:gd name="connsiteX84" fmla="*/ 5456206 w 7545246"/>
              <a:gd name="connsiteY84" fmla="*/ 184023 h 5217985"/>
              <a:gd name="connsiteX85" fmla="*/ 4322445 w 7545246"/>
              <a:gd name="connsiteY85" fmla="*/ 1073182 h 5217985"/>
              <a:gd name="connsiteX86" fmla="*/ 4234434 w 7545246"/>
              <a:gd name="connsiteY86" fmla="*/ 1142238 h 5217985"/>
              <a:gd name="connsiteX87" fmla="*/ 2161985 w 7545246"/>
              <a:gd name="connsiteY87" fmla="*/ 1166622 h 5217985"/>
              <a:gd name="connsiteX88" fmla="*/ 1921859 w 7545246"/>
              <a:gd name="connsiteY88" fmla="*/ 1410843 h 5217985"/>
              <a:gd name="connsiteX89" fmla="*/ 2167700 w 7545246"/>
              <a:gd name="connsiteY89" fmla="*/ 1649349 h 5217985"/>
              <a:gd name="connsiteX90" fmla="*/ 2437733 w 7545246"/>
              <a:gd name="connsiteY90" fmla="*/ 1646206 h 5217985"/>
              <a:gd name="connsiteX91" fmla="*/ 2510790 w 7545246"/>
              <a:gd name="connsiteY91" fmla="*/ 1680877 h 5217985"/>
              <a:gd name="connsiteX92" fmla="*/ 2595944 w 7545246"/>
              <a:gd name="connsiteY92" fmla="*/ 1787843 h 5217985"/>
              <a:gd name="connsiteX93" fmla="*/ 2730246 w 7545246"/>
              <a:gd name="connsiteY93" fmla="*/ 1786223 h 5217985"/>
              <a:gd name="connsiteX94" fmla="*/ 2812828 w 7545246"/>
              <a:gd name="connsiteY94" fmla="*/ 1677353 h 5217985"/>
              <a:gd name="connsiteX95" fmla="*/ 2885028 w 7545246"/>
              <a:gd name="connsiteY95" fmla="*/ 1640967 h 5217985"/>
              <a:gd name="connsiteX96" fmla="*/ 3151346 w 7545246"/>
              <a:gd name="connsiteY96" fmla="*/ 1637824 h 5217985"/>
              <a:gd name="connsiteX97" fmla="*/ 3224403 w 7545246"/>
              <a:gd name="connsiteY97" fmla="*/ 1672495 h 5217985"/>
              <a:gd name="connsiteX98" fmla="*/ 3309557 w 7545246"/>
              <a:gd name="connsiteY98" fmla="*/ 1779461 h 5217985"/>
              <a:gd name="connsiteX99" fmla="*/ 3443859 w 7545246"/>
              <a:gd name="connsiteY99" fmla="*/ 1777841 h 5217985"/>
              <a:gd name="connsiteX100" fmla="*/ 3526441 w 7545246"/>
              <a:gd name="connsiteY100" fmla="*/ 1668971 h 5217985"/>
              <a:gd name="connsiteX101" fmla="*/ 3598640 w 7545246"/>
              <a:gd name="connsiteY101" fmla="*/ 1632585 h 5217985"/>
              <a:gd name="connsiteX102" fmla="*/ 4239864 w 7545246"/>
              <a:gd name="connsiteY102" fmla="*/ 1625060 h 5217985"/>
              <a:gd name="connsiteX103" fmla="*/ 4241197 w 7545246"/>
              <a:gd name="connsiteY103" fmla="*/ 1625060 h 5217985"/>
              <a:gd name="connsiteX104" fmla="*/ 5807774 w 7545246"/>
              <a:gd name="connsiteY104" fmla="*/ 1717929 h 5217985"/>
              <a:gd name="connsiteX105" fmla="*/ 5455158 w 7545246"/>
              <a:gd name="connsiteY105" fmla="*/ 1369409 h 5217985"/>
              <a:gd name="connsiteX106" fmla="*/ 5555552 w 7545246"/>
              <a:gd name="connsiteY106" fmla="*/ 1118807 h 5217985"/>
              <a:gd name="connsiteX107" fmla="*/ 5803678 w 7545246"/>
              <a:gd name="connsiteY107" fmla="*/ 1012603 h 5217985"/>
              <a:gd name="connsiteX108" fmla="*/ 6160485 w 7545246"/>
              <a:gd name="connsiteY108" fmla="*/ 1361123 h 5217985"/>
              <a:gd name="connsiteX109" fmla="*/ 5811965 w 7545246"/>
              <a:gd name="connsiteY109" fmla="*/ 1717929 h 5217985"/>
              <a:gd name="connsiteX110" fmla="*/ 5807774 w 7545246"/>
              <a:gd name="connsiteY110" fmla="*/ 1717929 h 5217985"/>
              <a:gd name="connsiteX111" fmla="*/ 5807869 w 7545246"/>
              <a:gd name="connsiteY111" fmla="*/ 1196531 h 5217985"/>
              <a:gd name="connsiteX112" fmla="*/ 5805869 w 7545246"/>
              <a:gd name="connsiteY112" fmla="*/ 1196531 h 5217985"/>
              <a:gd name="connsiteX113" fmla="*/ 5687187 w 7545246"/>
              <a:gd name="connsiteY113" fmla="*/ 1247299 h 5217985"/>
              <a:gd name="connsiteX114" fmla="*/ 5639181 w 7545246"/>
              <a:gd name="connsiteY114" fmla="*/ 1367123 h 5217985"/>
              <a:gd name="connsiteX115" fmla="*/ 5807774 w 7545246"/>
              <a:gd name="connsiteY115" fmla="*/ 1533811 h 5217985"/>
              <a:gd name="connsiteX116" fmla="*/ 5809774 w 7545246"/>
              <a:gd name="connsiteY116" fmla="*/ 1533811 h 5217985"/>
              <a:gd name="connsiteX117" fmla="*/ 5976462 w 7545246"/>
              <a:gd name="connsiteY117" fmla="*/ 1363123 h 5217985"/>
              <a:gd name="connsiteX118" fmla="*/ 5807869 w 7545246"/>
              <a:gd name="connsiteY118" fmla="*/ 1196531 h 5217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7545246" h="5217985">
                <a:moveTo>
                  <a:pt x="3843623" y="5217986"/>
                </a:moveTo>
                <a:cubicBezTo>
                  <a:pt x="3629692" y="5217986"/>
                  <a:pt x="3415665" y="5183124"/>
                  <a:pt x="3210973" y="5113211"/>
                </a:cubicBezTo>
                <a:lnTo>
                  <a:pt x="1367981" y="4483894"/>
                </a:lnTo>
                <a:lnTo>
                  <a:pt x="1367981" y="4716780"/>
                </a:lnTo>
                <a:cubicBezTo>
                  <a:pt x="1367981" y="4767548"/>
                  <a:pt x="1326833" y="4808792"/>
                  <a:pt x="1275969" y="4808792"/>
                </a:cubicBezTo>
                <a:lnTo>
                  <a:pt x="92012" y="4808792"/>
                </a:lnTo>
                <a:cubicBezTo>
                  <a:pt x="41148" y="4808792"/>
                  <a:pt x="0" y="4767548"/>
                  <a:pt x="0" y="4716780"/>
                </a:cubicBezTo>
                <a:lnTo>
                  <a:pt x="0" y="2034540"/>
                </a:lnTo>
                <a:cubicBezTo>
                  <a:pt x="0" y="1983677"/>
                  <a:pt x="41243" y="1942529"/>
                  <a:pt x="92012" y="1942529"/>
                </a:cubicBezTo>
                <a:lnTo>
                  <a:pt x="1275969" y="1942529"/>
                </a:lnTo>
                <a:cubicBezTo>
                  <a:pt x="1326833" y="1942529"/>
                  <a:pt x="1367981" y="1983677"/>
                  <a:pt x="1367981" y="2034540"/>
                </a:cubicBezTo>
                <a:lnTo>
                  <a:pt x="1367981" y="2377345"/>
                </a:lnTo>
                <a:lnTo>
                  <a:pt x="3759041" y="2377345"/>
                </a:lnTo>
                <a:cubicBezTo>
                  <a:pt x="4063746" y="2377345"/>
                  <a:pt x="4311587" y="2625185"/>
                  <a:pt x="4311587" y="2929890"/>
                </a:cubicBezTo>
                <a:cubicBezTo>
                  <a:pt x="4311587" y="3234595"/>
                  <a:pt x="4063746" y="3482435"/>
                  <a:pt x="3759041" y="3482435"/>
                </a:cubicBezTo>
                <a:lnTo>
                  <a:pt x="3677031" y="3482435"/>
                </a:lnTo>
                <a:lnTo>
                  <a:pt x="3752850" y="3504343"/>
                </a:lnTo>
                <a:cubicBezTo>
                  <a:pt x="4004977" y="3577209"/>
                  <a:pt x="4273963" y="3586734"/>
                  <a:pt x="4530566" y="3532061"/>
                </a:cubicBezTo>
                <a:lnTo>
                  <a:pt x="6868001" y="3033903"/>
                </a:lnTo>
                <a:cubicBezTo>
                  <a:pt x="7151180" y="2973515"/>
                  <a:pt x="7430929" y="3136106"/>
                  <a:pt x="7518654" y="3411950"/>
                </a:cubicBezTo>
                <a:cubicBezTo>
                  <a:pt x="7609428" y="3697129"/>
                  <a:pt x="7460743" y="4002405"/>
                  <a:pt x="7180327" y="4106895"/>
                </a:cubicBezTo>
                <a:lnTo>
                  <a:pt x="4527233" y="5095208"/>
                </a:lnTo>
                <a:cubicBezTo>
                  <a:pt x="4307586" y="5177028"/>
                  <a:pt x="4075653" y="5217986"/>
                  <a:pt x="3843623" y="5217986"/>
                </a:cubicBezTo>
                <a:close/>
                <a:moveTo>
                  <a:pt x="1367981" y="4289489"/>
                </a:moveTo>
                <a:lnTo>
                  <a:pt x="3270504" y="4939094"/>
                </a:lnTo>
                <a:cubicBezTo>
                  <a:pt x="3656838" y="5071015"/>
                  <a:pt x="4080415" y="5065205"/>
                  <a:pt x="4463034" y="4922711"/>
                </a:cubicBezTo>
                <a:lnTo>
                  <a:pt x="7116223" y="3934492"/>
                </a:lnTo>
                <a:cubicBezTo>
                  <a:pt x="7304628" y="3864293"/>
                  <a:pt x="7404354" y="3659315"/>
                  <a:pt x="7343489" y="3467862"/>
                </a:cubicBezTo>
                <a:cubicBezTo>
                  <a:pt x="7343489" y="3467862"/>
                  <a:pt x="7343489" y="3467862"/>
                  <a:pt x="7343489" y="3467862"/>
                </a:cubicBezTo>
                <a:cubicBezTo>
                  <a:pt x="7284530" y="3282601"/>
                  <a:pt x="7096697" y="3173445"/>
                  <a:pt x="6906578" y="3213926"/>
                </a:cubicBezTo>
                <a:lnTo>
                  <a:pt x="4569143" y="3712083"/>
                </a:lnTo>
                <a:cubicBezTo>
                  <a:pt x="4282916" y="3773043"/>
                  <a:pt x="3983070" y="3762375"/>
                  <a:pt x="3701987" y="3681222"/>
                </a:cubicBezTo>
                <a:lnTo>
                  <a:pt x="3001613" y="3478911"/>
                </a:lnTo>
                <a:cubicBezTo>
                  <a:pt x="2957608" y="3466148"/>
                  <a:pt x="2929604" y="3422999"/>
                  <a:pt x="2936081" y="3377660"/>
                </a:cubicBezTo>
                <a:cubicBezTo>
                  <a:pt x="2942558" y="3332321"/>
                  <a:pt x="2981325" y="3298508"/>
                  <a:pt x="3027140" y="3298508"/>
                </a:cubicBezTo>
                <a:lnTo>
                  <a:pt x="3759232" y="3298508"/>
                </a:lnTo>
                <a:cubicBezTo>
                  <a:pt x="3962400" y="3298508"/>
                  <a:pt x="4127754" y="3133154"/>
                  <a:pt x="4127754" y="2929985"/>
                </a:cubicBezTo>
                <a:cubicBezTo>
                  <a:pt x="4127754" y="2726817"/>
                  <a:pt x="3962400" y="2561463"/>
                  <a:pt x="3759232" y="2561463"/>
                </a:cubicBezTo>
                <a:lnTo>
                  <a:pt x="1367981" y="2561463"/>
                </a:lnTo>
                <a:lnTo>
                  <a:pt x="1367981" y="4289489"/>
                </a:lnTo>
                <a:close/>
                <a:moveTo>
                  <a:pt x="184023" y="4624864"/>
                </a:moveTo>
                <a:lnTo>
                  <a:pt x="1183958" y="4624864"/>
                </a:lnTo>
                <a:lnTo>
                  <a:pt x="1183958" y="2126647"/>
                </a:lnTo>
                <a:lnTo>
                  <a:pt x="184023" y="2126647"/>
                </a:lnTo>
                <a:lnTo>
                  <a:pt x="184023" y="4624864"/>
                </a:lnTo>
                <a:close/>
                <a:moveTo>
                  <a:pt x="5470018" y="2738438"/>
                </a:moveTo>
                <a:cubicBezTo>
                  <a:pt x="4882896" y="2738438"/>
                  <a:pt x="4360926" y="2361819"/>
                  <a:pt x="4173665" y="1809941"/>
                </a:cubicBezTo>
                <a:lnTo>
                  <a:pt x="3645980" y="1816132"/>
                </a:lnTo>
                <a:lnTo>
                  <a:pt x="3563398" y="1925003"/>
                </a:lnTo>
                <a:cubicBezTo>
                  <a:pt x="3546253" y="1947672"/>
                  <a:pt x="3519583" y="1961102"/>
                  <a:pt x="3491198" y="1961388"/>
                </a:cubicBezTo>
                <a:lnTo>
                  <a:pt x="3266789" y="1964055"/>
                </a:lnTo>
                <a:cubicBezTo>
                  <a:pt x="3238405" y="1964341"/>
                  <a:pt x="3211449" y="1951577"/>
                  <a:pt x="3193733" y="1929384"/>
                </a:cubicBezTo>
                <a:lnTo>
                  <a:pt x="3108579" y="1822418"/>
                </a:lnTo>
                <a:lnTo>
                  <a:pt x="2932271" y="1824514"/>
                </a:lnTo>
                <a:lnTo>
                  <a:pt x="2849690" y="1933385"/>
                </a:lnTo>
                <a:cubicBezTo>
                  <a:pt x="2832545" y="1956054"/>
                  <a:pt x="2805874" y="1969484"/>
                  <a:pt x="2777490" y="1969770"/>
                </a:cubicBezTo>
                <a:lnTo>
                  <a:pt x="2553081" y="1972437"/>
                </a:lnTo>
                <a:cubicBezTo>
                  <a:pt x="2552700" y="1972437"/>
                  <a:pt x="2552319" y="1972437"/>
                  <a:pt x="2552033" y="1972437"/>
                </a:cubicBezTo>
                <a:cubicBezTo>
                  <a:pt x="2524030" y="1972437"/>
                  <a:pt x="2497550" y="1959674"/>
                  <a:pt x="2480024" y="1937766"/>
                </a:cubicBezTo>
                <a:lnTo>
                  <a:pt x="2394871" y="1830800"/>
                </a:lnTo>
                <a:lnTo>
                  <a:pt x="2131886" y="1833848"/>
                </a:lnTo>
                <a:cubicBezTo>
                  <a:pt x="2131505" y="1833848"/>
                  <a:pt x="2131124" y="1833848"/>
                  <a:pt x="2130838" y="1833848"/>
                </a:cubicBezTo>
                <a:cubicBezTo>
                  <a:pt x="2106930" y="1833848"/>
                  <a:pt x="2083975" y="1824514"/>
                  <a:pt x="2066735" y="1807845"/>
                </a:cubicBezTo>
                <a:lnTo>
                  <a:pt x="1727168" y="1478471"/>
                </a:lnTo>
                <a:cubicBezTo>
                  <a:pt x="1709547" y="1461421"/>
                  <a:pt x="1699546" y="1437989"/>
                  <a:pt x="1699260" y="1413510"/>
                </a:cubicBezTo>
                <a:cubicBezTo>
                  <a:pt x="1698974" y="1389031"/>
                  <a:pt x="1708499" y="1365409"/>
                  <a:pt x="1725644" y="1347883"/>
                </a:cubicBezTo>
                <a:lnTo>
                  <a:pt x="2057400" y="1010507"/>
                </a:lnTo>
                <a:cubicBezTo>
                  <a:pt x="2074450" y="993172"/>
                  <a:pt x="2097596" y="983266"/>
                  <a:pt x="2121884" y="982980"/>
                </a:cubicBezTo>
                <a:lnTo>
                  <a:pt x="4163663" y="958977"/>
                </a:lnTo>
                <a:cubicBezTo>
                  <a:pt x="4339495" y="397859"/>
                  <a:pt x="4860322" y="7049"/>
                  <a:pt x="5454015" y="95"/>
                </a:cubicBezTo>
                <a:lnTo>
                  <a:pt x="5455063" y="92107"/>
                </a:lnTo>
                <a:lnTo>
                  <a:pt x="5454015" y="95"/>
                </a:lnTo>
                <a:cubicBezTo>
                  <a:pt x="5459444" y="0"/>
                  <a:pt x="5464969" y="0"/>
                  <a:pt x="5470398" y="0"/>
                </a:cubicBezTo>
                <a:cubicBezTo>
                  <a:pt x="6217920" y="0"/>
                  <a:pt x="6830378" y="603599"/>
                  <a:pt x="6839236" y="1353122"/>
                </a:cubicBezTo>
                <a:cubicBezTo>
                  <a:pt x="6843522" y="1718786"/>
                  <a:pt x="6705124" y="2064353"/>
                  <a:pt x="6449664" y="2325910"/>
                </a:cubicBezTo>
                <a:cubicBezTo>
                  <a:pt x="6194108" y="2587562"/>
                  <a:pt x="5851970" y="2734056"/>
                  <a:pt x="5486305" y="2738342"/>
                </a:cubicBezTo>
                <a:cubicBezTo>
                  <a:pt x="5480780" y="2738342"/>
                  <a:pt x="5475446" y="2738438"/>
                  <a:pt x="5470018" y="2738438"/>
                </a:cubicBezTo>
                <a:close/>
                <a:moveTo>
                  <a:pt x="4241197" y="1625060"/>
                </a:moveTo>
                <a:cubicBezTo>
                  <a:pt x="4282345" y="1625060"/>
                  <a:pt x="4318540" y="1652397"/>
                  <a:pt x="4329780" y="1692021"/>
                </a:cubicBezTo>
                <a:cubicBezTo>
                  <a:pt x="4474940" y="2205990"/>
                  <a:pt x="4949476" y="2560415"/>
                  <a:pt x="5484114" y="2554224"/>
                </a:cubicBezTo>
                <a:cubicBezTo>
                  <a:pt x="5800630" y="2550509"/>
                  <a:pt x="6096858" y="2423732"/>
                  <a:pt x="6318028" y="2197227"/>
                </a:cubicBezTo>
                <a:cubicBezTo>
                  <a:pt x="6539199" y="1970723"/>
                  <a:pt x="6659023" y="1671733"/>
                  <a:pt x="6655308" y="1355122"/>
                </a:cubicBezTo>
                <a:cubicBezTo>
                  <a:pt x="6647688" y="706374"/>
                  <a:pt x="6117431" y="183928"/>
                  <a:pt x="5470398" y="183928"/>
                </a:cubicBezTo>
                <a:cubicBezTo>
                  <a:pt x="5465636" y="183928"/>
                  <a:pt x="5460969" y="183928"/>
                  <a:pt x="5456206" y="184023"/>
                </a:cubicBezTo>
                <a:cubicBezTo>
                  <a:pt x="5456206" y="184023"/>
                  <a:pt x="5456206" y="184023"/>
                  <a:pt x="5456206" y="184023"/>
                </a:cubicBezTo>
                <a:cubicBezTo>
                  <a:pt x="4921758" y="190310"/>
                  <a:pt x="4455509" y="555974"/>
                  <a:pt x="4322445" y="1073182"/>
                </a:cubicBezTo>
                <a:cubicBezTo>
                  <a:pt x="4312063" y="1113473"/>
                  <a:pt x="4275963" y="1141762"/>
                  <a:pt x="4234434" y="1142238"/>
                </a:cubicBezTo>
                <a:lnTo>
                  <a:pt x="2161985" y="1166622"/>
                </a:lnTo>
                <a:lnTo>
                  <a:pt x="1921859" y="1410843"/>
                </a:lnTo>
                <a:lnTo>
                  <a:pt x="2167700" y="1649349"/>
                </a:lnTo>
                <a:lnTo>
                  <a:pt x="2437733" y="1646206"/>
                </a:lnTo>
                <a:cubicBezTo>
                  <a:pt x="2466118" y="1646015"/>
                  <a:pt x="2493074" y="1658684"/>
                  <a:pt x="2510790" y="1680877"/>
                </a:cubicBezTo>
                <a:lnTo>
                  <a:pt x="2595944" y="1787843"/>
                </a:lnTo>
                <a:lnTo>
                  <a:pt x="2730246" y="1786223"/>
                </a:lnTo>
                <a:lnTo>
                  <a:pt x="2812828" y="1677353"/>
                </a:lnTo>
                <a:cubicBezTo>
                  <a:pt x="2829973" y="1654683"/>
                  <a:pt x="2856643" y="1641253"/>
                  <a:pt x="2885028" y="1640967"/>
                </a:cubicBezTo>
                <a:lnTo>
                  <a:pt x="3151346" y="1637824"/>
                </a:lnTo>
                <a:cubicBezTo>
                  <a:pt x="3179826" y="1637729"/>
                  <a:pt x="3206687" y="1650302"/>
                  <a:pt x="3224403" y="1672495"/>
                </a:cubicBezTo>
                <a:lnTo>
                  <a:pt x="3309557" y="1779461"/>
                </a:lnTo>
                <a:lnTo>
                  <a:pt x="3443859" y="1777841"/>
                </a:lnTo>
                <a:lnTo>
                  <a:pt x="3526441" y="1668971"/>
                </a:lnTo>
                <a:cubicBezTo>
                  <a:pt x="3543586" y="1646301"/>
                  <a:pt x="3570256" y="1632871"/>
                  <a:pt x="3598640" y="1632585"/>
                </a:cubicBezTo>
                <a:lnTo>
                  <a:pt x="4239864" y="1625060"/>
                </a:lnTo>
                <a:cubicBezTo>
                  <a:pt x="4240435" y="1625060"/>
                  <a:pt x="4240816" y="1625060"/>
                  <a:pt x="4241197" y="1625060"/>
                </a:cubicBezTo>
                <a:close/>
                <a:moveTo>
                  <a:pt x="5807774" y="1717929"/>
                </a:moveTo>
                <a:cubicBezTo>
                  <a:pt x="5615178" y="1717929"/>
                  <a:pt x="5457444" y="1562481"/>
                  <a:pt x="5455158" y="1369409"/>
                </a:cubicBezTo>
                <a:cubicBezTo>
                  <a:pt x="5454015" y="1275207"/>
                  <a:pt x="5489734" y="1186244"/>
                  <a:pt x="5555552" y="1118807"/>
                </a:cubicBezTo>
                <a:cubicBezTo>
                  <a:pt x="5621369" y="1051370"/>
                  <a:pt x="5709476" y="1013651"/>
                  <a:pt x="5803678" y="1012603"/>
                </a:cubicBezTo>
                <a:cubicBezTo>
                  <a:pt x="5997702" y="1010317"/>
                  <a:pt x="6158199" y="1166622"/>
                  <a:pt x="6160485" y="1361123"/>
                </a:cubicBezTo>
                <a:cubicBezTo>
                  <a:pt x="6162771" y="1555623"/>
                  <a:pt x="6006465" y="1715643"/>
                  <a:pt x="5811965" y="1717929"/>
                </a:cubicBezTo>
                <a:cubicBezTo>
                  <a:pt x="5810536" y="1717929"/>
                  <a:pt x="5809107" y="1717929"/>
                  <a:pt x="5807774" y="1717929"/>
                </a:cubicBezTo>
                <a:close/>
                <a:moveTo>
                  <a:pt x="5807869" y="1196531"/>
                </a:moveTo>
                <a:cubicBezTo>
                  <a:pt x="5807202" y="1196531"/>
                  <a:pt x="5806535" y="1196531"/>
                  <a:pt x="5805869" y="1196531"/>
                </a:cubicBezTo>
                <a:cubicBezTo>
                  <a:pt x="5760815" y="1197102"/>
                  <a:pt x="5718715" y="1215104"/>
                  <a:pt x="5687187" y="1247299"/>
                </a:cubicBezTo>
                <a:cubicBezTo>
                  <a:pt x="5655660" y="1279493"/>
                  <a:pt x="5638705" y="1322070"/>
                  <a:pt x="5639181" y="1367123"/>
                </a:cubicBezTo>
                <a:cubicBezTo>
                  <a:pt x="5640229" y="1459421"/>
                  <a:pt x="5715762" y="1533811"/>
                  <a:pt x="5807774" y="1533811"/>
                </a:cubicBezTo>
                <a:cubicBezTo>
                  <a:pt x="5808440" y="1533811"/>
                  <a:pt x="5809107" y="1533811"/>
                  <a:pt x="5809774" y="1533811"/>
                </a:cubicBezTo>
                <a:cubicBezTo>
                  <a:pt x="5902738" y="1532668"/>
                  <a:pt x="5977509" y="1456182"/>
                  <a:pt x="5976462" y="1363123"/>
                </a:cubicBezTo>
                <a:cubicBezTo>
                  <a:pt x="5975414" y="1270921"/>
                  <a:pt x="5899880" y="1196531"/>
                  <a:pt x="5807869" y="1196531"/>
                </a:cubicBezTo>
                <a:close/>
              </a:path>
            </a:pathLst>
          </a:custGeom>
          <a:gradFill>
            <a:gsLst>
              <a:gs pos="0">
                <a:srgbClr val="A5CF67"/>
              </a:gs>
              <a:gs pos="100000">
                <a:schemeClr val="accent1"/>
              </a:gs>
            </a:gsLst>
            <a:lin ang="2700000" scaled="0"/>
          </a:gradFill>
          <a:ln w="9525" cap="flat">
            <a:noFill/>
            <a:prstDash val="solid"/>
            <a:miter/>
          </a:ln>
        </p:spPr>
        <p:txBody>
          <a:bodyPr rtlCol="0" anchor="ctr"/>
          <a:lstStyle/>
          <a:p>
            <a:endParaRPr lang="en-US"/>
          </a:p>
        </p:txBody>
      </p:sp>
      <p:sp>
        <p:nvSpPr>
          <p:cNvPr id="26" name="TextBox 25">
            <a:extLst>
              <a:ext uri="{FF2B5EF4-FFF2-40B4-BE49-F238E27FC236}">
                <a16:creationId xmlns:a16="http://schemas.microsoft.com/office/drawing/2014/main" id="{C58F6260-8517-B507-32F5-1CA72EE85F94}"/>
              </a:ext>
            </a:extLst>
          </p:cNvPr>
          <p:cNvSpPr txBox="1"/>
          <p:nvPr/>
        </p:nvSpPr>
        <p:spPr>
          <a:xfrm>
            <a:off x="1180146" y="1383348"/>
            <a:ext cx="6168610" cy="2862322"/>
          </a:xfrm>
          <a:prstGeom prst="rect">
            <a:avLst/>
          </a:prstGeom>
          <a:noFill/>
        </p:spPr>
        <p:txBody>
          <a:bodyPr wrap="square">
            <a:spAutoFit/>
          </a:bodyPr>
          <a:lstStyle/>
          <a:p>
            <a:pPr marL="0" indent="0">
              <a:buNone/>
            </a:pPr>
            <a:r>
              <a:rPr lang="en-IN" dirty="0"/>
              <a:t>Create Train dataset –i.e. PDFs, Distinct Symbol Legend, Text	4-6 weeks</a:t>
            </a:r>
          </a:p>
          <a:p>
            <a:pPr marL="0" indent="0">
              <a:buNone/>
            </a:pPr>
            <a:endParaRPr lang="en-IN" dirty="0"/>
          </a:p>
          <a:p>
            <a:pPr marL="0" indent="0">
              <a:buNone/>
            </a:pPr>
            <a:r>
              <a:rPr lang="en-IN" dirty="0"/>
              <a:t>Apply model, run multiple models for best model, test</a:t>
            </a:r>
          </a:p>
          <a:p>
            <a:pPr marL="0" indent="0">
              <a:buNone/>
            </a:pPr>
            <a:r>
              <a:rPr lang="en-IN" dirty="0"/>
              <a:t>	2-3 weeks</a:t>
            </a:r>
          </a:p>
          <a:p>
            <a:pPr marL="0" indent="0">
              <a:buNone/>
            </a:pPr>
            <a:endParaRPr lang="en-IN" dirty="0"/>
          </a:p>
          <a:p>
            <a:pPr marL="0" indent="0">
              <a:buNone/>
            </a:pPr>
            <a:r>
              <a:rPr lang="en-IN" dirty="0"/>
              <a:t>Integrate with Smart P&amp;ID, Test</a:t>
            </a:r>
          </a:p>
          <a:p>
            <a:r>
              <a:rPr lang="en-IN" dirty="0"/>
              <a:t>	4-6 weeks</a:t>
            </a:r>
          </a:p>
          <a:p>
            <a:endParaRPr lang="en-IN" dirty="0"/>
          </a:p>
          <a:p>
            <a:pPr marL="0" indent="0">
              <a:buNone/>
            </a:pPr>
            <a:r>
              <a:rPr lang="en-IN" dirty="0">
                <a:solidFill>
                  <a:schemeClr val="tx1"/>
                </a:solidFill>
              </a:rPr>
              <a:t>Handover!</a:t>
            </a:r>
            <a:endParaRPr lang="en-IN" i="1" dirty="0">
              <a:solidFill>
                <a:srgbClr val="7030A0"/>
              </a:solidFill>
            </a:endParaRPr>
          </a:p>
        </p:txBody>
      </p:sp>
    </p:spTree>
    <p:extLst>
      <p:ext uri="{BB962C8B-B14F-4D97-AF65-F5344CB8AC3E}">
        <p14:creationId xmlns:p14="http://schemas.microsoft.com/office/powerpoint/2010/main" val="1798701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1D091-44EA-766A-E941-D219B3E5B4A6}"/>
              </a:ext>
            </a:extLst>
          </p:cNvPr>
          <p:cNvSpPr>
            <a:spLocks noGrp="1"/>
          </p:cNvSpPr>
          <p:nvPr>
            <p:ph type="title"/>
          </p:nvPr>
        </p:nvSpPr>
        <p:spPr/>
        <p:txBody>
          <a:bodyPr/>
          <a:lstStyle/>
          <a:p>
            <a:r>
              <a:rPr lang="en-IN" dirty="0"/>
              <a:t>User Homework / configuration</a:t>
            </a:r>
          </a:p>
        </p:txBody>
      </p:sp>
      <p:pic>
        <p:nvPicPr>
          <p:cNvPr id="1028" name="Picture 4">
            <a:extLst>
              <a:ext uri="{FF2B5EF4-FFF2-40B4-BE49-F238E27FC236}">
                <a16:creationId xmlns:a16="http://schemas.microsoft.com/office/drawing/2014/main" id="{9CC22588-4E9B-68F5-66A8-35E40BCB13B0}"/>
              </a:ext>
            </a:extLst>
          </p:cNvPr>
          <p:cNvPicPr>
            <a:picLocks noGrp="1" noChangeAspect="1" noChangeArrowheads="1"/>
          </p:cNvPicPr>
          <p:nvPr>
            <p:ph sz="quarter" idx="21"/>
          </p:nvPr>
        </p:nvPicPr>
        <p:blipFill>
          <a:blip r:embed="rId3">
            <a:extLst>
              <a:ext uri="{28A0092B-C50C-407E-A947-70E740481C1C}">
                <a14:useLocalDpi xmlns:a14="http://schemas.microsoft.com/office/drawing/2010/main" val="0"/>
              </a:ext>
            </a:extLst>
          </a:blip>
          <a:srcRect/>
          <a:stretch>
            <a:fillRect/>
          </a:stretch>
        </p:blipFill>
        <p:spPr bwMode="auto">
          <a:xfrm>
            <a:off x="1296987" y="1663700"/>
            <a:ext cx="7493000" cy="4214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731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FED3A-4A3E-26B2-1606-E4726B29A6CB}"/>
              </a:ext>
            </a:extLst>
          </p:cNvPr>
          <p:cNvSpPr>
            <a:spLocks noGrp="1"/>
          </p:cNvSpPr>
          <p:nvPr>
            <p:ph type="title"/>
          </p:nvPr>
        </p:nvSpPr>
        <p:spPr/>
        <p:txBody>
          <a:bodyPr/>
          <a:lstStyle/>
          <a:p>
            <a:r>
              <a:rPr lang="en-IN" dirty="0"/>
              <a:t>Scope</a:t>
            </a:r>
          </a:p>
        </p:txBody>
      </p:sp>
      <p:sp>
        <p:nvSpPr>
          <p:cNvPr id="3" name="Content Placeholder 2">
            <a:extLst>
              <a:ext uri="{FF2B5EF4-FFF2-40B4-BE49-F238E27FC236}">
                <a16:creationId xmlns:a16="http://schemas.microsoft.com/office/drawing/2014/main" id="{A7748FC7-BB78-BC98-2C63-D02BEF1E3F28}"/>
              </a:ext>
            </a:extLst>
          </p:cNvPr>
          <p:cNvSpPr>
            <a:spLocks noGrp="1"/>
          </p:cNvSpPr>
          <p:nvPr>
            <p:ph sz="quarter" idx="21"/>
          </p:nvPr>
        </p:nvSpPr>
        <p:spPr/>
        <p:txBody>
          <a:bodyPr/>
          <a:lstStyle/>
          <a:p>
            <a:pPr marL="0" indent="0">
              <a:buNone/>
            </a:pPr>
            <a:r>
              <a:rPr lang="en-IN" b="1" dirty="0"/>
              <a:t>Integrate a refined &amp; targeted version of already developed Hackathon PHDv2.0 2019 Winning Idea “</a:t>
            </a:r>
            <a:r>
              <a:rPr lang="en-IN" b="1" dirty="0" err="1"/>
              <a:t>IntelliDraft</a:t>
            </a:r>
            <a:r>
              <a:rPr lang="en-IN" b="1" dirty="0"/>
              <a:t>”.</a:t>
            </a:r>
          </a:p>
          <a:p>
            <a:pPr marL="0" indent="0">
              <a:buNone/>
            </a:pPr>
            <a:endParaRPr lang="en-IN" b="1" dirty="0"/>
          </a:p>
          <a:p>
            <a:pPr marL="0" indent="0">
              <a:buNone/>
            </a:pPr>
            <a:r>
              <a:rPr lang="en-IN" dirty="0"/>
              <a:t>References to “</a:t>
            </a:r>
            <a:r>
              <a:rPr lang="en-IN" dirty="0" err="1"/>
              <a:t>IntelliDraft</a:t>
            </a:r>
            <a:r>
              <a:rPr lang="en-IN" dirty="0"/>
              <a:t>”:</a:t>
            </a:r>
          </a:p>
          <a:p>
            <a:r>
              <a:rPr lang="en-IN" dirty="0">
                <a:hlinkClick r:id="rId2"/>
              </a:rPr>
              <a:t>CR-OT-10569</a:t>
            </a:r>
            <a:r>
              <a:rPr lang="en-IN" dirty="0"/>
              <a:t> : Intelligent PID Drafting by showing Top5 relevant symbols as recommendation</a:t>
            </a:r>
          </a:p>
          <a:p>
            <a:r>
              <a:rPr lang="en-IN" dirty="0">
                <a:hlinkClick r:id="rId3"/>
              </a:rPr>
              <a:t>RI-PB-229800</a:t>
            </a:r>
            <a:r>
              <a:rPr lang="en-IN" dirty="0"/>
              <a:t> : Recommendation Engine for Smart </a:t>
            </a:r>
            <a:r>
              <a:rPr lang="en-IN" dirty="0" err="1"/>
              <a:t>Catalog</a:t>
            </a:r>
            <a:r>
              <a:rPr lang="en-IN" dirty="0"/>
              <a:t> Explorer in SPID</a:t>
            </a:r>
          </a:p>
          <a:p>
            <a:pPr marL="0" indent="0">
              <a:buNone/>
            </a:pPr>
            <a:endParaRPr lang="en-IN" dirty="0"/>
          </a:p>
        </p:txBody>
      </p:sp>
    </p:spTree>
    <p:extLst>
      <p:ext uri="{BB962C8B-B14F-4D97-AF65-F5344CB8AC3E}">
        <p14:creationId xmlns:p14="http://schemas.microsoft.com/office/powerpoint/2010/main" val="3595880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00DAAE-2C8B-AD0F-4F3A-4F9D37427EF1}"/>
              </a:ext>
            </a:extLst>
          </p:cNvPr>
          <p:cNvSpPr>
            <a:spLocks noGrp="1"/>
          </p:cNvSpPr>
          <p:nvPr>
            <p:ph type="title"/>
          </p:nvPr>
        </p:nvSpPr>
        <p:spPr>
          <a:xfrm>
            <a:off x="6126848" y="531612"/>
            <a:ext cx="4195674" cy="2052522"/>
          </a:xfrm>
        </p:spPr>
        <p:txBody>
          <a:bodyPr vert="horz" lIns="91440" tIns="45720" rIns="91440" bIns="45720" rtlCol="0" anchor="b">
            <a:normAutofit/>
          </a:bodyPr>
          <a:lstStyle/>
          <a:p>
            <a:r>
              <a:rPr lang="en-US" sz="5600" dirty="0">
                <a:solidFill>
                  <a:schemeClr val="tx1"/>
                </a:solidFill>
                <a:latin typeface="+mj-lt"/>
                <a:cs typeface="+mj-cs"/>
              </a:rPr>
              <a:t>Thank you</a:t>
            </a:r>
          </a:p>
        </p:txBody>
      </p:sp>
      <p:sp>
        <p:nvSpPr>
          <p:cNvPr id="13" name="Oval 12">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36C9F51-F183-2583-C70C-407441B2755E}"/>
              </a:ext>
            </a:extLst>
          </p:cNvPr>
          <p:cNvPicPr>
            <a:picLocks noChangeAspect="1"/>
          </p:cNvPicPr>
          <p:nvPr/>
        </p:nvPicPr>
        <p:blipFill rotWithShape="1">
          <a:blip r:embed="rId3"/>
          <a:srcRect b="24750"/>
          <a:stretch/>
        </p:blipFill>
        <p:spPr>
          <a:xfrm>
            <a:off x="4281756" y="3153221"/>
            <a:ext cx="2344785" cy="2344785"/>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15"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7"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A8FCD156-79F8-7202-A2A3-C744D856801E}"/>
              </a:ext>
            </a:extLst>
          </p:cNvPr>
          <p:cNvSpPr>
            <a:spLocks noGrp="1"/>
          </p:cNvSpPr>
          <p:nvPr>
            <p:ph sz="quarter" idx="21"/>
          </p:nvPr>
        </p:nvSpPr>
        <p:spPr>
          <a:xfrm>
            <a:off x="6096000" y="2990818"/>
            <a:ext cx="5849565" cy="2913872"/>
          </a:xfrm>
        </p:spPr>
        <p:txBody>
          <a:bodyPr vert="horz" lIns="91440" tIns="45720" rIns="91440" bIns="45720" rtlCol="0" anchor="t">
            <a:normAutofit/>
          </a:bodyPr>
          <a:lstStyle/>
          <a:p>
            <a:pPr marL="0" indent="-228600"/>
            <a:r>
              <a:rPr lang="en-US" sz="2000" dirty="0">
                <a:solidFill>
                  <a:schemeClr val="tx1">
                    <a:alpha val="80000"/>
                  </a:schemeClr>
                </a:solidFill>
                <a:latin typeface="+mn-lt"/>
                <a:cs typeface="+mn-cs"/>
              </a:rPr>
              <a:t>Review by NAINALA Rahul</a:t>
            </a:r>
          </a:p>
          <a:p>
            <a:pPr marL="0" indent="0">
              <a:buNone/>
            </a:pPr>
            <a:r>
              <a:rPr lang="en-US" sz="2000" i="1" dirty="0">
                <a:solidFill>
                  <a:schemeClr val="tx1">
                    <a:alpha val="80000"/>
                  </a:schemeClr>
                </a:solidFill>
                <a:latin typeface="+mn-lt"/>
                <a:cs typeface="+mn-cs"/>
              </a:rPr>
              <a:t>         -Software Engineer, Hexagon ALI Services, India</a:t>
            </a:r>
          </a:p>
        </p:txBody>
      </p:sp>
      <p:sp>
        <p:nvSpPr>
          <p:cNvPr id="19"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1"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3417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A9483-0E17-F936-D934-06F16AAA62A4}"/>
              </a:ext>
            </a:extLst>
          </p:cNvPr>
          <p:cNvSpPr>
            <a:spLocks noGrp="1"/>
          </p:cNvSpPr>
          <p:nvPr>
            <p:ph type="title"/>
          </p:nvPr>
        </p:nvSpPr>
        <p:spPr/>
        <p:txBody>
          <a:bodyPr/>
          <a:lstStyle/>
          <a:p>
            <a:r>
              <a:rPr lang="en-IN" dirty="0"/>
              <a:t>Resources used:</a:t>
            </a:r>
          </a:p>
        </p:txBody>
      </p:sp>
      <p:sp>
        <p:nvSpPr>
          <p:cNvPr id="3" name="Content Placeholder 2">
            <a:extLst>
              <a:ext uri="{FF2B5EF4-FFF2-40B4-BE49-F238E27FC236}">
                <a16:creationId xmlns:a16="http://schemas.microsoft.com/office/drawing/2014/main" id="{086BDC02-93D1-FB61-4EEE-3EA517353C81}"/>
              </a:ext>
            </a:extLst>
          </p:cNvPr>
          <p:cNvSpPr>
            <a:spLocks noGrp="1"/>
          </p:cNvSpPr>
          <p:nvPr>
            <p:ph sz="quarter" idx="21"/>
          </p:nvPr>
        </p:nvSpPr>
        <p:spPr/>
        <p:txBody>
          <a:bodyPr/>
          <a:lstStyle/>
          <a:p>
            <a:pPr marL="342900" indent="-342900">
              <a:buAutoNum type="arabicPeriod"/>
            </a:pPr>
            <a:r>
              <a:rPr lang="en-IN" dirty="0">
                <a:hlinkClick r:id="rId2"/>
              </a:rPr>
              <a:t>https://smallpdf.com/result#r=49cef9ac2e4e587c80aee0dadd4edb06&amp;t=extract</a:t>
            </a:r>
            <a:endParaRPr lang="en-IN" dirty="0"/>
          </a:p>
          <a:p>
            <a:pPr marL="342900" indent="-342900">
              <a:buAutoNum type="arabicPeriod"/>
            </a:pPr>
            <a:r>
              <a:rPr lang="en-IN" dirty="0"/>
              <a:t>Python, OpenCV, OCR</a:t>
            </a:r>
          </a:p>
          <a:p>
            <a:pPr marL="342900" indent="-342900">
              <a:buAutoNum type="arabicPeriod"/>
            </a:pPr>
            <a:r>
              <a:rPr lang="en-IN" dirty="0"/>
              <a:t>Hexagon </a:t>
            </a:r>
            <a:r>
              <a:rPr lang="en-IN" dirty="0" err="1"/>
              <a:t>SmartP&amp;ID</a:t>
            </a:r>
            <a:r>
              <a:rPr lang="en-IN" dirty="0"/>
              <a:t> Plaice Automation</a:t>
            </a:r>
          </a:p>
          <a:p>
            <a:pPr marL="342900" indent="-342900">
              <a:buAutoNum type="arabicPeriod"/>
            </a:pPr>
            <a:endParaRPr lang="en-IN" dirty="0"/>
          </a:p>
        </p:txBody>
      </p:sp>
    </p:spTree>
    <p:extLst>
      <p:ext uri="{BB962C8B-B14F-4D97-AF65-F5344CB8AC3E}">
        <p14:creationId xmlns:p14="http://schemas.microsoft.com/office/powerpoint/2010/main" val="439975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1DFE75-E6BE-DF45-A372-159680E146AB}"/>
              </a:ext>
            </a:extLst>
          </p:cNvPr>
          <p:cNvSpPr>
            <a:spLocks noGrp="1"/>
          </p:cNvSpPr>
          <p:nvPr>
            <p:ph type="body" sz="quarter" idx="13"/>
          </p:nvPr>
        </p:nvSpPr>
        <p:spPr/>
        <p:txBody>
          <a:bodyPr>
            <a:normAutofit fontScale="92500" lnSpcReduction="10000"/>
          </a:bodyPr>
          <a:lstStyle/>
          <a:p>
            <a:r>
              <a:rPr lang="en-US" dirty="0"/>
              <a:t>Conceptualized by Lavanya Sreeram</a:t>
            </a:r>
          </a:p>
          <a:p>
            <a:r>
              <a:rPr lang="en-US" dirty="0"/>
              <a:t>17 May 2023</a:t>
            </a:r>
          </a:p>
        </p:txBody>
      </p:sp>
      <p:sp>
        <p:nvSpPr>
          <p:cNvPr id="3" name="Text Placeholder 2">
            <a:extLst>
              <a:ext uri="{FF2B5EF4-FFF2-40B4-BE49-F238E27FC236}">
                <a16:creationId xmlns:a16="http://schemas.microsoft.com/office/drawing/2014/main" id="{FC275355-84BC-084B-8537-D5CE2E2AF6A5}"/>
              </a:ext>
            </a:extLst>
          </p:cNvPr>
          <p:cNvSpPr>
            <a:spLocks noGrp="1"/>
          </p:cNvSpPr>
          <p:nvPr>
            <p:ph type="body" sz="quarter" idx="11"/>
          </p:nvPr>
        </p:nvSpPr>
        <p:spPr/>
        <p:txBody>
          <a:bodyPr/>
          <a:lstStyle/>
          <a:p>
            <a:r>
              <a:rPr lang="en-US" dirty="0"/>
              <a:t>AI for Smart P&amp;IDs</a:t>
            </a:r>
          </a:p>
        </p:txBody>
      </p:sp>
      <p:pic>
        <p:nvPicPr>
          <p:cNvPr id="6" name="Picture Placeholder 5" descr="A person smiling in front of a mountain&#10;&#10;Description automatically generated with medium confidence">
            <a:extLst>
              <a:ext uri="{FF2B5EF4-FFF2-40B4-BE49-F238E27FC236}">
                <a16:creationId xmlns:a16="http://schemas.microsoft.com/office/drawing/2014/main" id="{B34F646E-0951-27D9-2FD4-61209A41AB12}"/>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9121" r="29121"/>
          <a:stretch>
            <a:fillRect/>
          </a:stretch>
        </p:blipFill>
        <p:spPr/>
      </p:pic>
      <p:pic>
        <p:nvPicPr>
          <p:cNvPr id="7" name="Picture 6">
            <a:extLst>
              <a:ext uri="{FF2B5EF4-FFF2-40B4-BE49-F238E27FC236}">
                <a16:creationId xmlns:a16="http://schemas.microsoft.com/office/drawing/2014/main" id="{B86D47EC-F1DB-624A-B750-89A884CAD5D5}"/>
              </a:ext>
            </a:extLst>
          </p:cNvPr>
          <p:cNvPicPr>
            <a:picLocks noChangeAspect="1"/>
          </p:cNvPicPr>
          <p:nvPr/>
        </p:nvPicPr>
        <p:blipFill>
          <a:blip r:embed="rId3"/>
          <a:stretch>
            <a:fillRect/>
          </a:stretch>
        </p:blipFill>
        <p:spPr>
          <a:xfrm>
            <a:off x="2694800" y="0"/>
            <a:ext cx="2698750" cy="6858000"/>
          </a:xfrm>
          <a:prstGeom prst="rect">
            <a:avLst/>
          </a:prstGeom>
        </p:spPr>
      </p:pic>
    </p:spTree>
    <p:extLst>
      <p:ext uri="{BB962C8B-B14F-4D97-AF65-F5344CB8AC3E}">
        <p14:creationId xmlns:p14="http://schemas.microsoft.com/office/powerpoint/2010/main" val="4278436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84A12-FCA6-96E1-1A55-3A9E5E0E841E}"/>
              </a:ext>
            </a:extLst>
          </p:cNvPr>
          <p:cNvSpPr>
            <a:spLocks noGrp="1"/>
          </p:cNvSpPr>
          <p:nvPr>
            <p:ph type="title"/>
          </p:nvPr>
        </p:nvSpPr>
        <p:spPr/>
        <p:txBody>
          <a:bodyPr/>
          <a:lstStyle/>
          <a:p>
            <a:r>
              <a:rPr lang="en-IN" dirty="0"/>
              <a:t>Digital Transformation and Legacy Systems</a:t>
            </a:r>
          </a:p>
        </p:txBody>
      </p:sp>
      <p:sp>
        <p:nvSpPr>
          <p:cNvPr id="3" name="Content Placeholder 2">
            <a:extLst>
              <a:ext uri="{FF2B5EF4-FFF2-40B4-BE49-F238E27FC236}">
                <a16:creationId xmlns:a16="http://schemas.microsoft.com/office/drawing/2014/main" id="{A312B184-4DEE-5E53-156D-30B8DB3F7849}"/>
              </a:ext>
            </a:extLst>
          </p:cNvPr>
          <p:cNvSpPr>
            <a:spLocks noGrp="1"/>
          </p:cNvSpPr>
          <p:nvPr>
            <p:ph sz="quarter" idx="21"/>
          </p:nvPr>
        </p:nvSpPr>
        <p:spPr/>
        <p:txBody>
          <a:bodyPr/>
          <a:lstStyle/>
          <a:p>
            <a:pPr marL="0" indent="0">
              <a:buNone/>
            </a:pPr>
            <a:r>
              <a:rPr lang="en-IN" b="1" dirty="0"/>
              <a:t>Digital Transformation!</a:t>
            </a:r>
          </a:p>
          <a:p>
            <a:pPr marL="0" indent="0">
              <a:buNone/>
            </a:pPr>
            <a:r>
              <a:rPr lang="en-IN" dirty="0"/>
              <a:t>It’s the need and inevitable trend that companies are moving toward.</a:t>
            </a:r>
          </a:p>
          <a:p>
            <a:pPr marL="0" indent="0">
              <a:buNone/>
            </a:pPr>
            <a:endParaRPr lang="en-IN" dirty="0"/>
          </a:p>
          <a:p>
            <a:pPr marL="0" indent="0">
              <a:buNone/>
            </a:pPr>
            <a:r>
              <a:rPr lang="en-IN" dirty="0"/>
              <a:t>Major part of transformation involves </a:t>
            </a:r>
            <a:r>
              <a:rPr lang="en-IN" b="1" dirty="0"/>
              <a:t>digitizing Engineering Drawings – paper drawings, PDFs.</a:t>
            </a:r>
          </a:p>
          <a:p>
            <a:pPr marL="0" indent="0">
              <a:buNone/>
            </a:pPr>
            <a:r>
              <a:rPr lang="en-IN" b="1" dirty="0"/>
              <a:t>Current situations are:</a:t>
            </a:r>
          </a:p>
          <a:p>
            <a:pPr marL="0" indent="0">
              <a:buNone/>
            </a:pPr>
            <a:r>
              <a:rPr lang="en-IN" dirty="0"/>
              <a:t>		</a:t>
            </a:r>
          </a:p>
          <a:p>
            <a:pPr marL="0" indent="0">
              <a:buNone/>
            </a:pPr>
            <a:r>
              <a:rPr lang="en-IN" dirty="0"/>
              <a:t>	Drawing digitization is done manually</a:t>
            </a:r>
          </a:p>
          <a:p>
            <a:pPr marL="0" indent="0">
              <a:buNone/>
            </a:pPr>
            <a:endParaRPr lang="en-IN" dirty="0"/>
          </a:p>
          <a:p>
            <a:pPr marL="0" indent="0">
              <a:buNone/>
            </a:pPr>
            <a:r>
              <a:rPr lang="en-IN" dirty="0"/>
              <a:t>	Drawing digitization/conversion is not started</a:t>
            </a:r>
          </a:p>
          <a:p>
            <a:pPr marL="0" indent="0">
              <a:buNone/>
            </a:pPr>
            <a:endParaRPr lang="en-IN" dirty="0"/>
          </a:p>
          <a:p>
            <a:pPr marL="0" indent="0">
              <a:buNone/>
            </a:pPr>
            <a:endParaRPr lang="en-IN" dirty="0"/>
          </a:p>
        </p:txBody>
      </p:sp>
      <p:sp>
        <p:nvSpPr>
          <p:cNvPr id="4" name="Graphic 1">
            <a:extLst>
              <a:ext uri="{FF2B5EF4-FFF2-40B4-BE49-F238E27FC236}">
                <a16:creationId xmlns:a16="http://schemas.microsoft.com/office/drawing/2014/main" id="{6C497109-D3AD-80C0-1F32-0476FC58ACC8}"/>
              </a:ext>
            </a:extLst>
          </p:cNvPr>
          <p:cNvSpPr/>
          <p:nvPr/>
        </p:nvSpPr>
        <p:spPr>
          <a:xfrm>
            <a:off x="693682" y="3064117"/>
            <a:ext cx="624289" cy="501171"/>
          </a:xfrm>
          <a:custGeom>
            <a:avLst/>
            <a:gdLst>
              <a:gd name="connsiteX0" fmla="*/ 75103 w 835053"/>
              <a:gd name="connsiteY0" fmla="*/ 670370 h 670369"/>
              <a:gd name="connsiteX1" fmla="*/ 47290 w 835053"/>
              <a:gd name="connsiteY1" fmla="*/ 646462 h 670369"/>
              <a:gd name="connsiteX2" fmla="*/ 332 w 835053"/>
              <a:gd name="connsiteY2" fmla="*/ 342900 h 670369"/>
              <a:gd name="connsiteX3" fmla="*/ 14619 w 835053"/>
              <a:gd name="connsiteY3" fmla="*/ 313849 h 670369"/>
              <a:gd name="connsiteX4" fmla="*/ 98439 w 835053"/>
              <a:gd name="connsiteY4" fmla="*/ 267748 h 670369"/>
              <a:gd name="connsiteX5" fmla="*/ 75008 w 835053"/>
              <a:gd name="connsiteY5" fmla="*/ 169640 h 670369"/>
              <a:gd name="connsiteX6" fmla="*/ 75008 w 835053"/>
              <a:gd name="connsiteY6" fmla="*/ 169355 h 670369"/>
              <a:gd name="connsiteX7" fmla="*/ 168162 w 835053"/>
              <a:gd name="connsiteY7" fmla="*/ 76200 h 670369"/>
              <a:gd name="connsiteX8" fmla="*/ 168638 w 835053"/>
              <a:gd name="connsiteY8" fmla="*/ 76200 h 670369"/>
              <a:gd name="connsiteX9" fmla="*/ 261412 w 835053"/>
              <a:gd name="connsiteY9" fmla="*/ 169831 h 670369"/>
              <a:gd name="connsiteX10" fmla="*/ 237028 w 835053"/>
              <a:gd name="connsiteY10" fmla="*/ 268224 h 670369"/>
              <a:gd name="connsiteX11" fmla="*/ 286463 w 835053"/>
              <a:gd name="connsiteY11" fmla="*/ 294132 h 670369"/>
              <a:gd name="connsiteX12" fmla="*/ 290082 w 835053"/>
              <a:gd name="connsiteY12" fmla="*/ 297085 h 670369"/>
              <a:gd name="connsiteX13" fmla="*/ 326658 w 835053"/>
              <a:gd name="connsiteY13" fmla="*/ 277940 h 670369"/>
              <a:gd name="connsiteX14" fmla="*/ 288749 w 835053"/>
              <a:gd name="connsiteY14" fmla="*/ 132302 h 670369"/>
              <a:gd name="connsiteX15" fmla="*/ 419336 w 835053"/>
              <a:gd name="connsiteY15" fmla="*/ 0 h 670369"/>
              <a:gd name="connsiteX16" fmla="*/ 420003 w 835053"/>
              <a:gd name="connsiteY16" fmla="*/ 0 h 670369"/>
              <a:gd name="connsiteX17" fmla="*/ 551162 w 835053"/>
              <a:gd name="connsiteY17" fmla="*/ 131350 h 670369"/>
              <a:gd name="connsiteX18" fmla="*/ 551162 w 835053"/>
              <a:gd name="connsiteY18" fmla="*/ 131636 h 670369"/>
              <a:gd name="connsiteX19" fmla="*/ 514015 w 835053"/>
              <a:gd name="connsiteY19" fmla="*/ 278035 h 670369"/>
              <a:gd name="connsiteX20" fmla="*/ 546305 w 835053"/>
              <a:gd name="connsiteY20" fmla="*/ 295751 h 670369"/>
              <a:gd name="connsiteX21" fmla="*/ 548591 w 835053"/>
              <a:gd name="connsiteY21" fmla="*/ 294132 h 670369"/>
              <a:gd name="connsiteX22" fmla="*/ 598025 w 835053"/>
              <a:gd name="connsiteY22" fmla="*/ 268224 h 670369"/>
              <a:gd name="connsiteX23" fmla="*/ 573641 w 835053"/>
              <a:gd name="connsiteY23" fmla="*/ 170212 h 670369"/>
              <a:gd name="connsiteX24" fmla="*/ 666415 w 835053"/>
              <a:gd name="connsiteY24" fmla="*/ 76200 h 670369"/>
              <a:gd name="connsiteX25" fmla="*/ 666891 w 835053"/>
              <a:gd name="connsiteY25" fmla="*/ 76200 h 670369"/>
              <a:gd name="connsiteX26" fmla="*/ 760046 w 835053"/>
              <a:gd name="connsiteY26" fmla="*/ 169355 h 670369"/>
              <a:gd name="connsiteX27" fmla="*/ 760046 w 835053"/>
              <a:gd name="connsiteY27" fmla="*/ 169640 h 670369"/>
              <a:gd name="connsiteX28" fmla="*/ 736614 w 835053"/>
              <a:gd name="connsiteY28" fmla="*/ 267748 h 670369"/>
              <a:gd name="connsiteX29" fmla="*/ 820434 w 835053"/>
              <a:gd name="connsiteY29" fmla="*/ 313754 h 670369"/>
              <a:gd name="connsiteX30" fmla="*/ 834722 w 835053"/>
              <a:gd name="connsiteY30" fmla="*/ 342805 h 670369"/>
              <a:gd name="connsiteX31" fmla="*/ 788240 w 835053"/>
              <a:gd name="connsiteY31" fmla="*/ 640556 h 670369"/>
              <a:gd name="connsiteX32" fmla="*/ 760427 w 835053"/>
              <a:gd name="connsiteY32" fmla="*/ 664369 h 670369"/>
              <a:gd name="connsiteX33" fmla="*/ 235599 w 835053"/>
              <a:gd name="connsiteY33" fmla="*/ 664369 h 670369"/>
              <a:gd name="connsiteX34" fmla="*/ 76151 w 835053"/>
              <a:gd name="connsiteY34" fmla="*/ 670274 h 670369"/>
              <a:gd name="connsiteX35" fmla="*/ 75103 w 835053"/>
              <a:gd name="connsiteY35" fmla="*/ 670370 h 670369"/>
              <a:gd name="connsiteX36" fmla="*/ 113584 w 835053"/>
              <a:gd name="connsiteY36" fmla="*/ 286703 h 670369"/>
              <a:gd name="connsiteX37" fmla="*/ 26144 w 835053"/>
              <a:gd name="connsiteY37" fmla="*/ 334709 h 670369"/>
              <a:gd name="connsiteX38" fmla="*/ 23954 w 835053"/>
              <a:gd name="connsiteY38" fmla="*/ 339185 h 670369"/>
              <a:gd name="connsiteX39" fmla="*/ 70817 w 835053"/>
              <a:gd name="connsiteY39" fmla="*/ 642747 h 670369"/>
              <a:gd name="connsiteX40" fmla="*/ 75293 w 835053"/>
              <a:gd name="connsiteY40" fmla="*/ 646462 h 670369"/>
              <a:gd name="connsiteX41" fmla="*/ 221502 w 835053"/>
              <a:gd name="connsiteY41" fmla="*/ 641128 h 670369"/>
              <a:gd name="connsiteX42" fmla="*/ 179592 w 835053"/>
              <a:gd name="connsiteY42" fmla="*/ 376619 h 670369"/>
              <a:gd name="connsiteX43" fmla="*/ 194356 w 835053"/>
              <a:gd name="connsiteY43" fmla="*/ 347186 h 670369"/>
              <a:gd name="connsiteX44" fmla="*/ 265508 w 835053"/>
              <a:gd name="connsiteY44" fmla="*/ 309944 h 670369"/>
              <a:gd name="connsiteX45" fmla="*/ 221883 w 835053"/>
              <a:gd name="connsiteY45" fmla="*/ 287084 h 670369"/>
              <a:gd name="connsiteX46" fmla="*/ 204167 w 835053"/>
              <a:gd name="connsiteY46" fmla="*/ 300419 h 670369"/>
              <a:gd name="connsiteX47" fmla="*/ 130919 w 835053"/>
              <a:gd name="connsiteY47" fmla="*/ 299847 h 670369"/>
              <a:gd name="connsiteX48" fmla="*/ 113584 w 835053"/>
              <a:gd name="connsiteY48" fmla="*/ 286703 h 670369"/>
              <a:gd name="connsiteX49" fmla="*/ 619076 w 835053"/>
              <a:gd name="connsiteY49" fmla="*/ 640652 h 670369"/>
              <a:gd name="connsiteX50" fmla="*/ 760427 w 835053"/>
              <a:gd name="connsiteY50" fmla="*/ 640652 h 670369"/>
              <a:gd name="connsiteX51" fmla="*/ 764713 w 835053"/>
              <a:gd name="connsiteY51" fmla="*/ 636937 h 670369"/>
              <a:gd name="connsiteX52" fmla="*/ 811195 w 835053"/>
              <a:gd name="connsiteY52" fmla="*/ 339185 h 670369"/>
              <a:gd name="connsiteX53" fmla="*/ 809004 w 835053"/>
              <a:gd name="connsiteY53" fmla="*/ 334709 h 670369"/>
              <a:gd name="connsiteX54" fmla="*/ 721565 w 835053"/>
              <a:gd name="connsiteY54" fmla="*/ 286703 h 670369"/>
              <a:gd name="connsiteX55" fmla="*/ 704324 w 835053"/>
              <a:gd name="connsiteY55" fmla="*/ 300038 h 670369"/>
              <a:gd name="connsiteX56" fmla="*/ 631077 w 835053"/>
              <a:gd name="connsiteY56" fmla="*/ 300609 h 670369"/>
              <a:gd name="connsiteX57" fmla="*/ 613361 w 835053"/>
              <a:gd name="connsiteY57" fmla="*/ 287274 h 670369"/>
              <a:gd name="connsiteX58" fmla="*/ 571070 w 835053"/>
              <a:gd name="connsiteY58" fmla="*/ 309372 h 670369"/>
              <a:gd name="connsiteX59" fmla="*/ 646222 w 835053"/>
              <a:gd name="connsiteY59" fmla="*/ 350615 h 670369"/>
              <a:gd name="connsiteX60" fmla="*/ 660509 w 835053"/>
              <a:gd name="connsiteY60" fmla="*/ 379762 h 670369"/>
              <a:gd name="connsiteX61" fmla="*/ 619076 w 835053"/>
              <a:gd name="connsiteY61" fmla="*/ 640652 h 670369"/>
              <a:gd name="connsiteX62" fmla="*/ 245505 w 835053"/>
              <a:gd name="connsiteY62" fmla="*/ 640652 h 670369"/>
              <a:gd name="connsiteX63" fmla="*/ 594977 w 835053"/>
              <a:gd name="connsiteY63" fmla="*/ 640652 h 670369"/>
              <a:gd name="connsiteX64" fmla="*/ 636983 w 835053"/>
              <a:gd name="connsiteY64" fmla="*/ 376047 h 670369"/>
              <a:gd name="connsiteX65" fmla="*/ 634792 w 835053"/>
              <a:gd name="connsiteY65" fmla="*/ 371475 h 670369"/>
              <a:gd name="connsiteX66" fmla="*/ 501728 w 835053"/>
              <a:gd name="connsiteY66" fmla="*/ 298323 h 670369"/>
              <a:gd name="connsiteX67" fmla="*/ 499156 w 835053"/>
              <a:gd name="connsiteY67" fmla="*/ 296418 h 670369"/>
              <a:gd name="connsiteX68" fmla="*/ 472010 w 835053"/>
              <a:gd name="connsiteY68" fmla="*/ 317945 h 670369"/>
              <a:gd name="connsiteX69" fmla="*/ 369997 w 835053"/>
              <a:gd name="connsiteY69" fmla="*/ 318802 h 670369"/>
              <a:gd name="connsiteX70" fmla="*/ 341898 w 835053"/>
              <a:gd name="connsiteY70" fmla="*/ 296799 h 670369"/>
              <a:gd name="connsiteX71" fmla="*/ 205310 w 835053"/>
              <a:gd name="connsiteY71" fmla="*/ 368332 h 670369"/>
              <a:gd name="connsiteX72" fmla="*/ 203024 w 835053"/>
              <a:gd name="connsiteY72" fmla="*/ 372904 h 670369"/>
              <a:gd name="connsiteX73" fmla="*/ 245505 w 835053"/>
              <a:gd name="connsiteY73" fmla="*/ 640652 h 670369"/>
              <a:gd name="connsiteX74" fmla="*/ 420098 w 835053"/>
              <a:gd name="connsiteY74" fmla="*/ 23813 h 670369"/>
              <a:gd name="connsiteX75" fmla="*/ 419527 w 835053"/>
              <a:gd name="connsiteY75" fmla="*/ 23813 h 670369"/>
              <a:gd name="connsiteX76" fmla="*/ 312656 w 835053"/>
              <a:gd name="connsiteY76" fmla="*/ 132588 h 670369"/>
              <a:gd name="connsiteX77" fmla="*/ 381903 w 835053"/>
              <a:gd name="connsiteY77" fmla="*/ 298133 h 670369"/>
              <a:gd name="connsiteX78" fmla="*/ 460008 w 835053"/>
              <a:gd name="connsiteY78" fmla="*/ 297466 h 670369"/>
              <a:gd name="connsiteX79" fmla="*/ 527445 w 835053"/>
              <a:gd name="connsiteY79" fmla="*/ 131921 h 670369"/>
              <a:gd name="connsiteX80" fmla="*/ 420098 w 835053"/>
              <a:gd name="connsiteY80" fmla="*/ 23813 h 670369"/>
              <a:gd name="connsiteX81" fmla="*/ 98820 w 835053"/>
              <a:gd name="connsiteY81" fmla="*/ 170021 h 670369"/>
              <a:gd name="connsiteX82" fmla="*/ 142921 w 835053"/>
              <a:gd name="connsiteY82" fmla="*/ 279464 h 670369"/>
              <a:gd name="connsiteX83" fmla="*/ 192356 w 835053"/>
              <a:gd name="connsiteY83" fmla="*/ 279845 h 670369"/>
              <a:gd name="connsiteX84" fmla="*/ 237599 w 835053"/>
              <a:gd name="connsiteY84" fmla="*/ 170117 h 670369"/>
              <a:gd name="connsiteX85" fmla="*/ 168543 w 835053"/>
              <a:gd name="connsiteY85" fmla="*/ 100013 h 670369"/>
              <a:gd name="connsiteX86" fmla="*/ 168162 w 835053"/>
              <a:gd name="connsiteY86" fmla="*/ 100013 h 670369"/>
              <a:gd name="connsiteX87" fmla="*/ 98820 w 835053"/>
              <a:gd name="connsiteY87" fmla="*/ 170021 h 670369"/>
              <a:gd name="connsiteX88" fmla="*/ 667082 w 835053"/>
              <a:gd name="connsiteY88" fmla="*/ 100013 h 670369"/>
              <a:gd name="connsiteX89" fmla="*/ 666701 w 835053"/>
              <a:gd name="connsiteY89" fmla="*/ 100013 h 670369"/>
              <a:gd name="connsiteX90" fmla="*/ 597644 w 835053"/>
              <a:gd name="connsiteY90" fmla="*/ 170402 h 670369"/>
              <a:gd name="connsiteX91" fmla="*/ 642888 w 835053"/>
              <a:gd name="connsiteY91" fmla="*/ 279845 h 670369"/>
              <a:gd name="connsiteX92" fmla="*/ 692323 w 835053"/>
              <a:gd name="connsiteY92" fmla="*/ 279464 h 670369"/>
              <a:gd name="connsiteX93" fmla="*/ 736424 w 835053"/>
              <a:gd name="connsiteY93" fmla="*/ 170021 h 670369"/>
              <a:gd name="connsiteX94" fmla="*/ 667082 w 835053"/>
              <a:gd name="connsiteY94" fmla="*/ 100013 h 670369"/>
              <a:gd name="connsiteX95" fmla="*/ 529922 w 835053"/>
              <a:gd name="connsiteY95" fmla="*/ 630841 h 670369"/>
              <a:gd name="connsiteX96" fmla="*/ 520682 w 835053"/>
              <a:gd name="connsiteY96" fmla="*/ 626459 h 670369"/>
              <a:gd name="connsiteX97" fmla="*/ 418955 w 835053"/>
              <a:gd name="connsiteY97" fmla="*/ 501015 h 670369"/>
              <a:gd name="connsiteX98" fmla="*/ 318181 w 835053"/>
              <a:gd name="connsiteY98" fmla="*/ 624459 h 670369"/>
              <a:gd name="connsiteX99" fmla="*/ 301417 w 835053"/>
              <a:gd name="connsiteY99" fmla="*/ 626174 h 670369"/>
              <a:gd name="connsiteX100" fmla="*/ 299702 w 835053"/>
              <a:gd name="connsiteY100" fmla="*/ 609410 h 670369"/>
              <a:gd name="connsiteX101" fmla="*/ 403620 w 835053"/>
              <a:gd name="connsiteY101" fmla="*/ 482060 h 670369"/>
              <a:gd name="connsiteX102" fmla="*/ 300941 w 835053"/>
              <a:gd name="connsiteY102" fmla="*/ 355378 h 670369"/>
              <a:gd name="connsiteX103" fmla="*/ 302655 w 835053"/>
              <a:gd name="connsiteY103" fmla="*/ 338614 h 670369"/>
              <a:gd name="connsiteX104" fmla="*/ 319419 w 835053"/>
              <a:gd name="connsiteY104" fmla="*/ 340328 h 670369"/>
              <a:gd name="connsiteX105" fmla="*/ 419051 w 835053"/>
              <a:gd name="connsiteY105" fmla="*/ 463106 h 670369"/>
              <a:gd name="connsiteX106" fmla="*/ 519254 w 835053"/>
              <a:gd name="connsiteY106" fmla="*/ 340233 h 670369"/>
              <a:gd name="connsiteX107" fmla="*/ 536018 w 835053"/>
              <a:gd name="connsiteY107" fmla="*/ 338519 h 670369"/>
              <a:gd name="connsiteX108" fmla="*/ 537732 w 835053"/>
              <a:gd name="connsiteY108" fmla="*/ 355283 h 670369"/>
              <a:gd name="connsiteX109" fmla="*/ 434386 w 835053"/>
              <a:gd name="connsiteY109" fmla="*/ 481965 h 670369"/>
              <a:gd name="connsiteX110" fmla="*/ 539161 w 835053"/>
              <a:gd name="connsiteY110" fmla="*/ 611219 h 670369"/>
              <a:gd name="connsiteX111" fmla="*/ 537446 w 835053"/>
              <a:gd name="connsiteY111" fmla="*/ 627983 h 670369"/>
              <a:gd name="connsiteX112" fmla="*/ 529922 w 835053"/>
              <a:gd name="connsiteY112" fmla="*/ 630841 h 670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835053" h="670369">
                <a:moveTo>
                  <a:pt x="75103" y="670370"/>
                </a:moveTo>
                <a:cubicBezTo>
                  <a:pt x="61292" y="670370"/>
                  <a:pt x="49385" y="660273"/>
                  <a:pt x="47290" y="646462"/>
                </a:cubicBezTo>
                <a:lnTo>
                  <a:pt x="332" y="342900"/>
                </a:lnTo>
                <a:cubicBezTo>
                  <a:pt x="-1478" y="331184"/>
                  <a:pt x="4237" y="319564"/>
                  <a:pt x="14619" y="313849"/>
                </a:cubicBezTo>
                <a:lnTo>
                  <a:pt x="98439" y="267748"/>
                </a:lnTo>
                <a:cubicBezTo>
                  <a:pt x="82913" y="243078"/>
                  <a:pt x="74627" y="209264"/>
                  <a:pt x="75008" y="169640"/>
                </a:cubicBezTo>
                <a:cubicBezTo>
                  <a:pt x="75008" y="169545"/>
                  <a:pt x="75008" y="169450"/>
                  <a:pt x="75008" y="169355"/>
                </a:cubicBezTo>
                <a:cubicBezTo>
                  <a:pt x="76722" y="115348"/>
                  <a:pt x="115775" y="76200"/>
                  <a:pt x="168162" y="76200"/>
                </a:cubicBezTo>
                <a:cubicBezTo>
                  <a:pt x="168353" y="76200"/>
                  <a:pt x="168448" y="76200"/>
                  <a:pt x="168638" y="76200"/>
                </a:cubicBezTo>
                <a:cubicBezTo>
                  <a:pt x="222836" y="76486"/>
                  <a:pt x="260078" y="114109"/>
                  <a:pt x="261412" y="169831"/>
                </a:cubicBezTo>
                <a:cubicBezTo>
                  <a:pt x="261221" y="209836"/>
                  <a:pt x="252649" y="243650"/>
                  <a:pt x="237028" y="268224"/>
                </a:cubicBezTo>
                <a:lnTo>
                  <a:pt x="286463" y="294132"/>
                </a:lnTo>
                <a:cubicBezTo>
                  <a:pt x="287891" y="294894"/>
                  <a:pt x="289130" y="295942"/>
                  <a:pt x="290082" y="297085"/>
                </a:cubicBezTo>
                <a:lnTo>
                  <a:pt x="326658" y="277940"/>
                </a:lnTo>
                <a:cubicBezTo>
                  <a:pt x="302465" y="242506"/>
                  <a:pt x="289034" y="192215"/>
                  <a:pt x="288749" y="132302"/>
                </a:cubicBezTo>
                <a:cubicBezTo>
                  <a:pt x="290654" y="53435"/>
                  <a:pt x="343136" y="381"/>
                  <a:pt x="419336" y="0"/>
                </a:cubicBezTo>
                <a:cubicBezTo>
                  <a:pt x="419527" y="0"/>
                  <a:pt x="419813" y="0"/>
                  <a:pt x="420003" y="0"/>
                </a:cubicBezTo>
                <a:cubicBezTo>
                  <a:pt x="493727" y="0"/>
                  <a:pt x="548781" y="55150"/>
                  <a:pt x="551162" y="131350"/>
                </a:cubicBezTo>
                <a:cubicBezTo>
                  <a:pt x="551162" y="131445"/>
                  <a:pt x="551162" y="131540"/>
                  <a:pt x="551162" y="131636"/>
                </a:cubicBezTo>
                <a:cubicBezTo>
                  <a:pt x="551734" y="191738"/>
                  <a:pt x="538589" y="242316"/>
                  <a:pt x="514015" y="278035"/>
                </a:cubicBezTo>
                <a:lnTo>
                  <a:pt x="546305" y="295751"/>
                </a:lnTo>
                <a:cubicBezTo>
                  <a:pt x="546971" y="295180"/>
                  <a:pt x="547733" y="294608"/>
                  <a:pt x="548591" y="294132"/>
                </a:cubicBezTo>
                <a:lnTo>
                  <a:pt x="598025" y="268224"/>
                </a:lnTo>
                <a:cubicBezTo>
                  <a:pt x="582404" y="243650"/>
                  <a:pt x="573832" y="209931"/>
                  <a:pt x="573641" y="170212"/>
                </a:cubicBezTo>
                <a:cubicBezTo>
                  <a:pt x="574975" y="114109"/>
                  <a:pt x="612218" y="76486"/>
                  <a:pt x="666415" y="76200"/>
                </a:cubicBezTo>
                <a:cubicBezTo>
                  <a:pt x="666605" y="76200"/>
                  <a:pt x="666701" y="76200"/>
                  <a:pt x="666891" y="76200"/>
                </a:cubicBezTo>
                <a:cubicBezTo>
                  <a:pt x="719279" y="76200"/>
                  <a:pt x="758426" y="115348"/>
                  <a:pt x="760046" y="169355"/>
                </a:cubicBezTo>
                <a:cubicBezTo>
                  <a:pt x="760046" y="169450"/>
                  <a:pt x="760046" y="169545"/>
                  <a:pt x="760046" y="169640"/>
                </a:cubicBezTo>
                <a:cubicBezTo>
                  <a:pt x="760427" y="209264"/>
                  <a:pt x="752140" y="243078"/>
                  <a:pt x="736614" y="267748"/>
                </a:cubicBezTo>
                <a:lnTo>
                  <a:pt x="820434" y="313754"/>
                </a:lnTo>
                <a:cubicBezTo>
                  <a:pt x="830816" y="319469"/>
                  <a:pt x="836531" y="331089"/>
                  <a:pt x="834722" y="342805"/>
                </a:cubicBezTo>
                <a:lnTo>
                  <a:pt x="788240" y="640556"/>
                </a:lnTo>
                <a:cubicBezTo>
                  <a:pt x="786049" y="654368"/>
                  <a:pt x="774333" y="664369"/>
                  <a:pt x="760427" y="664369"/>
                </a:cubicBezTo>
                <a:lnTo>
                  <a:pt x="235599" y="664369"/>
                </a:lnTo>
                <a:lnTo>
                  <a:pt x="76151" y="670274"/>
                </a:lnTo>
                <a:cubicBezTo>
                  <a:pt x="75770" y="670370"/>
                  <a:pt x="75484" y="670370"/>
                  <a:pt x="75103" y="670370"/>
                </a:cubicBezTo>
                <a:close/>
                <a:moveTo>
                  <a:pt x="113584" y="286703"/>
                </a:moveTo>
                <a:lnTo>
                  <a:pt x="26144" y="334709"/>
                </a:lnTo>
                <a:cubicBezTo>
                  <a:pt x="24525" y="335566"/>
                  <a:pt x="23668" y="337375"/>
                  <a:pt x="23954" y="339185"/>
                </a:cubicBezTo>
                <a:lnTo>
                  <a:pt x="70817" y="642747"/>
                </a:lnTo>
                <a:cubicBezTo>
                  <a:pt x="71198" y="644938"/>
                  <a:pt x="73198" y="646367"/>
                  <a:pt x="75293" y="646462"/>
                </a:cubicBezTo>
                <a:lnTo>
                  <a:pt x="221502" y="641128"/>
                </a:lnTo>
                <a:lnTo>
                  <a:pt x="179592" y="376619"/>
                </a:lnTo>
                <a:cubicBezTo>
                  <a:pt x="177687" y="364617"/>
                  <a:pt x="183593" y="352806"/>
                  <a:pt x="194356" y="347186"/>
                </a:cubicBezTo>
                <a:lnTo>
                  <a:pt x="265508" y="309944"/>
                </a:lnTo>
                <a:lnTo>
                  <a:pt x="221883" y="287084"/>
                </a:lnTo>
                <a:cubicBezTo>
                  <a:pt x="216454" y="292322"/>
                  <a:pt x="210548" y="296799"/>
                  <a:pt x="204167" y="300419"/>
                </a:cubicBezTo>
                <a:cubicBezTo>
                  <a:pt x="180830" y="313658"/>
                  <a:pt x="154160" y="313468"/>
                  <a:pt x="130919" y="299847"/>
                </a:cubicBezTo>
                <a:cubicBezTo>
                  <a:pt x="124633" y="296323"/>
                  <a:pt x="118823" y="291846"/>
                  <a:pt x="113584" y="286703"/>
                </a:cubicBezTo>
                <a:close/>
                <a:moveTo>
                  <a:pt x="619076" y="640652"/>
                </a:moveTo>
                <a:lnTo>
                  <a:pt x="760427" y="640652"/>
                </a:lnTo>
                <a:cubicBezTo>
                  <a:pt x="762617" y="640652"/>
                  <a:pt x="764427" y="639128"/>
                  <a:pt x="764713" y="636937"/>
                </a:cubicBezTo>
                <a:lnTo>
                  <a:pt x="811195" y="339185"/>
                </a:lnTo>
                <a:cubicBezTo>
                  <a:pt x="811481" y="337375"/>
                  <a:pt x="810623" y="335566"/>
                  <a:pt x="809004" y="334709"/>
                </a:cubicBezTo>
                <a:lnTo>
                  <a:pt x="721565" y="286703"/>
                </a:lnTo>
                <a:cubicBezTo>
                  <a:pt x="716326" y="291846"/>
                  <a:pt x="710516" y="296323"/>
                  <a:pt x="704324" y="300038"/>
                </a:cubicBezTo>
                <a:cubicBezTo>
                  <a:pt x="681083" y="313658"/>
                  <a:pt x="654318" y="313944"/>
                  <a:pt x="631077" y="300609"/>
                </a:cubicBezTo>
                <a:cubicBezTo>
                  <a:pt x="624695" y="296990"/>
                  <a:pt x="618790" y="292513"/>
                  <a:pt x="613361" y="287274"/>
                </a:cubicBezTo>
                <a:lnTo>
                  <a:pt x="571070" y="309372"/>
                </a:lnTo>
                <a:lnTo>
                  <a:pt x="646222" y="350615"/>
                </a:lnTo>
                <a:cubicBezTo>
                  <a:pt x="656604" y="356330"/>
                  <a:pt x="662319" y="368046"/>
                  <a:pt x="660509" y="379762"/>
                </a:cubicBezTo>
                <a:lnTo>
                  <a:pt x="619076" y="640652"/>
                </a:lnTo>
                <a:close/>
                <a:moveTo>
                  <a:pt x="245505" y="640652"/>
                </a:moveTo>
                <a:lnTo>
                  <a:pt x="594977" y="640652"/>
                </a:lnTo>
                <a:lnTo>
                  <a:pt x="636983" y="376047"/>
                </a:lnTo>
                <a:cubicBezTo>
                  <a:pt x="637268" y="374237"/>
                  <a:pt x="636411" y="372428"/>
                  <a:pt x="634792" y="371475"/>
                </a:cubicBezTo>
                <a:lnTo>
                  <a:pt x="501728" y="298323"/>
                </a:lnTo>
                <a:cubicBezTo>
                  <a:pt x="500775" y="297752"/>
                  <a:pt x="499918" y="297180"/>
                  <a:pt x="499156" y="296418"/>
                </a:cubicBezTo>
                <a:cubicBezTo>
                  <a:pt x="490964" y="304895"/>
                  <a:pt x="481916" y="312134"/>
                  <a:pt x="472010" y="317945"/>
                </a:cubicBezTo>
                <a:cubicBezTo>
                  <a:pt x="439625" y="336899"/>
                  <a:pt x="402477" y="337280"/>
                  <a:pt x="369997" y="318802"/>
                </a:cubicBezTo>
                <a:cubicBezTo>
                  <a:pt x="359710" y="312992"/>
                  <a:pt x="350375" y="305562"/>
                  <a:pt x="341898" y="296799"/>
                </a:cubicBezTo>
                <a:lnTo>
                  <a:pt x="205310" y="368332"/>
                </a:lnTo>
                <a:cubicBezTo>
                  <a:pt x="203690" y="369189"/>
                  <a:pt x="202738" y="370999"/>
                  <a:pt x="203024" y="372904"/>
                </a:cubicBezTo>
                <a:lnTo>
                  <a:pt x="245505" y="640652"/>
                </a:lnTo>
                <a:close/>
                <a:moveTo>
                  <a:pt x="420098" y="23813"/>
                </a:moveTo>
                <a:cubicBezTo>
                  <a:pt x="419908" y="23813"/>
                  <a:pt x="419717" y="23813"/>
                  <a:pt x="419527" y="23813"/>
                </a:cubicBezTo>
                <a:cubicBezTo>
                  <a:pt x="342470" y="24194"/>
                  <a:pt x="313799" y="82677"/>
                  <a:pt x="312656" y="132588"/>
                </a:cubicBezTo>
                <a:cubicBezTo>
                  <a:pt x="313037" y="211646"/>
                  <a:pt x="338945" y="273653"/>
                  <a:pt x="381903" y="298133"/>
                </a:cubicBezTo>
                <a:cubicBezTo>
                  <a:pt x="406763" y="312325"/>
                  <a:pt x="435243" y="312039"/>
                  <a:pt x="460008" y="297466"/>
                </a:cubicBezTo>
                <a:cubicBezTo>
                  <a:pt x="502871" y="272320"/>
                  <a:pt x="528112" y="210407"/>
                  <a:pt x="527445" y="131921"/>
                </a:cubicBezTo>
                <a:cubicBezTo>
                  <a:pt x="525350" y="68199"/>
                  <a:pt x="481344" y="23813"/>
                  <a:pt x="420098" y="23813"/>
                </a:cubicBezTo>
                <a:close/>
                <a:moveTo>
                  <a:pt x="98820" y="170021"/>
                </a:moveTo>
                <a:cubicBezTo>
                  <a:pt x="98344" y="222123"/>
                  <a:pt x="114822" y="262985"/>
                  <a:pt x="142921" y="279464"/>
                </a:cubicBezTo>
                <a:cubicBezTo>
                  <a:pt x="158828" y="288798"/>
                  <a:pt x="176449" y="288989"/>
                  <a:pt x="192356" y="279845"/>
                </a:cubicBezTo>
                <a:cubicBezTo>
                  <a:pt x="220454" y="263843"/>
                  <a:pt x="237409" y="222790"/>
                  <a:pt x="237599" y="170117"/>
                </a:cubicBezTo>
                <a:cubicBezTo>
                  <a:pt x="236837" y="138113"/>
                  <a:pt x="218264" y="100298"/>
                  <a:pt x="168543" y="100013"/>
                </a:cubicBezTo>
                <a:cubicBezTo>
                  <a:pt x="168448" y="100013"/>
                  <a:pt x="168257" y="100013"/>
                  <a:pt x="168162" y="100013"/>
                </a:cubicBezTo>
                <a:cubicBezTo>
                  <a:pt x="122061" y="100013"/>
                  <a:pt x="99963" y="136208"/>
                  <a:pt x="98820" y="170021"/>
                </a:cubicBezTo>
                <a:close/>
                <a:moveTo>
                  <a:pt x="667082" y="100013"/>
                </a:moveTo>
                <a:cubicBezTo>
                  <a:pt x="666986" y="100013"/>
                  <a:pt x="666796" y="100013"/>
                  <a:pt x="666701" y="100013"/>
                </a:cubicBezTo>
                <a:cubicBezTo>
                  <a:pt x="616980" y="100203"/>
                  <a:pt x="598406" y="138113"/>
                  <a:pt x="597644" y="170402"/>
                </a:cubicBezTo>
                <a:cubicBezTo>
                  <a:pt x="597930" y="222790"/>
                  <a:pt x="614789" y="263843"/>
                  <a:pt x="642888" y="279845"/>
                </a:cubicBezTo>
                <a:cubicBezTo>
                  <a:pt x="658890" y="288893"/>
                  <a:pt x="676416" y="288798"/>
                  <a:pt x="692323" y="279464"/>
                </a:cubicBezTo>
                <a:cubicBezTo>
                  <a:pt x="720326" y="262985"/>
                  <a:pt x="736805" y="222123"/>
                  <a:pt x="736424" y="170021"/>
                </a:cubicBezTo>
                <a:cubicBezTo>
                  <a:pt x="735281" y="136208"/>
                  <a:pt x="713087" y="100013"/>
                  <a:pt x="667082" y="100013"/>
                </a:cubicBezTo>
                <a:close/>
                <a:moveTo>
                  <a:pt x="529922" y="630841"/>
                </a:moveTo>
                <a:cubicBezTo>
                  <a:pt x="526493" y="630841"/>
                  <a:pt x="523064" y="629317"/>
                  <a:pt x="520682" y="626459"/>
                </a:cubicBezTo>
                <a:lnTo>
                  <a:pt x="418955" y="501015"/>
                </a:lnTo>
                <a:lnTo>
                  <a:pt x="318181" y="624459"/>
                </a:lnTo>
                <a:cubicBezTo>
                  <a:pt x="313990" y="629507"/>
                  <a:pt x="306560" y="630365"/>
                  <a:pt x="301417" y="626174"/>
                </a:cubicBezTo>
                <a:cubicBezTo>
                  <a:pt x="296273" y="621983"/>
                  <a:pt x="295607" y="614553"/>
                  <a:pt x="299702" y="609410"/>
                </a:cubicBezTo>
                <a:lnTo>
                  <a:pt x="403620" y="482060"/>
                </a:lnTo>
                <a:lnTo>
                  <a:pt x="300941" y="355378"/>
                </a:lnTo>
                <a:cubicBezTo>
                  <a:pt x="296750" y="350234"/>
                  <a:pt x="297607" y="342805"/>
                  <a:pt x="302655" y="338614"/>
                </a:cubicBezTo>
                <a:cubicBezTo>
                  <a:pt x="307799" y="334423"/>
                  <a:pt x="315228" y="335280"/>
                  <a:pt x="319419" y="340328"/>
                </a:cubicBezTo>
                <a:lnTo>
                  <a:pt x="419051" y="463106"/>
                </a:lnTo>
                <a:lnTo>
                  <a:pt x="519254" y="340233"/>
                </a:lnTo>
                <a:cubicBezTo>
                  <a:pt x="523445" y="335185"/>
                  <a:pt x="530874" y="334423"/>
                  <a:pt x="536018" y="338519"/>
                </a:cubicBezTo>
                <a:cubicBezTo>
                  <a:pt x="541161" y="342710"/>
                  <a:pt x="541828" y="350139"/>
                  <a:pt x="537732" y="355283"/>
                </a:cubicBezTo>
                <a:lnTo>
                  <a:pt x="434386" y="481965"/>
                </a:lnTo>
                <a:lnTo>
                  <a:pt x="539161" y="611219"/>
                </a:lnTo>
                <a:cubicBezTo>
                  <a:pt x="543352" y="616363"/>
                  <a:pt x="542495" y="623792"/>
                  <a:pt x="537446" y="627983"/>
                </a:cubicBezTo>
                <a:cubicBezTo>
                  <a:pt x="535160" y="629888"/>
                  <a:pt x="532493" y="630841"/>
                  <a:pt x="529922" y="630841"/>
                </a:cubicBezTo>
                <a:close/>
              </a:path>
            </a:pathLst>
          </a:custGeom>
          <a:gradFill>
            <a:gsLst>
              <a:gs pos="0">
                <a:srgbClr val="A5CF67"/>
              </a:gs>
              <a:gs pos="100000">
                <a:schemeClr val="accent1"/>
              </a:gs>
            </a:gsLst>
            <a:lin ang="2700000" scaled="0"/>
          </a:gradFill>
          <a:ln w="9525" cap="flat">
            <a:noFill/>
            <a:prstDash val="solid"/>
            <a:miter/>
          </a:ln>
        </p:spPr>
        <p:txBody>
          <a:bodyPr rtlCol="0" anchor="ctr"/>
          <a:lstStyle/>
          <a:p>
            <a:endParaRPr lang="en-US"/>
          </a:p>
        </p:txBody>
      </p:sp>
      <p:grpSp>
        <p:nvGrpSpPr>
          <p:cNvPr id="5" name="Graphic 1">
            <a:extLst>
              <a:ext uri="{FF2B5EF4-FFF2-40B4-BE49-F238E27FC236}">
                <a16:creationId xmlns:a16="http://schemas.microsoft.com/office/drawing/2014/main" id="{B9975330-E5B7-3761-93C3-CAEC18C2F8F2}"/>
              </a:ext>
            </a:extLst>
          </p:cNvPr>
          <p:cNvGrpSpPr/>
          <p:nvPr/>
        </p:nvGrpSpPr>
        <p:grpSpPr>
          <a:xfrm>
            <a:off x="804488" y="3805980"/>
            <a:ext cx="402675" cy="402675"/>
            <a:chOff x="2877032" y="566529"/>
            <a:chExt cx="5676420" cy="5676420"/>
          </a:xfrm>
          <a:gradFill>
            <a:gsLst>
              <a:gs pos="100000">
                <a:schemeClr val="accent1"/>
              </a:gs>
              <a:gs pos="0">
                <a:srgbClr val="A5CF67"/>
              </a:gs>
            </a:gsLst>
            <a:lin ang="2700000" scaled="1"/>
          </a:gradFill>
        </p:grpSpPr>
        <p:sp>
          <p:nvSpPr>
            <p:cNvPr id="6" name="Freeform: Shape 3">
              <a:extLst>
                <a:ext uri="{FF2B5EF4-FFF2-40B4-BE49-F238E27FC236}">
                  <a16:creationId xmlns:a16="http://schemas.microsoft.com/office/drawing/2014/main" id="{D6F2EC3A-43EA-9F17-8B9D-00E88F3127EC}"/>
                </a:ext>
              </a:extLst>
            </p:cNvPr>
            <p:cNvSpPr/>
            <p:nvPr/>
          </p:nvSpPr>
          <p:spPr>
            <a:xfrm>
              <a:off x="2877032" y="566529"/>
              <a:ext cx="5644167" cy="5644167"/>
            </a:xfrm>
            <a:custGeom>
              <a:avLst/>
              <a:gdLst>
                <a:gd name="connsiteX0" fmla="*/ 2822084 w 5644167"/>
                <a:gd name="connsiteY0" fmla="*/ 5644168 h 5644167"/>
                <a:gd name="connsiteX1" fmla="*/ 0 w 5644167"/>
                <a:gd name="connsiteY1" fmla="*/ 2822084 h 5644167"/>
                <a:gd name="connsiteX2" fmla="*/ 2822084 w 5644167"/>
                <a:gd name="connsiteY2" fmla="*/ 0 h 5644167"/>
                <a:gd name="connsiteX3" fmla="*/ 5644168 w 5644167"/>
                <a:gd name="connsiteY3" fmla="*/ 2822084 h 5644167"/>
                <a:gd name="connsiteX4" fmla="*/ 2822084 w 5644167"/>
                <a:gd name="connsiteY4" fmla="*/ 5644168 h 5644167"/>
                <a:gd name="connsiteX5" fmla="*/ 2822084 w 5644167"/>
                <a:gd name="connsiteY5" fmla="*/ 161262 h 5644167"/>
                <a:gd name="connsiteX6" fmla="*/ 161262 w 5644167"/>
                <a:gd name="connsiteY6" fmla="*/ 2822084 h 5644167"/>
                <a:gd name="connsiteX7" fmla="*/ 2822084 w 5644167"/>
                <a:gd name="connsiteY7" fmla="*/ 5482906 h 5644167"/>
                <a:gd name="connsiteX8" fmla="*/ 5482906 w 5644167"/>
                <a:gd name="connsiteY8" fmla="*/ 2822084 h 5644167"/>
                <a:gd name="connsiteX9" fmla="*/ 2822084 w 5644167"/>
                <a:gd name="connsiteY9" fmla="*/ 161262 h 5644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44167" h="5644167">
                  <a:moveTo>
                    <a:pt x="2822084" y="5644168"/>
                  </a:moveTo>
                  <a:cubicBezTo>
                    <a:pt x="1266229" y="5644168"/>
                    <a:pt x="0" y="4377939"/>
                    <a:pt x="0" y="2822084"/>
                  </a:cubicBezTo>
                  <a:cubicBezTo>
                    <a:pt x="0" y="1266229"/>
                    <a:pt x="1266229" y="0"/>
                    <a:pt x="2822084" y="0"/>
                  </a:cubicBezTo>
                  <a:cubicBezTo>
                    <a:pt x="4377939" y="0"/>
                    <a:pt x="5644168" y="1266229"/>
                    <a:pt x="5644168" y="2822084"/>
                  </a:cubicBezTo>
                  <a:cubicBezTo>
                    <a:pt x="5644168" y="4377939"/>
                    <a:pt x="4377939" y="5644168"/>
                    <a:pt x="2822084" y="5644168"/>
                  </a:cubicBezTo>
                  <a:close/>
                  <a:moveTo>
                    <a:pt x="2822084" y="161262"/>
                  </a:moveTo>
                  <a:cubicBezTo>
                    <a:pt x="1354600" y="161262"/>
                    <a:pt x="161262" y="1354600"/>
                    <a:pt x="161262" y="2822084"/>
                  </a:cubicBezTo>
                  <a:cubicBezTo>
                    <a:pt x="161262" y="4289568"/>
                    <a:pt x="1354600" y="5482906"/>
                    <a:pt x="2822084" y="5482906"/>
                  </a:cubicBezTo>
                  <a:cubicBezTo>
                    <a:pt x="4289568" y="5482906"/>
                    <a:pt x="5482906" y="4289568"/>
                    <a:pt x="5482906" y="2822084"/>
                  </a:cubicBezTo>
                  <a:cubicBezTo>
                    <a:pt x="5482906" y="1354600"/>
                    <a:pt x="4289568" y="161262"/>
                    <a:pt x="2822084" y="161262"/>
                  </a:cubicBezTo>
                  <a:close/>
                </a:path>
              </a:pathLst>
            </a:custGeom>
            <a:grpFill/>
            <a:ln w="64402"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C1263C53-5FEC-F62E-4FF3-96CF659EC500}"/>
                </a:ext>
              </a:extLst>
            </p:cNvPr>
            <p:cNvSpPr/>
            <p:nvPr/>
          </p:nvSpPr>
          <p:spPr>
            <a:xfrm>
              <a:off x="4163418" y="1882587"/>
              <a:ext cx="3071394" cy="3070911"/>
            </a:xfrm>
            <a:custGeom>
              <a:avLst/>
              <a:gdLst>
                <a:gd name="connsiteX0" fmla="*/ 2990280 w 3071394"/>
                <a:gd name="connsiteY0" fmla="*/ 3070911 h 3070911"/>
                <a:gd name="connsiteX1" fmla="*/ 2933516 w 3071394"/>
                <a:gd name="connsiteY1" fmla="*/ 3047044 h 3070911"/>
                <a:gd name="connsiteX2" fmla="*/ 23705 w 3071394"/>
                <a:gd name="connsiteY2" fmla="*/ 137879 h 3070911"/>
                <a:gd name="connsiteX3" fmla="*/ 23705 w 3071394"/>
                <a:gd name="connsiteY3" fmla="*/ 23705 h 3070911"/>
                <a:gd name="connsiteX4" fmla="*/ 137879 w 3071394"/>
                <a:gd name="connsiteY4" fmla="*/ 23705 h 3070911"/>
                <a:gd name="connsiteX5" fmla="*/ 3047690 w 3071394"/>
                <a:gd name="connsiteY5" fmla="*/ 2933516 h 3070911"/>
                <a:gd name="connsiteX6" fmla="*/ 3047690 w 3071394"/>
                <a:gd name="connsiteY6" fmla="*/ 3047689 h 3070911"/>
                <a:gd name="connsiteX7" fmla="*/ 2990280 w 3071394"/>
                <a:gd name="connsiteY7" fmla="*/ 3070911 h 3070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71394" h="3070911">
                  <a:moveTo>
                    <a:pt x="2990280" y="3070911"/>
                  </a:moveTo>
                  <a:cubicBezTo>
                    <a:pt x="2969639" y="3070911"/>
                    <a:pt x="2948997" y="3063170"/>
                    <a:pt x="2933516" y="3047044"/>
                  </a:cubicBezTo>
                  <a:lnTo>
                    <a:pt x="23705" y="137879"/>
                  </a:lnTo>
                  <a:cubicBezTo>
                    <a:pt x="-7902" y="106272"/>
                    <a:pt x="-7902" y="55313"/>
                    <a:pt x="23705" y="23705"/>
                  </a:cubicBezTo>
                  <a:cubicBezTo>
                    <a:pt x="55313" y="-7902"/>
                    <a:pt x="106272" y="-7902"/>
                    <a:pt x="137879" y="23705"/>
                  </a:cubicBezTo>
                  <a:lnTo>
                    <a:pt x="3047690" y="2933516"/>
                  </a:lnTo>
                  <a:cubicBezTo>
                    <a:pt x="3079297" y="2965123"/>
                    <a:pt x="3079297" y="3016082"/>
                    <a:pt x="3047690" y="3047689"/>
                  </a:cubicBezTo>
                  <a:cubicBezTo>
                    <a:pt x="3031563" y="3063170"/>
                    <a:pt x="3010922" y="3070911"/>
                    <a:pt x="2990280" y="3070911"/>
                  </a:cubicBezTo>
                  <a:close/>
                </a:path>
              </a:pathLst>
            </a:custGeom>
            <a:grpFill/>
            <a:ln w="64402"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6D9E67EC-BEEF-7E6C-32EF-95D6B9C6E815}"/>
                </a:ext>
              </a:extLst>
            </p:cNvPr>
            <p:cNvSpPr/>
            <p:nvPr/>
          </p:nvSpPr>
          <p:spPr>
            <a:xfrm>
              <a:off x="4164063" y="1881942"/>
              <a:ext cx="3071394" cy="3071556"/>
            </a:xfrm>
            <a:custGeom>
              <a:avLst/>
              <a:gdLst>
                <a:gd name="connsiteX0" fmla="*/ 80470 w 3071394"/>
                <a:gd name="connsiteY0" fmla="*/ 3071556 h 3071556"/>
                <a:gd name="connsiteX1" fmla="*/ 23705 w 3071394"/>
                <a:gd name="connsiteY1" fmla="*/ 3047689 h 3071556"/>
                <a:gd name="connsiteX2" fmla="*/ 23705 w 3071394"/>
                <a:gd name="connsiteY2" fmla="*/ 2933516 h 3071556"/>
                <a:gd name="connsiteX3" fmla="*/ 2933516 w 3071394"/>
                <a:gd name="connsiteY3" fmla="*/ 23705 h 3071556"/>
                <a:gd name="connsiteX4" fmla="*/ 3047689 w 3071394"/>
                <a:gd name="connsiteY4" fmla="*/ 23705 h 3071556"/>
                <a:gd name="connsiteX5" fmla="*/ 3047689 w 3071394"/>
                <a:gd name="connsiteY5" fmla="*/ 137879 h 3071556"/>
                <a:gd name="connsiteX6" fmla="*/ 137234 w 3071394"/>
                <a:gd name="connsiteY6" fmla="*/ 3047689 h 3071556"/>
                <a:gd name="connsiteX7" fmla="*/ 80470 w 3071394"/>
                <a:gd name="connsiteY7" fmla="*/ 3071556 h 3071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71394" h="3071556">
                  <a:moveTo>
                    <a:pt x="80470" y="3071556"/>
                  </a:moveTo>
                  <a:cubicBezTo>
                    <a:pt x="59828" y="3071556"/>
                    <a:pt x="39187" y="3063816"/>
                    <a:pt x="23705" y="3047689"/>
                  </a:cubicBezTo>
                  <a:cubicBezTo>
                    <a:pt x="-7902" y="3016082"/>
                    <a:pt x="-7902" y="2965123"/>
                    <a:pt x="23705" y="2933516"/>
                  </a:cubicBezTo>
                  <a:lnTo>
                    <a:pt x="2933516" y="23705"/>
                  </a:lnTo>
                  <a:cubicBezTo>
                    <a:pt x="2965123" y="-7902"/>
                    <a:pt x="3016082" y="-7902"/>
                    <a:pt x="3047689" y="23705"/>
                  </a:cubicBezTo>
                  <a:cubicBezTo>
                    <a:pt x="3079297" y="55313"/>
                    <a:pt x="3079297" y="106272"/>
                    <a:pt x="3047689" y="137879"/>
                  </a:cubicBezTo>
                  <a:lnTo>
                    <a:pt x="137234" y="3047689"/>
                  </a:lnTo>
                  <a:cubicBezTo>
                    <a:pt x="121753" y="3063816"/>
                    <a:pt x="101111" y="3071556"/>
                    <a:pt x="80470" y="3071556"/>
                  </a:cubicBezTo>
                  <a:close/>
                </a:path>
              </a:pathLst>
            </a:custGeom>
            <a:grpFill/>
            <a:ln w="64402" cap="flat">
              <a:noFill/>
              <a:prstDash val="solid"/>
              <a:miter/>
            </a:ln>
          </p:spPr>
          <p:txBody>
            <a:bodyPr rtlCol="0" anchor="ctr"/>
            <a:lstStyle/>
            <a:p>
              <a:endParaRPr lang="en-US"/>
            </a:p>
          </p:txBody>
        </p:sp>
      </p:grpSp>
    </p:spTree>
    <p:extLst>
      <p:ext uri="{BB962C8B-B14F-4D97-AF65-F5344CB8AC3E}">
        <p14:creationId xmlns:p14="http://schemas.microsoft.com/office/powerpoint/2010/main" val="3167687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3ECC9-00C1-9B11-50EC-FC93356DEB20}"/>
              </a:ext>
            </a:extLst>
          </p:cNvPr>
          <p:cNvSpPr>
            <a:spLocks noGrp="1"/>
          </p:cNvSpPr>
          <p:nvPr>
            <p:ph type="title"/>
          </p:nvPr>
        </p:nvSpPr>
        <p:spPr/>
        <p:txBody>
          <a:bodyPr/>
          <a:lstStyle/>
          <a:p>
            <a:r>
              <a:rPr lang="en-IN" dirty="0"/>
              <a:t>Businesses are </a:t>
            </a:r>
            <a:r>
              <a:rPr lang="en-IN" b="1" i="1" dirty="0"/>
              <a:t>wanting &amp; waiting </a:t>
            </a:r>
            <a:r>
              <a:rPr lang="en-IN" dirty="0"/>
              <a:t>for the easy solution</a:t>
            </a:r>
            <a:br>
              <a:rPr lang="en-IN" dirty="0"/>
            </a:br>
            <a:endParaRPr lang="en-IN" dirty="0"/>
          </a:p>
        </p:txBody>
      </p:sp>
      <p:sp>
        <p:nvSpPr>
          <p:cNvPr id="3" name="Content Placeholder 2">
            <a:extLst>
              <a:ext uri="{FF2B5EF4-FFF2-40B4-BE49-F238E27FC236}">
                <a16:creationId xmlns:a16="http://schemas.microsoft.com/office/drawing/2014/main" id="{8DAE5106-EF33-45F8-EF8D-6EF944C354C9}"/>
              </a:ext>
            </a:extLst>
          </p:cNvPr>
          <p:cNvSpPr>
            <a:spLocks noGrp="1"/>
          </p:cNvSpPr>
          <p:nvPr>
            <p:ph sz="quarter" idx="21"/>
          </p:nvPr>
        </p:nvSpPr>
        <p:spPr/>
        <p:txBody>
          <a:bodyPr/>
          <a:lstStyle/>
          <a:p>
            <a:pPr marL="0" indent="0">
              <a:buNone/>
            </a:pPr>
            <a:r>
              <a:rPr lang="en-IN" dirty="0"/>
              <a:t>Reference:</a:t>
            </a:r>
            <a:endParaRPr lang="en-IN" dirty="0">
              <a:hlinkClick r:id="rId2"/>
            </a:endParaRPr>
          </a:p>
          <a:p>
            <a:pPr marL="0" indent="0">
              <a:buNone/>
            </a:pPr>
            <a:r>
              <a:rPr lang="en-IN" dirty="0">
                <a:hlinkClick r:id="rId2"/>
              </a:rPr>
              <a:t>CR-PB-163578</a:t>
            </a:r>
            <a:r>
              <a:rPr lang="en-IN" dirty="0"/>
              <a:t> - SPPID To Support Import and Conversion of Legacy Flat-filed P&amp;IDs to Smart P&amp;IDs</a:t>
            </a:r>
          </a:p>
          <a:p>
            <a:pPr marL="0" indent="0">
              <a:buNone/>
            </a:pPr>
            <a:endParaRPr lang="en-IN" dirty="0"/>
          </a:p>
        </p:txBody>
      </p:sp>
    </p:spTree>
    <p:extLst>
      <p:ext uri="{BB962C8B-B14F-4D97-AF65-F5344CB8AC3E}">
        <p14:creationId xmlns:p14="http://schemas.microsoft.com/office/powerpoint/2010/main" val="1031324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BC437-9D27-207E-0DD9-E7A57D29AD2E}"/>
              </a:ext>
            </a:extLst>
          </p:cNvPr>
          <p:cNvSpPr>
            <a:spLocks noGrp="1"/>
          </p:cNvSpPr>
          <p:nvPr>
            <p:ph type="title"/>
          </p:nvPr>
        </p:nvSpPr>
        <p:spPr/>
        <p:txBody>
          <a:bodyPr/>
          <a:lstStyle/>
          <a:p>
            <a:r>
              <a:rPr lang="en-IN" dirty="0"/>
              <a:t>Output 1– Object Detection</a:t>
            </a:r>
            <a:br>
              <a:rPr lang="en-IN" dirty="0"/>
            </a:br>
            <a:r>
              <a:rPr lang="en-IN" dirty="0"/>
              <a:t>---gives symbols, location</a:t>
            </a:r>
          </a:p>
        </p:txBody>
      </p:sp>
      <p:pic>
        <p:nvPicPr>
          <p:cNvPr id="5" name="Content Placeholder 4">
            <a:extLst>
              <a:ext uri="{FF2B5EF4-FFF2-40B4-BE49-F238E27FC236}">
                <a16:creationId xmlns:a16="http://schemas.microsoft.com/office/drawing/2014/main" id="{795B5F1D-336B-0CE5-EA44-31B04CD30694}"/>
              </a:ext>
            </a:extLst>
          </p:cNvPr>
          <p:cNvPicPr>
            <a:picLocks noGrp="1" noChangeAspect="1"/>
          </p:cNvPicPr>
          <p:nvPr>
            <p:ph sz="quarter" idx="21"/>
          </p:nvPr>
        </p:nvPicPr>
        <p:blipFill>
          <a:blip r:embed="rId2"/>
          <a:stretch>
            <a:fillRect/>
          </a:stretch>
        </p:blipFill>
        <p:spPr>
          <a:xfrm>
            <a:off x="1508960" y="1663700"/>
            <a:ext cx="7069054" cy="4214813"/>
          </a:xfrm>
        </p:spPr>
      </p:pic>
    </p:spTree>
    <p:extLst>
      <p:ext uri="{BB962C8B-B14F-4D97-AF65-F5344CB8AC3E}">
        <p14:creationId xmlns:p14="http://schemas.microsoft.com/office/powerpoint/2010/main" val="3452414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47A8E-B3FF-5418-DC72-A85CB0C47745}"/>
              </a:ext>
            </a:extLst>
          </p:cNvPr>
          <p:cNvSpPr>
            <a:spLocks noGrp="1"/>
          </p:cNvSpPr>
          <p:nvPr>
            <p:ph type="title"/>
          </p:nvPr>
        </p:nvSpPr>
        <p:spPr/>
        <p:txBody>
          <a:bodyPr/>
          <a:lstStyle/>
          <a:p>
            <a:r>
              <a:rPr lang="en-IN" dirty="0"/>
              <a:t>Output 2 – Text Extraction using OCR.</a:t>
            </a:r>
            <a:br>
              <a:rPr lang="en-IN" dirty="0"/>
            </a:br>
            <a:r>
              <a:rPr lang="en-IN" dirty="0"/>
              <a:t>---gives Text &amp; Tag information.</a:t>
            </a:r>
            <a:br>
              <a:rPr lang="en-IN" dirty="0"/>
            </a:br>
            <a:endParaRPr lang="en-IN" dirty="0"/>
          </a:p>
        </p:txBody>
      </p:sp>
      <p:pic>
        <p:nvPicPr>
          <p:cNvPr id="2050" name="Picture 2" descr="V7's OCR Text Scanner applied to a Japanese handwritten insurance form">
            <a:extLst>
              <a:ext uri="{FF2B5EF4-FFF2-40B4-BE49-F238E27FC236}">
                <a16:creationId xmlns:a16="http://schemas.microsoft.com/office/drawing/2014/main" id="{E76950A6-8F61-11E1-9AAA-72A7BB25121C}"/>
              </a:ext>
            </a:extLst>
          </p:cNvPr>
          <p:cNvPicPr>
            <a:picLocks noGrp="1" noChangeAspect="1" noChangeArrowheads="1"/>
          </p:cNvPicPr>
          <p:nvPr>
            <p:ph sz="quarter" idx="21"/>
          </p:nvPr>
        </p:nvPicPr>
        <p:blipFill>
          <a:blip r:embed="rId2">
            <a:extLst>
              <a:ext uri="{28A0092B-C50C-407E-A947-70E740481C1C}">
                <a14:useLocalDpi xmlns:a14="http://schemas.microsoft.com/office/drawing/2010/main" val="0"/>
              </a:ext>
            </a:extLst>
          </a:blip>
          <a:srcRect/>
          <a:stretch>
            <a:fillRect/>
          </a:stretch>
        </p:blipFill>
        <p:spPr bwMode="auto">
          <a:xfrm>
            <a:off x="838232" y="1663700"/>
            <a:ext cx="8410511" cy="4214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369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3BF94-EA4A-AC41-F3A8-F69674999447}"/>
              </a:ext>
            </a:extLst>
          </p:cNvPr>
          <p:cNvSpPr>
            <a:spLocks noGrp="1"/>
          </p:cNvSpPr>
          <p:nvPr>
            <p:ph type="title"/>
          </p:nvPr>
        </p:nvSpPr>
        <p:spPr/>
        <p:txBody>
          <a:bodyPr/>
          <a:lstStyle/>
          <a:p>
            <a:r>
              <a:rPr lang="en-IN" dirty="0"/>
              <a:t>Business Requirement</a:t>
            </a:r>
          </a:p>
        </p:txBody>
      </p:sp>
      <p:graphicFrame>
        <p:nvGraphicFramePr>
          <p:cNvPr id="11" name="Content Placeholder 10">
            <a:extLst>
              <a:ext uri="{FF2B5EF4-FFF2-40B4-BE49-F238E27FC236}">
                <a16:creationId xmlns:a16="http://schemas.microsoft.com/office/drawing/2014/main" id="{A4E04370-983F-D53F-EFD2-9C1441CB9508}"/>
              </a:ext>
            </a:extLst>
          </p:cNvPr>
          <p:cNvGraphicFramePr>
            <a:graphicFrameLocks noGrp="1"/>
          </p:cNvGraphicFramePr>
          <p:nvPr>
            <p:ph sz="quarter" idx="21"/>
            <p:extLst>
              <p:ext uri="{D42A27DB-BD31-4B8C-83A1-F6EECF244321}">
                <p14:modId xmlns:p14="http://schemas.microsoft.com/office/powerpoint/2010/main" val="729827653"/>
              </p:ext>
            </p:extLst>
          </p:nvPr>
        </p:nvGraphicFramePr>
        <p:xfrm>
          <a:off x="609600" y="1663700"/>
          <a:ext cx="8867775" cy="42148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aphic 6">
            <a:extLst>
              <a:ext uri="{FF2B5EF4-FFF2-40B4-BE49-F238E27FC236}">
                <a16:creationId xmlns:a16="http://schemas.microsoft.com/office/drawing/2014/main" id="{60D3AAA8-5AA8-DEB1-65F5-8821EF66DC90}"/>
              </a:ext>
            </a:extLst>
          </p:cNvPr>
          <p:cNvGrpSpPr/>
          <p:nvPr/>
        </p:nvGrpSpPr>
        <p:grpSpPr>
          <a:xfrm>
            <a:off x="1089001" y="2258234"/>
            <a:ext cx="464429" cy="350647"/>
            <a:chOff x="3005137" y="1095375"/>
            <a:chExt cx="6181725" cy="4667250"/>
          </a:xfrm>
          <a:gradFill>
            <a:gsLst>
              <a:gs pos="0">
                <a:srgbClr val="A5CF67"/>
              </a:gs>
              <a:gs pos="100000">
                <a:schemeClr val="accent1"/>
              </a:gs>
            </a:gsLst>
            <a:lin ang="2700000" scaled="0"/>
          </a:gradFill>
        </p:grpSpPr>
        <p:grpSp>
          <p:nvGrpSpPr>
            <p:cNvPr id="5" name="Graphic 6">
              <a:extLst>
                <a:ext uri="{FF2B5EF4-FFF2-40B4-BE49-F238E27FC236}">
                  <a16:creationId xmlns:a16="http://schemas.microsoft.com/office/drawing/2014/main" id="{699A7DED-0042-13BB-CCF8-6108A23CA48E}"/>
                </a:ext>
              </a:extLst>
            </p:cNvPr>
            <p:cNvGrpSpPr/>
            <p:nvPr/>
          </p:nvGrpSpPr>
          <p:grpSpPr>
            <a:xfrm>
              <a:off x="4798161" y="1095241"/>
              <a:ext cx="4384717" cy="4672050"/>
              <a:chOff x="4798161" y="1095241"/>
              <a:chExt cx="4384717" cy="4672050"/>
            </a:xfrm>
            <a:grpFill/>
          </p:grpSpPr>
          <p:sp>
            <p:nvSpPr>
              <p:cNvPr id="9" name="Freeform: Shape 9">
                <a:extLst>
                  <a:ext uri="{FF2B5EF4-FFF2-40B4-BE49-F238E27FC236}">
                    <a16:creationId xmlns:a16="http://schemas.microsoft.com/office/drawing/2014/main" id="{63C31BB2-D3E5-749C-F008-A05014C3E427}"/>
                  </a:ext>
                </a:extLst>
              </p:cNvPr>
              <p:cNvSpPr/>
              <p:nvPr/>
            </p:nvSpPr>
            <p:spPr>
              <a:xfrm>
                <a:off x="4798161" y="1095241"/>
                <a:ext cx="4384717" cy="4672050"/>
              </a:xfrm>
              <a:custGeom>
                <a:avLst/>
                <a:gdLst>
                  <a:gd name="connsiteX0" fmla="*/ 1977256 w 4384717"/>
                  <a:gd name="connsiteY0" fmla="*/ 4672051 h 4672050"/>
                  <a:gd name="connsiteX1" fmla="*/ 1761706 w 4384717"/>
                  <a:gd name="connsiteY1" fmla="*/ 4659478 h 4672050"/>
                  <a:gd name="connsiteX2" fmla="*/ 1703222 w 4384717"/>
                  <a:gd name="connsiteY2" fmla="*/ 4613567 h 4672050"/>
                  <a:gd name="connsiteX3" fmla="*/ 1631023 w 4384717"/>
                  <a:gd name="connsiteY3" fmla="*/ 4436307 h 4672050"/>
                  <a:gd name="connsiteX4" fmla="*/ 1469288 w 4384717"/>
                  <a:gd name="connsiteY4" fmla="*/ 4044163 h 4672050"/>
                  <a:gd name="connsiteX5" fmla="*/ 1120768 w 4384717"/>
                  <a:gd name="connsiteY5" fmla="*/ 3917766 h 4672050"/>
                  <a:gd name="connsiteX6" fmla="*/ 1078192 w 4384717"/>
                  <a:gd name="connsiteY6" fmla="*/ 3893858 h 4672050"/>
                  <a:gd name="connsiteX7" fmla="*/ 1038092 w 4384717"/>
                  <a:gd name="connsiteY7" fmla="*/ 3871284 h 4672050"/>
                  <a:gd name="connsiteX8" fmla="*/ 1015803 w 4384717"/>
                  <a:gd name="connsiteY8" fmla="*/ 3882523 h 4672050"/>
                  <a:gd name="connsiteX9" fmla="*/ 988752 w 4384717"/>
                  <a:gd name="connsiteY9" fmla="*/ 3895763 h 4672050"/>
                  <a:gd name="connsiteX10" fmla="*/ 457162 w 4384717"/>
                  <a:gd name="connsiteY10" fmla="*/ 4134269 h 4672050"/>
                  <a:gd name="connsiteX11" fmla="*/ 380485 w 4384717"/>
                  <a:gd name="connsiteY11" fmla="*/ 4124934 h 4672050"/>
                  <a:gd name="connsiteX12" fmla="*/ 85401 w 4384717"/>
                  <a:gd name="connsiteY12" fmla="*/ 3851948 h 4672050"/>
                  <a:gd name="connsiteX13" fmla="*/ 71399 w 4384717"/>
                  <a:gd name="connsiteY13" fmla="*/ 3773367 h 4672050"/>
                  <a:gd name="connsiteX14" fmla="*/ 227609 w 4384717"/>
                  <a:gd name="connsiteY14" fmla="*/ 3427324 h 4672050"/>
                  <a:gd name="connsiteX15" fmla="*/ 312191 w 4384717"/>
                  <a:gd name="connsiteY15" fmla="*/ 3247111 h 4672050"/>
                  <a:gd name="connsiteX16" fmla="*/ 320764 w 4384717"/>
                  <a:gd name="connsiteY16" fmla="*/ 3229489 h 4672050"/>
                  <a:gd name="connsiteX17" fmla="*/ 330193 w 4384717"/>
                  <a:gd name="connsiteY17" fmla="*/ 3209868 h 4672050"/>
                  <a:gd name="connsiteX18" fmla="*/ 310191 w 4384717"/>
                  <a:gd name="connsiteY18" fmla="*/ 3179864 h 4672050"/>
                  <a:gd name="connsiteX19" fmla="*/ 281425 w 4384717"/>
                  <a:gd name="connsiteY19" fmla="*/ 3135573 h 4672050"/>
                  <a:gd name="connsiteX20" fmla="*/ 217417 w 4384717"/>
                  <a:gd name="connsiteY20" fmla="*/ 3008224 h 4672050"/>
                  <a:gd name="connsiteX21" fmla="*/ 255327 w 4384717"/>
                  <a:gd name="connsiteY21" fmla="*/ 2908592 h 4672050"/>
                  <a:gd name="connsiteX22" fmla="*/ 354958 w 4384717"/>
                  <a:gd name="connsiteY22" fmla="*/ 2946501 h 4672050"/>
                  <a:gd name="connsiteX23" fmla="*/ 412775 w 4384717"/>
                  <a:gd name="connsiteY23" fmla="*/ 3061849 h 4672050"/>
                  <a:gd name="connsiteX24" fmla="*/ 434111 w 4384717"/>
                  <a:gd name="connsiteY24" fmla="*/ 3094330 h 4672050"/>
                  <a:gd name="connsiteX25" fmla="*/ 481069 w 4384717"/>
                  <a:gd name="connsiteY25" fmla="*/ 3181864 h 4672050"/>
                  <a:gd name="connsiteX26" fmla="*/ 455733 w 4384717"/>
                  <a:gd name="connsiteY26" fmla="*/ 3296545 h 4672050"/>
                  <a:gd name="connsiteX27" fmla="*/ 449161 w 4384717"/>
                  <a:gd name="connsiteY27" fmla="*/ 3310071 h 4672050"/>
                  <a:gd name="connsiteX28" fmla="*/ 363626 w 4384717"/>
                  <a:gd name="connsiteY28" fmla="*/ 3492284 h 4672050"/>
                  <a:gd name="connsiteX29" fmla="*/ 229324 w 4384717"/>
                  <a:gd name="connsiteY29" fmla="*/ 3785845 h 4672050"/>
                  <a:gd name="connsiteX30" fmla="*/ 437826 w 4384717"/>
                  <a:gd name="connsiteY30" fmla="*/ 3978250 h 4672050"/>
                  <a:gd name="connsiteX31" fmla="*/ 926363 w 4384717"/>
                  <a:gd name="connsiteY31" fmla="*/ 3758793 h 4672050"/>
                  <a:gd name="connsiteX32" fmla="*/ 947699 w 4384717"/>
                  <a:gd name="connsiteY32" fmla="*/ 3748221 h 4672050"/>
                  <a:gd name="connsiteX33" fmla="*/ 1022280 w 4384717"/>
                  <a:gd name="connsiteY33" fmla="*/ 3719265 h 4672050"/>
                  <a:gd name="connsiteX34" fmla="*/ 1155535 w 4384717"/>
                  <a:gd name="connsiteY34" fmla="*/ 3764794 h 4672050"/>
                  <a:gd name="connsiteX35" fmla="*/ 1185824 w 4384717"/>
                  <a:gd name="connsiteY35" fmla="*/ 3782034 h 4672050"/>
                  <a:gd name="connsiteX36" fmla="*/ 1545679 w 4384717"/>
                  <a:gd name="connsiteY36" fmla="*/ 3909670 h 4672050"/>
                  <a:gd name="connsiteX37" fmla="*/ 1593875 w 4384717"/>
                  <a:gd name="connsiteY37" fmla="*/ 3952437 h 4672050"/>
                  <a:gd name="connsiteX38" fmla="*/ 1770564 w 4384717"/>
                  <a:gd name="connsiteY38" fmla="*/ 4379824 h 4672050"/>
                  <a:gd name="connsiteX39" fmla="*/ 1825809 w 4384717"/>
                  <a:gd name="connsiteY39" fmla="*/ 4515745 h 4672050"/>
                  <a:gd name="connsiteX40" fmla="*/ 2062601 w 4384717"/>
                  <a:gd name="connsiteY40" fmla="*/ 4520413 h 4672050"/>
                  <a:gd name="connsiteX41" fmla="*/ 2122608 w 4384717"/>
                  <a:gd name="connsiteY41" fmla="*/ 4519746 h 4672050"/>
                  <a:gd name="connsiteX42" fmla="*/ 2144611 w 4384717"/>
                  <a:gd name="connsiteY42" fmla="*/ 4448499 h 4672050"/>
                  <a:gd name="connsiteX43" fmla="*/ 2155184 w 4384717"/>
                  <a:gd name="connsiteY43" fmla="*/ 4412209 h 4672050"/>
                  <a:gd name="connsiteX44" fmla="*/ 2226145 w 4384717"/>
                  <a:gd name="connsiteY44" fmla="*/ 4224376 h 4672050"/>
                  <a:gd name="connsiteX45" fmla="*/ 2300535 w 4384717"/>
                  <a:gd name="connsiteY45" fmla="*/ 4027017 h 4672050"/>
                  <a:gd name="connsiteX46" fmla="*/ 2305869 w 4384717"/>
                  <a:gd name="connsiteY46" fmla="*/ 4008349 h 4672050"/>
                  <a:gd name="connsiteX47" fmla="*/ 2357876 w 4384717"/>
                  <a:gd name="connsiteY47" fmla="*/ 3915384 h 4672050"/>
                  <a:gd name="connsiteX48" fmla="*/ 2457983 w 4384717"/>
                  <a:gd name="connsiteY48" fmla="*/ 3880999 h 4672050"/>
                  <a:gd name="connsiteX49" fmla="*/ 2499131 w 4384717"/>
                  <a:gd name="connsiteY49" fmla="*/ 3870903 h 4672050"/>
                  <a:gd name="connsiteX50" fmla="*/ 2724017 w 4384717"/>
                  <a:gd name="connsiteY50" fmla="*/ 3781177 h 4672050"/>
                  <a:gd name="connsiteX51" fmla="*/ 2760307 w 4384717"/>
                  <a:gd name="connsiteY51" fmla="*/ 3760413 h 4672050"/>
                  <a:gd name="connsiteX52" fmla="*/ 2847365 w 4384717"/>
                  <a:gd name="connsiteY52" fmla="*/ 3719265 h 4672050"/>
                  <a:gd name="connsiteX53" fmla="*/ 3027769 w 4384717"/>
                  <a:gd name="connsiteY53" fmla="*/ 3772033 h 4672050"/>
                  <a:gd name="connsiteX54" fmla="*/ 3055772 w 4384717"/>
                  <a:gd name="connsiteY54" fmla="*/ 3785940 h 4672050"/>
                  <a:gd name="connsiteX55" fmla="*/ 3489827 w 4384717"/>
                  <a:gd name="connsiteY55" fmla="*/ 3971011 h 4672050"/>
                  <a:gd name="connsiteX56" fmla="*/ 3686803 w 4384717"/>
                  <a:gd name="connsiteY56" fmla="*/ 3780130 h 4672050"/>
                  <a:gd name="connsiteX57" fmla="*/ 3561169 w 4384717"/>
                  <a:gd name="connsiteY57" fmla="*/ 3531813 h 4672050"/>
                  <a:gd name="connsiteX58" fmla="*/ 3451250 w 4384717"/>
                  <a:gd name="connsiteY58" fmla="*/ 3315119 h 4672050"/>
                  <a:gd name="connsiteX59" fmla="*/ 3438106 w 4384717"/>
                  <a:gd name="connsiteY59" fmla="*/ 3292068 h 4672050"/>
                  <a:gd name="connsiteX60" fmla="*/ 3407245 w 4384717"/>
                  <a:gd name="connsiteY60" fmla="*/ 3219202 h 4672050"/>
                  <a:gd name="connsiteX61" fmla="*/ 3454965 w 4384717"/>
                  <a:gd name="connsiteY61" fmla="*/ 3088329 h 4672050"/>
                  <a:gd name="connsiteX62" fmla="*/ 3471348 w 4384717"/>
                  <a:gd name="connsiteY62" fmla="*/ 3062325 h 4672050"/>
                  <a:gd name="connsiteX63" fmla="*/ 3563074 w 4384717"/>
                  <a:gd name="connsiteY63" fmla="*/ 2840869 h 4672050"/>
                  <a:gd name="connsiteX64" fmla="*/ 3570408 w 4384717"/>
                  <a:gd name="connsiteY64" fmla="*/ 2808961 h 4672050"/>
                  <a:gd name="connsiteX65" fmla="*/ 3624700 w 4384717"/>
                  <a:gd name="connsiteY65" fmla="*/ 2686850 h 4672050"/>
                  <a:gd name="connsiteX66" fmla="*/ 3763480 w 4384717"/>
                  <a:gd name="connsiteY66" fmla="*/ 2630176 h 4672050"/>
                  <a:gd name="connsiteX67" fmla="*/ 3805771 w 4384717"/>
                  <a:gd name="connsiteY67" fmla="*/ 2617794 h 4672050"/>
                  <a:gd name="connsiteX68" fmla="*/ 4011701 w 4384717"/>
                  <a:gd name="connsiteY68" fmla="*/ 2544261 h 4672050"/>
                  <a:gd name="connsiteX69" fmla="*/ 4232205 w 4384717"/>
                  <a:gd name="connsiteY69" fmla="*/ 2465680 h 4672050"/>
                  <a:gd name="connsiteX70" fmla="*/ 4227157 w 4384717"/>
                  <a:gd name="connsiteY70" fmla="*/ 2195646 h 4672050"/>
                  <a:gd name="connsiteX71" fmla="*/ 4096569 w 4384717"/>
                  <a:gd name="connsiteY71" fmla="*/ 2151926 h 4672050"/>
                  <a:gd name="connsiteX72" fmla="*/ 3619271 w 4384717"/>
                  <a:gd name="connsiteY72" fmla="*/ 1983715 h 4672050"/>
                  <a:gd name="connsiteX73" fmla="*/ 3573646 w 4384717"/>
                  <a:gd name="connsiteY73" fmla="*/ 1932184 h 4672050"/>
                  <a:gd name="connsiteX74" fmla="*/ 3379718 w 4384717"/>
                  <a:gd name="connsiteY74" fmla="*/ 1509369 h 4672050"/>
                  <a:gd name="connsiteX75" fmla="*/ 3373050 w 4384717"/>
                  <a:gd name="connsiteY75" fmla="*/ 1436884 h 4672050"/>
                  <a:gd name="connsiteX76" fmla="*/ 3549262 w 4384717"/>
                  <a:gd name="connsiteY76" fmla="*/ 1052360 h 4672050"/>
                  <a:gd name="connsiteX77" fmla="*/ 3626510 w 4384717"/>
                  <a:gd name="connsiteY77" fmla="*/ 887006 h 4672050"/>
                  <a:gd name="connsiteX78" fmla="*/ 3417722 w 4384717"/>
                  <a:gd name="connsiteY78" fmla="*/ 693553 h 4672050"/>
                  <a:gd name="connsiteX79" fmla="*/ 3133306 w 4384717"/>
                  <a:gd name="connsiteY79" fmla="*/ 819569 h 4672050"/>
                  <a:gd name="connsiteX80" fmla="*/ 2842603 w 4384717"/>
                  <a:gd name="connsiteY80" fmla="*/ 948347 h 4672050"/>
                  <a:gd name="connsiteX81" fmla="*/ 2776404 w 4384717"/>
                  <a:gd name="connsiteY81" fmla="*/ 945108 h 4672050"/>
                  <a:gd name="connsiteX82" fmla="*/ 2431313 w 4384717"/>
                  <a:gd name="connsiteY82" fmla="*/ 800138 h 4672050"/>
                  <a:gd name="connsiteX83" fmla="*/ 2407977 w 4384717"/>
                  <a:gd name="connsiteY83" fmla="*/ 794328 h 4672050"/>
                  <a:gd name="connsiteX84" fmla="*/ 2270722 w 4384717"/>
                  <a:gd name="connsiteY84" fmla="*/ 738606 h 4672050"/>
                  <a:gd name="connsiteX85" fmla="*/ 2235479 w 4384717"/>
                  <a:gd name="connsiteY85" fmla="*/ 667169 h 4672050"/>
                  <a:gd name="connsiteX86" fmla="*/ 2226812 w 4384717"/>
                  <a:gd name="connsiteY86" fmla="*/ 642594 h 4672050"/>
                  <a:gd name="connsiteX87" fmla="*/ 2139848 w 4384717"/>
                  <a:gd name="connsiteY87" fmla="*/ 430663 h 4672050"/>
                  <a:gd name="connsiteX88" fmla="*/ 2025929 w 4384717"/>
                  <a:gd name="connsiteY88" fmla="*/ 154533 h 4672050"/>
                  <a:gd name="connsiteX89" fmla="*/ 1733512 w 4384717"/>
                  <a:gd name="connsiteY89" fmla="*/ 155105 h 4672050"/>
                  <a:gd name="connsiteX90" fmla="*/ 1666646 w 4384717"/>
                  <a:gd name="connsiteY90" fmla="*/ 339604 h 4672050"/>
                  <a:gd name="connsiteX91" fmla="*/ 1522247 w 4384717"/>
                  <a:gd name="connsiteY91" fmla="*/ 724414 h 4672050"/>
                  <a:gd name="connsiteX92" fmla="*/ 1468241 w 4384717"/>
                  <a:gd name="connsiteY92" fmla="*/ 769658 h 4672050"/>
                  <a:gd name="connsiteX93" fmla="*/ 1021423 w 4384717"/>
                  <a:gd name="connsiteY93" fmla="*/ 947680 h 4672050"/>
                  <a:gd name="connsiteX94" fmla="*/ 953414 w 4384717"/>
                  <a:gd name="connsiteY94" fmla="*/ 952538 h 4672050"/>
                  <a:gd name="connsiteX95" fmla="*/ 365245 w 4384717"/>
                  <a:gd name="connsiteY95" fmla="*/ 699173 h 4672050"/>
                  <a:gd name="connsiteX96" fmla="*/ 165982 w 4384717"/>
                  <a:gd name="connsiteY96" fmla="*/ 892340 h 4672050"/>
                  <a:gd name="connsiteX97" fmla="*/ 339433 w 4384717"/>
                  <a:gd name="connsiteY97" fmla="*/ 1229335 h 4672050"/>
                  <a:gd name="connsiteX98" fmla="*/ 366293 w 4384717"/>
                  <a:gd name="connsiteY98" fmla="*/ 1281151 h 4672050"/>
                  <a:gd name="connsiteX99" fmla="*/ 387439 w 4384717"/>
                  <a:gd name="connsiteY99" fmla="*/ 1318393 h 4672050"/>
                  <a:gd name="connsiteX100" fmla="*/ 446398 w 4384717"/>
                  <a:gd name="connsiteY100" fmla="*/ 1444981 h 4672050"/>
                  <a:gd name="connsiteX101" fmla="*/ 398678 w 4384717"/>
                  <a:gd name="connsiteY101" fmla="*/ 1586236 h 4672050"/>
                  <a:gd name="connsiteX102" fmla="*/ 384772 w 4384717"/>
                  <a:gd name="connsiteY102" fmla="*/ 1609858 h 4672050"/>
                  <a:gd name="connsiteX103" fmla="*/ 336575 w 4384717"/>
                  <a:gd name="connsiteY103" fmla="*/ 1711204 h 4672050"/>
                  <a:gd name="connsiteX104" fmla="*/ 237706 w 4384717"/>
                  <a:gd name="connsiteY104" fmla="*/ 1751019 h 4672050"/>
                  <a:gd name="connsiteX105" fmla="*/ 197891 w 4384717"/>
                  <a:gd name="connsiteY105" fmla="*/ 1652149 h 4672050"/>
                  <a:gd name="connsiteX106" fmla="*/ 250755 w 4384717"/>
                  <a:gd name="connsiteY106" fmla="*/ 1540802 h 4672050"/>
                  <a:gd name="connsiteX107" fmla="*/ 269900 w 4384717"/>
                  <a:gd name="connsiteY107" fmla="*/ 1507750 h 4672050"/>
                  <a:gd name="connsiteX108" fmla="*/ 294951 w 4384717"/>
                  <a:gd name="connsiteY108" fmla="*/ 1464221 h 4672050"/>
                  <a:gd name="connsiteX109" fmla="*/ 257422 w 4384717"/>
                  <a:gd name="connsiteY109" fmla="*/ 1394307 h 4672050"/>
                  <a:gd name="connsiteX110" fmla="*/ 232753 w 4384717"/>
                  <a:gd name="connsiteY110" fmla="*/ 1350778 h 4672050"/>
                  <a:gd name="connsiteX111" fmla="*/ 205702 w 4384717"/>
                  <a:gd name="connsiteY111" fmla="*/ 1298581 h 4672050"/>
                  <a:gd name="connsiteX112" fmla="*/ 8058 w 4384717"/>
                  <a:gd name="connsiteY112" fmla="*/ 914057 h 4672050"/>
                  <a:gd name="connsiteX113" fmla="*/ 18726 w 4384717"/>
                  <a:gd name="connsiteY113" fmla="*/ 830427 h 4672050"/>
                  <a:gd name="connsiteX114" fmla="*/ 296284 w 4384717"/>
                  <a:gd name="connsiteY114" fmla="*/ 558870 h 4672050"/>
                  <a:gd name="connsiteX115" fmla="*/ 318097 w 4384717"/>
                  <a:gd name="connsiteY115" fmla="*/ 545630 h 4672050"/>
                  <a:gd name="connsiteX116" fmla="*/ 327241 w 4384717"/>
                  <a:gd name="connsiteY116" fmla="*/ 542010 h 4672050"/>
                  <a:gd name="connsiteX117" fmla="*/ 385153 w 4384717"/>
                  <a:gd name="connsiteY117" fmla="*/ 543249 h 4672050"/>
                  <a:gd name="connsiteX118" fmla="*/ 977131 w 4384717"/>
                  <a:gd name="connsiteY118" fmla="*/ 798995 h 4672050"/>
                  <a:gd name="connsiteX119" fmla="*/ 1396993 w 4384717"/>
                  <a:gd name="connsiteY119" fmla="*/ 631355 h 4672050"/>
                  <a:gd name="connsiteX120" fmla="*/ 1524533 w 4384717"/>
                  <a:gd name="connsiteY120" fmla="*/ 288550 h 4672050"/>
                  <a:gd name="connsiteX121" fmla="*/ 1608639 w 4384717"/>
                  <a:gd name="connsiteY121" fmla="*/ 57759 h 4672050"/>
                  <a:gd name="connsiteX122" fmla="*/ 1652740 w 4384717"/>
                  <a:gd name="connsiteY122" fmla="*/ 13754 h 4672050"/>
                  <a:gd name="connsiteX123" fmla="*/ 1680838 w 4384717"/>
                  <a:gd name="connsiteY123" fmla="*/ 6705 h 4672050"/>
                  <a:gd name="connsiteX124" fmla="*/ 2083270 w 4384717"/>
                  <a:gd name="connsiteY124" fmla="*/ 7372 h 4672050"/>
                  <a:gd name="connsiteX125" fmla="*/ 2146135 w 4384717"/>
                  <a:gd name="connsiteY125" fmla="*/ 52616 h 4672050"/>
                  <a:gd name="connsiteX126" fmla="*/ 2279199 w 4384717"/>
                  <a:gd name="connsiteY126" fmla="*/ 373704 h 4672050"/>
                  <a:gd name="connsiteX127" fmla="*/ 2365591 w 4384717"/>
                  <a:gd name="connsiteY127" fmla="*/ 584492 h 4672050"/>
                  <a:gd name="connsiteX128" fmla="*/ 2378259 w 4384717"/>
                  <a:gd name="connsiteY128" fmla="*/ 620020 h 4672050"/>
                  <a:gd name="connsiteX129" fmla="*/ 2381878 w 4384717"/>
                  <a:gd name="connsiteY129" fmla="*/ 631355 h 4672050"/>
                  <a:gd name="connsiteX130" fmla="*/ 2443315 w 4384717"/>
                  <a:gd name="connsiteY130" fmla="*/ 647643 h 4672050"/>
                  <a:gd name="connsiteX131" fmla="*/ 2475128 w 4384717"/>
                  <a:gd name="connsiteY131" fmla="*/ 655929 h 4672050"/>
                  <a:gd name="connsiteX132" fmla="*/ 2816028 w 4384717"/>
                  <a:gd name="connsiteY132" fmla="*/ 795280 h 4672050"/>
                  <a:gd name="connsiteX133" fmla="*/ 3071108 w 4384717"/>
                  <a:gd name="connsiteY133" fmla="*/ 681933 h 4672050"/>
                  <a:gd name="connsiteX134" fmla="*/ 3399434 w 4384717"/>
                  <a:gd name="connsiteY134" fmla="*/ 537153 h 4672050"/>
                  <a:gd name="connsiteX135" fmla="*/ 3474872 w 4384717"/>
                  <a:gd name="connsiteY135" fmla="*/ 546773 h 4672050"/>
                  <a:gd name="connsiteX136" fmla="*/ 3766623 w 4384717"/>
                  <a:gd name="connsiteY136" fmla="*/ 814806 h 4672050"/>
                  <a:gd name="connsiteX137" fmla="*/ 3781673 w 4384717"/>
                  <a:gd name="connsiteY137" fmla="*/ 837095 h 4672050"/>
                  <a:gd name="connsiteX138" fmla="*/ 3783768 w 4384717"/>
                  <a:gd name="connsiteY138" fmla="*/ 904627 h 4672050"/>
                  <a:gd name="connsiteX139" fmla="*/ 3685184 w 4384717"/>
                  <a:gd name="connsiteY139" fmla="*/ 1116273 h 4672050"/>
                  <a:gd name="connsiteX140" fmla="*/ 3526974 w 4384717"/>
                  <a:gd name="connsiteY140" fmla="*/ 1459935 h 4672050"/>
                  <a:gd name="connsiteX141" fmla="*/ 3708616 w 4384717"/>
                  <a:gd name="connsiteY141" fmla="*/ 1856746 h 4672050"/>
                  <a:gd name="connsiteX142" fmla="*/ 4143718 w 4384717"/>
                  <a:gd name="connsiteY142" fmla="*/ 2008765 h 4672050"/>
                  <a:gd name="connsiteX143" fmla="*/ 4319645 w 4384717"/>
                  <a:gd name="connsiteY143" fmla="*/ 2067915 h 4672050"/>
                  <a:gd name="connsiteX144" fmla="*/ 4364317 w 4384717"/>
                  <a:gd name="connsiteY144" fmla="*/ 2108873 h 4672050"/>
                  <a:gd name="connsiteX145" fmla="*/ 4367746 w 4384717"/>
                  <a:gd name="connsiteY145" fmla="*/ 2116303 h 4672050"/>
                  <a:gd name="connsiteX146" fmla="*/ 4374413 w 4384717"/>
                  <a:gd name="connsiteY146" fmla="*/ 2143068 h 4672050"/>
                  <a:gd name="connsiteX147" fmla="*/ 4375747 w 4384717"/>
                  <a:gd name="connsiteY147" fmla="*/ 2165833 h 4672050"/>
                  <a:gd name="connsiteX148" fmla="*/ 4377081 w 4384717"/>
                  <a:gd name="connsiteY148" fmla="*/ 2529497 h 4672050"/>
                  <a:gd name="connsiteX149" fmla="*/ 4326788 w 4384717"/>
                  <a:gd name="connsiteY149" fmla="*/ 2592076 h 4672050"/>
                  <a:gd name="connsiteX150" fmla="*/ 4062183 w 4384717"/>
                  <a:gd name="connsiteY150" fmla="*/ 2685898 h 4672050"/>
                  <a:gd name="connsiteX151" fmla="*/ 3855110 w 4384717"/>
                  <a:gd name="connsiteY151" fmla="*/ 2759812 h 4672050"/>
                  <a:gd name="connsiteX152" fmla="*/ 3802532 w 4384717"/>
                  <a:gd name="connsiteY152" fmla="*/ 2775433 h 4672050"/>
                  <a:gd name="connsiteX153" fmla="*/ 3726523 w 4384717"/>
                  <a:gd name="connsiteY153" fmla="*/ 2799721 h 4672050"/>
                  <a:gd name="connsiteX154" fmla="*/ 3717379 w 4384717"/>
                  <a:gd name="connsiteY154" fmla="*/ 2839250 h 4672050"/>
                  <a:gd name="connsiteX155" fmla="*/ 3705853 w 4384717"/>
                  <a:gd name="connsiteY155" fmla="*/ 2887066 h 4672050"/>
                  <a:gd name="connsiteX156" fmla="*/ 3605460 w 4384717"/>
                  <a:gd name="connsiteY156" fmla="*/ 3129667 h 4672050"/>
                  <a:gd name="connsiteX157" fmla="*/ 3579457 w 4384717"/>
                  <a:gd name="connsiteY157" fmla="*/ 3171958 h 4672050"/>
                  <a:gd name="connsiteX158" fmla="*/ 3559740 w 4384717"/>
                  <a:gd name="connsiteY158" fmla="*/ 3203010 h 4672050"/>
                  <a:gd name="connsiteX159" fmla="*/ 3566407 w 4384717"/>
                  <a:gd name="connsiteY159" fmla="*/ 3213964 h 4672050"/>
                  <a:gd name="connsiteX160" fmla="*/ 3585362 w 4384717"/>
                  <a:gd name="connsiteY160" fmla="*/ 3247491 h 4672050"/>
                  <a:gd name="connsiteX161" fmla="*/ 3694805 w 4384717"/>
                  <a:gd name="connsiteY161" fmla="*/ 3463138 h 4672050"/>
                  <a:gd name="connsiteX162" fmla="*/ 3844252 w 4384717"/>
                  <a:gd name="connsiteY162" fmla="*/ 3759556 h 4672050"/>
                  <a:gd name="connsiteX163" fmla="*/ 3832727 w 4384717"/>
                  <a:gd name="connsiteY163" fmla="*/ 3843185 h 4672050"/>
                  <a:gd name="connsiteX164" fmla="*/ 3552691 w 4384717"/>
                  <a:gd name="connsiteY164" fmla="*/ 4115695 h 4672050"/>
                  <a:gd name="connsiteX165" fmla="*/ 3473825 w 4384717"/>
                  <a:gd name="connsiteY165" fmla="*/ 4128078 h 4672050"/>
                  <a:gd name="connsiteX166" fmla="*/ 2995574 w 4384717"/>
                  <a:gd name="connsiteY166" fmla="*/ 3924243 h 4672050"/>
                  <a:gd name="connsiteX167" fmla="*/ 2958046 w 4384717"/>
                  <a:gd name="connsiteY167" fmla="*/ 3905859 h 4672050"/>
                  <a:gd name="connsiteX168" fmla="*/ 2875083 w 4384717"/>
                  <a:gd name="connsiteY168" fmla="*/ 3868045 h 4672050"/>
                  <a:gd name="connsiteX169" fmla="*/ 2837745 w 4384717"/>
                  <a:gd name="connsiteY169" fmla="*/ 3889000 h 4672050"/>
                  <a:gd name="connsiteX170" fmla="*/ 2789739 w 4384717"/>
                  <a:gd name="connsiteY170" fmla="*/ 3916242 h 4672050"/>
                  <a:gd name="connsiteX171" fmla="*/ 2542851 w 4384717"/>
                  <a:gd name="connsiteY171" fmla="*/ 4014635 h 4672050"/>
                  <a:gd name="connsiteX172" fmla="*/ 2490178 w 4384717"/>
                  <a:gd name="connsiteY172" fmla="*/ 4027780 h 4672050"/>
                  <a:gd name="connsiteX173" fmla="*/ 2453602 w 4384717"/>
                  <a:gd name="connsiteY173" fmla="*/ 4036447 h 4672050"/>
                  <a:gd name="connsiteX174" fmla="*/ 2450649 w 4384717"/>
                  <a:gd name="connsiteY174" fmla="*/ 4047496 h 4672050"/>
                  <a:gd name="connsiteX175" fmla="*/ 2441791 w 4384717"/>
                  <a:gd name="connsiteY175" fmla="*/ 4077119 h 4672050"/>
                  <a:gd name="connsiteX176" fmla="*/ 2365972 w 4384717"/>
                  <a:gd name="connsiteY176" fmla="*/ 4278478 h 4672050"/>
                  <a:gd name="connsiteX177" fmla="*/ 2296344 w 4384717"/>
                  <a:gd name="connsiteY177" fmla="*/ 4462691 h 4672050"/>
                  <a:gd name="connsiteX178" fmla="*/ 2289391 w 4384717"/>
                  <a:gd name="connsiteY178" fmla="*/ 4487456 h 4672050"/>
                  <a:gd name="connsiteX179" fmla="*/ 2192998 w 4384717"/>
                  <a:gd name="connsiteY179" fmla="*/ 4658430 h 4672050"/>
                  <a:gd name="connsiteX180" fmla="*/ 2089175 w 4384717"/>
                  <a:gd name="connsiteY180" fmla="*/ 4670527 h 4672050"/>
                  <a:gd name="connsiteX181" fmla="*/ 2066315 w 4384717"/>
                  <a:gd name="connsiteY181" fmla="*/ 4670717 h 4672050"/>
                  <a:gd name="connsiteX182" fmla="*/ 1977256 w 4384717"/>
                  <a:gd name="connsiteY182" fmla="*/ 4672051 h 4672050"/>
                  <a:gd name="connsiteX183" fmla="*/ 2882322 w 4384717"/>
                  <a:gd name="connsiteY183" fmla="*/ 3865569 h 4672050"/>
                  <a:gd name="connsiteX184" fmla="*/ 2882322 w 4384717"/>
                  <a:gd name="connsiteY184" fmla="*/ 3865569 h 4672050"/>
                  <a:gd name="connsiteX185" fmla="*/ 2882322 w 4384717"/>
                  <a:gd name="connsiteY185" fmla="*/ 3865569 h 4672050"/>
                  <a:gd name="connsiteX186" fmla="*/ 335146 w 4384717"/>
                  <a:gd name="connsiteY186" fmla="*/ 3218916 h 4672050"/>
                  <a:gd name="connsiteX187" fmla="*/ 335718 w 4384717"/>
                  <a:gd name="connsiteY187" fmla="*/ 3218916 h 4672050"/>
                  <a:gd name="connsiteX188" fmla="*/ 335146 w 4384717"/>
                  <a:gd name="connsiteY188" fmla="*/ 3218916 h 4672050"/>
                  <a:gd name="connsiteX189" fmla="*/ 334099 w 4384717"/>
                  <a:gd name="connsiteY189" fmla="*/ 3199676 h 4672050"/>
                  <a:gd name="connsiteX190" fmla="*/ 334099 w 4384717"/>
                  <a:gd name="connsiteY190" fmla="*/ 3199676 h 4672050"/>
                  <a:gd name="connsiteX191" fmla="*/ 334099 w 4384717"/>
                  <a:gd name="connsiteY191" fmla="*/ 3199676 h 4672050"/>
                  <a:gd name="connsiteX192" fmla="*/ 299332 w 4384717"/>
                  <a:gd name="connsiteY192" fmla="*/ 1475937 h 4672050"/>
                  <a:gd name="connsiteX193" fmla="*/ 299428 w 4384717"/>
                  <a:gd name="connsiteY193" fmla="*/ 1476127 h 4672050"/>
                  <a:gd name="connsiteX194" fmla="*/ 299332 w 4384717"/>
                  <a:gd name="connsiteY194" fmla="*/ 1475937 h 4672050"/>
                  <a:gd name="connsiteX195" fmla="*/ 2387403 w 4384717"/>
                  <a:gd name="connsiteY195" fmla="*/ 643642 h 4672050"/>
                  <a:gd name="connsiteX196" fmla="*/ 2387403 w 4384717"/>
                  <a:gd name="connsiteY196" fmla="*/ 643642 h 4672050"/>
                  <a:gd name="connsiteX197" fmla="*/ 2387403 w 4384717"/>
                  <a:gd name="connsiteY197" fmla="*/ 643642 h 467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4384717" h="4672050">
                    <a:moveTo>
                      <a:pt x="1977256" y="4672051"/>
                    </a:moveTo>
                    <a:cubicBezTo>
                      <a:pt x="1888579" y="4672051"/>
                      <a:pt x="1817522" y="4667860"/>
                      <a:pt x="1761706" y="4659478"/>
                    </a:cubicBezTo>
                    <a:cubicBezTo>
                      <a:pt x="1735512" y="4655573"/>
                      <a:pt x="1713223" y="4638047"/>
                      <a:pt x="1703222" y="4613567"/>
                    </a:cubicBezTo>
                    <a:cubicBezTo>
                      <a:pt x="1678934" y="4554322"/>
                      <a:pt x="1654930" y="4495267"/>
                      <a:pt x="1631023" y="4436307"/>
                    </a:cubicBezTo>
                    <a:cubicBezTo>
                      <a:pt x="1578921" y="4308100"/>
                      <a:pt x="1525200" y="4175798"/>
                      <a:pt x="1469288" y="4044163"/>
                    </a:cubicBezTo>
                    <a:cubicBezTo>
                      <a:pt x="1340320" y="4006063"/>
                      <a:pt x="1235926" y="3972439"/>
                      <a:pt x="1120768" y="3917766"/>
                    </a:cubicBezTo>
                    <a:cubicBezTo>
                      <a:pt x="1108100" y="3911670"/>
                      <a:pt x="1093527" y="3903002"/>
                      <a:pt x="1078192" y="3893858"/>
                    </a:cubicBezTo>
                    <a:cubicBezTo>
                      <a:pt x="1067524" y="3887476"/>
                      <a:pt x="1049807" y="3876808"/>
                      <a:pt x="1038092" y="3871284"/>
                    </a:cubicBezTo>
                    <a:cubicBezTo>
                      <a:pt x="1031805" y="3874427"/>
                      <a:pt x="1022280" y="3879190"/>
                      <a:pt x="1015803" y="3882523"/>
                    </a:cubicBezTo>
                    <a:cubicBezTo>
                      <a:pt x="1006373" y="3887191"/>
                      <a:pt x="997134" y="3891953"/>
                      <a:pt x="988752" y="3895763"/>
                    </a:cubicBezTo>
                    <a:cubicBezTo>
                      <a:pt x="809682" y="3976725"/>
                      <a:pt x="632898" y="4056450"/>
                      <a:pt x="457162" y="4134269"/>
                    </a:cubicBezTo>
                    <a:cubicBezTo>
                      <a:pt x="431920" y="4145413"/>
                      <a:pt x="402393" y="4141984"/>
                      <a:pt x="380485" y="4124934"/>
                    </a:cubicBezTo>
                    <a:cubicBezTo>
                      <a:pt x="271043" y="4040067"/>
                      <a:pt x="174555" y="3950722"/>
                      <a:pt x="85401" y="3851948"/>
                    </a:cubicBezTo>
                    <a:cubicBezTo>
                      <a:pt x="66065" y="3830612"/>
                      <a:pt x="60636" y="3800132"/>
                      <a:pt x="71399" y="3773367"/>
                    </a:cubicBezTo>
                    <a:cubicBezTo>
                      <a:pt x="118453" y="3656400"/>
                      <a:pt x="173888" y="3540004"/>
                      <a:pt x="227609" y="3427324"/>
                    </a:cubicBezTo>
                    <a:cubicBezTo>
                      <a:pt x="256089" y="3367507"/>
                      <a:pt x="284664" y="3307499"/>
                      <a:pt x="312191" y="3247111"/>
                    </a:cubicBezTo>
                    <a:lnTo>
                      <a:pt x="320764" y="3229489"/>
                    </a:lnTo>
                    <a:cubicBezTo>
                      <a:pt x="323431" y="3224060"/>
                      <a:pt x="327336" y="3216345"/>
                      <a:pt x="330193" y="3209868"/>
                    </a:cubicBezTo>
                    <a:cubicBezTo>
                      <a:pt x="324764" y="3201009"/>
                      <a:pt x="316382" y="3188817"/>
                      <a:pt x="310191" y="3179864"/>
                    </a:cubicBezTo>
                    <a:cubicBezTo>
                      <a:pt x="299809" y="3164910"/>
                      <a:pt x="289522" y="3149765"/>
                      <a:pt x="281425" y="3135573"/>
                    </a:cubicBezTo>
                    <a:cubicBezTo>
                      <a:pt x="256946" y="3091282"/>
                      <a:pt x="236182" y="3049848"/>
                      <a:pt x="217417" y="3008224"/>
                    </a:cubicBezTo>
                    <a:cubicBezTo>
                      <a:pt x="200368" y="2970219"/>
                      <a:pt x="217322" y="2925642"/>
                      <a:pt x="255327" y="2908592"/>
                    </a:cubicBezTo>
                    <a:cubicBezTo>
                      <a:pt x="293236" y="2891638"/>
                      <a:pt x="337909" y="2908497"/>
                      <a:pt x="354958" y="2946501"/>
                    </a:cubicBezTo>
                    <a:cubicBezTo>
                      <a:pt x="371913" y="2984316"/>
                      <a:pt x="390868" y="3022035"/>
                      <a:pt x="412775" y="3061849"/>
                    </a:cubicBezTo>
                    <a:cubicBezTo>
                      <a:pt x="418395" y="3071660"/>
                      <a:pt x="426396" y="3082995"/>
                      <a:pt x="434111" y="3094330"/>
                    </a:cubicBezTo>
                    <a:cubicBezTo>
                      <a:pt x="453256" y="3122047"/>
                      <a:pt x="473068" y="3150813"/>
                      <a:pt x="481069" y="3181864"/>
                    </a:cubicBezTo>
                    <a:cubicBezTo>
                      <a:pt x="491737" y="3223870"/>
                      <a:pt x="471735" y="3264160"/>
                      <a:pt x="455733" y="3296545"/>
                    </a:cubicBezTo>
                    <a:lnTo>
                      <a:pt x="449161" y="3310071"/>
                    </a:lnTo>
                    <a:cubicBezTo>
                      <a:pt x="421443" y="3370936"/>
                      <a:pt x="392487" y="3431705"/>
                      <a:pt x="363626" y="3492284"/>
                    </a:cubicBezTo>
                    <a:cubicBezTo>
                      <a:pt x="317811" y="3588487"/>
                      <a:pt x="270662" y="3687547"/>
                      <a:pt x="229324" y="3785845"/>
                    </a:cubicBezTo>
                    <a:cubicBezTo>
                      <a:pt x="293713" y="3853948"/>
                      <a:pt x="362388" y="3917385"/>
                      <a:pt x="437826" y="3978250"/>
                    </a:cubicBezTo>
                    <a:cubicBezTo>
                      <a:pt x="599465" y="3906431"/>
                      <a:pt x="762152" y="3832993"/>
                      <a:pt x="926363" y="3758793"/>
                    </a:cubicBezTo>
                    <a:cubicBezTo>
                      <a:pt x="932745" y="3755841"/>
                      <a:pt x="940175" y="3752126"/>
                      <a:pt x="947699" y="3748221"/>
                    </a:cubicBezTo>
                    <a:cubicBezTo>
                      <a:pt x="973702" y="3735076"/>
                      <a:pt x="998182" y="3722694"/>
                      <a:pt x="1022280" y="3719265"/>
                    </a:cubicBezTo>
                    <a:cubicBezTo>
                      <a:pt x="1067047" y="3711835"/>
                      <a:pt x="1112386" y="3738886"/>
                      <a:pt x="1155535" y="3764794"/>
                    </a:cubicBezTo>
                    <a:cubicBezTo>
                      <a:pt x="1166584" y="3771366"/>
                      <a:pt x="1177061" y="3777843"/>
                      <a:pt x="1185824" y="3782034"/>
                    </a:cubicBezTo>
                    <a:cubicBezTo>
                      <a:pt x="1300410" y="3836422"/>
                      <a:pt x="1407376" y="3869283"/>
                      <a:pt x="1545679" y="3909670"/>
                    </a:cubicBezTo>
                    <a:cubicBezTo>
                      <a:pt x="1567301" y="3916051"/>
                      <a:pt x="1584922" y="3931672"/>
                      <a:pt x="1593875" y="3952437"/>
                    </a:cubicBezTo>
                    <a:cubicBezTo>
                      <a:pt x="1655311" y="4096169"/>
                      <a:pt x="1713890" y="4240378"/>
                      <a:pt x="1770564" y="4379824"/>
                    </a:cubicBezTo>
                    <a:cubicBezTo>
                      <a:pt x="1788947" y="4425067"/>
                      <a:pt x="1807330" y="4470311"/>
                      <a:pt x="1825809" y="4515745"/>
                    </a:cubicBezTo>
                    <a:cubicBezTo>
                      <a:pt x="1886388" y="4521556"/>
                      <a:pt x="1964398" y="4523080"/>
                      <a:pt x="2062601" y="4520413"/>
                    </a:cubicBezTo>
                    <a:cubicBezTo>
                      <a:pt x="2076126" y="4520032"/>
                      <a:pt x="2098605" y="4520508"/>
                      <a:pt x="2122608" y="4519746"/>
                    </a:cubicBezTo>
                    <a:cubicBezTo>
                      <a:pt x="2131085" y="4498886"/>
                      <a:pt x="2140515" y="4463739"/>
                      <a:pt x="2144611" y="4448499"/>
                    </a:cubicBezTo>
                    <a:cubicBezTo>
                      <a:pt x="2148802" y="4432973"/>
                      <a:pt x="2152421" y="4420115"/>
                      <a:pt x="2155184" y="4412209"/>
                    </a:cubicBezTo>
                    <a:cubicBezTo>
                      <a:pt x="2178520" y="4347534"/>
                      <a:pt x="2202237" y="4286193"/>
                      <a:pt x="2226145" y="4224376"/>
                    </a:cubicBezTo>
                    <a:cubicBezTo>
                      <a:pt x="2250910" y="4160367"/>
                      <a:pt x="2275865" y="4095883"/>
                      <a:pt x="2300535" y="4027017"/>
                    </a:cubicBezTo>
                    <a:cubicBezTo>
                      <a:pt x="2302345" y="4021874"/>
                      <a:pt x="2304059" y="4015207"/>
                      <a:pt x="2305869" y="4008349"/>
                    </a:cubicBezTo>
                    <a:cubicBezTo>
                      <a:pt x="2314918" y="3975297"/>
                      <a:pt x="2325014" y="3937768"/>
                      <a:pt x="2357876" y="3915384"/>
                    </a:cubicBezTo>
                    <a:cubicBezTo>
                      <a:pt x="2381974" y="3898049"/>
                      <a:pt x="2417121" y="3890143"/>
                      <a:pt x="2457983" y="3880999"/>
                    </a:cubicBezTo>
                    <a:cubicBezTo>
                      <a:pt x="2472652" y="3877666"/>
                      <a:pt x="2487225" y="3874522"/>
                      <a:pt x="2499131" y="3870903"/>
                    </a:cubicBezTo>
                    <a:cubicBezTo>
                      <a:pt x="2584380" y="3844138"/>
                      <a:pt x="2643435" y="3820611"/>
                      <a:pt x="2724017" y="3781177"/>
                    </a:cubicBezTo>
                    <a:cubicBezTo>
                      <a:pt x="2735923" y="3775272"/>
                      <a:pt x="2748210" y="3767747"/>
                      <a:pt x="2760307" y="3760413"/>
                    </a:cubicBezTo>
                    <a:cubicBezTo>
                      <a:pt x="2787739" y="3743744"/>
                      <a:pt x="2816123" y="3726504"/>
                      <a:pt x="2847365" y="3719265"/>
                    </a:cubicBezTo>
                    <a:cubicBezTo>
                      <a:pt x="2896419" y="3707358"/>
                      <a:pt x="2953093" y="3733648"/>
                      <a:pt x="3027769" y="3772033"/>
                    </a:cubicBezTo>
                    <a:cubicBezTo>
                      <a:pt x="3039294" y="3777939"/>
                      <a:pt x="3049105" y="3783082"/>
                      <a:pt x="3055772" y="3785940"/>
                    </a:cubicBezTo>
                    <a:cubicBezTo>
                      <a:pt x="3205506" y="3850233"/>
                      <a:pt x="3343332" y="3908812"/>
                      <a:pt x="3489827" y="3971011"/>
                    </a:cubicBezTo>
                    <a:cubicBezTo>
                      <a:pt x="3563265" y="3905764"/>
                      <a:pt x="3628320" y="3842709"/>
                      <a:pt x="3686803" y="3780130"/>
                    </a:cubicBezTo>
                    <a:cubicBezTo>
                      <a:pt x="3645655" y="3697357"/>
                      <a:pt x="3603650" y="3615061"/>
                      <a:pt x="3561169" y="3531813"/>
                    </a:cubicBezTo>
                    <a:cubicBezTo>
                      <a:pt x="3524878" y="3460566"/>
                      <a:pt x="3488112" y="3388557"/>
                      <a:pt x="3451250" y="3315119"/>
                    </a:cubicBezTo>
                    <a:cubicBezTo>
                      <a:pt x="3447345" y="3307213"/>
                      <a:pt x="3442582" y="3299498"/>
                      <a:pt x="3438106" y="3292068"/>
                    </a:cubicBezTo>
                    <a:cubicBezTo>
                      <a:pt x="3424771" y="3269971"/>
                      <a:pt x="3410865" y="3247015"/>
                      <a:pt x="3407245" y="3219202"/>
                    </a:cubicBezTo>
                    <a:cubicBezTo>
                      <a:pt x="3399434" y="3171196"/>
                      <a:pt x="3428866" y="3127191"/>
                      <a:pt x="3454965" y="3088329"/>
                    </a:cubicBezTo>
                    <a:cubicBezTo>
                      <a:pt x="3461347" y="3078804"/>
                      <a:pt x="3467633" y="3069946"/>
                      <a:pt x="3471348" y="3062325"/>
                    </a:cubicBezTo>
                    <a:cubicBezTo>
                      <a:pt x="3512496" y="2979934"/>
                      <a:pt x="3537356" y="2919832"/>
                      <a:pt x="3563074" y="2840869"/>
                    </a:cubicBezTo>
                    <a:cubicBezTo>
                      <a:pt x="3565646" y="2832773"/>
                      <a:pt x="3567836" y="2821153"/>
                      <a:pt x="3570408" y="2808961"/>
                    </a:cubicBezTo>
                    <a:cubicBezTo>
                      <a:pt x="3580028" y="2762479"/>
                      <a:pt x="3589934" y="2714473"/>
                      <a:pt x="3624700" y="2686850"/>
                    </a:cubicBezTo>
                    <a:cubicBezTo>
                      <a:pt x="3660038" y="2658466"/>
                      <a:pt x="3714998" y="2643416"/>
                      <a:pt x="3763480" y="2630176"/>
                    </a:cubicBezTo>
                    <a:cubicBezTo>
                      <a:pt x="3779387" y="2625795"/>
                      <a:pt x="3794246" y="2621890"/>
                      <a:pt x="3805771" y="2617794"/>
                    </a:cubicBezTo>
                    <a:cubicBezTo>
                      <a:pt x="3873684" y="2593981"/>
                      <a:pt x="3942740" y="2569121"/>
                      <a:pt x="4011701" y="2544261"/>
                    </a:cubicBezTo>
                    <a:cubicBezTo>
                      <a:pt x="4085996" y="2517496"/>
                      <a:pt x="4160005" y="2490825"/>
                      <a:pt x="4232205" y="2465680"/>
                    </a:cubicBezTo>
                    <a:cubicBezTo>
                      <a:pt x="4237825" y="2380336"/>
                      <a:pt x="4232967" y="2290134"/>
                      <a:pt x="4227157" y="2195646"/>
                    </a:cubicBezTo>
                    <a:cubicBezTo>
                      <a:pt x="4183723" y="2180882"/>
                      <a:pt x="4140193" y="2166404"/>
                      <a:pt x="4096569" y="2151926"/>
                    </a:cubicBezTo>
                    <a:cubicBezTo>
                      <a:pt x="3939311" y="2099443"/>
                      <a:pt x="3776815" y="2045246"/>
                      <a:pt x="3619271" y="1983715"/>
                    </a:cubicBezTo>
                    <a:cubicBezTo>
                      <a:pt x="3596602" y="1974856"/>
                      <a:pt x="3579647" y="1955711"/>
                      <a:pt x="3573646" y="1932184"/>
                    </a:cubicBezTo>
                    <a:cubicBezTo>
                      <a:pt x="3540118" y="1801120"/>
                      <a:pt x="3462204" y="1631194"/>
                      <a:pt x="3379718" y="1509369"/>
                    </a:cubicBezTo>
                    <a:cubicBezTo>
                      <a:pt x="3365239" y="1487938"/>
                      <a:pt x="3362668" y="1460602"/>
                      <a:pt x="3373050" y="1436884"/>
                    </a:cubicBezTo>
                    <a:cubicBezTo>
                      <a:pt x="3429628" y="1307535"/>
                      <a:pt x="3490493" y="1177804"/>
                      <a:pt x="3549262" y="1052360"/>
                    </a:cubicBezTo>
                    <a:cubicBezTo>
                      <a:pt x="3575075" y="997305"/>
                      <a:pt x="3600983" y="942251"/>
                      <a:pt x="3626510" y="887006"/>
                    </a:cubicBezTo>
                    <a:cubicBezTo>
                      <a:pt x="3560788" y="820521"/>
                      <a:pt x="3490970" y="753370"/>
                      <a:pt x="3417722" y="693553"/>
                    </a:cubicBezTo>
                    <a:cubicBezTo>
                      <a:pt x="3321520" y="734987"/>
                      <a:pt x="3227413" y="777278"/>
                      <a:pt x="3133306" y="819569"/>
                    </a:cubicBezTo>
                    <a:cubicBezTo>
                      <a:pt x="3037198" y="862812"/>
                      <a:pt x="2941091" y="905961"/>
                      <a:pt x="2842603" y="948347"/>
                    </a:cubicBezTo>
                    <a:cubicBezTo>
                      <a:pt x="2821267" y="957491"/>
                      <a:pt x="2796787" y="956348"/>
                      <a:pt x="2776404" y="945108"/>
                    </a:cubicBezTo>
                    <a:cubicBezTo>
                      <a:pt x="2667343" y="884815"/>
                      <a:pt x="2564092" y="841476"/>
                      <a:pt x="2431313" y="800138"/>
                    </a:cubicBezTo>
                    <a:cubicBezTo>
                      <a:pt x="2426932" y="798804"/>
                      <a:pt x="2418264" y="796804"/>
                      <a:pt x="2407977" y="794328"/>
                    </a:cubicBezTo>
                    <a:cubicBezTo>
                      <a:pt x="2330444" y="775373"/>
                      <a:pt x="2294058" y="764419"/>
                      <a:pt x="2270722" y="738606"/>
                    </a:cubicBezTo>
                    <a:cubicBezTo>
                      <a:pt x="2252434" y="718890"/>
                      <a:pt x="2243861" y="692601"/>
                      <a:pt x="2235479" y="667169"/>
                    </a:cubicBezTo>
                    <a:cubicBezTo>
                      <a:pt x="2232812" y="658882"/>
                      <a:pt x="2230050" y="650310"/>
                      <a:pt x="2226812" y="642594"/>
                    </a:cubicBezTo>
                    <a:cubicBezTo>
                      <a:pt x="2197284" y="571728"/>
                      <a:pt x="2168519" y="500958"/>
                      <a:pt x="2139848" y="430663"/>
                    </a:cubicBezTo>
                    <a:cubicBezTo>
                      <a:pt x="2102034" y="337604"/>
                      <a:pt x="2064410" y="245307"/>
                      <a:pt x="2025929" y="154533"/>
                    </a:cubicBezTo>
                    <a:cubicBezTo>
                      <a:pt x="1940966" y="149485"/>
                      <a:pt x="1846193" y="149676"/>
                      <a:pt x="1733512" y="155105"/>
                    </a:cubicBezTo>
                    <a:cubicBezTo>
                      <a:pt x="1710747" y="216446"/>
                      <a:pt x="1688744" y="277977"/>
                      <a:pt x="1666646" y="339604"/>
                    </a:cubicBezTo>
                    <a:cubicBezTo>
                      <a:pt x="1621307" y="466096"/>
                      <a:pt x="1574254" y="596970"/>
                      <a:pt x="1522247" y="724414"/>
                    </a:cubicBezTo>
                    <a:cubicBezTo>
                      <a:pt x="1512818" y="747465"/>
                      <a:pt x="1492625" y="764419"/>
                      <a:pt x="1468241" y="769658"/>
                    </a:cubicBezTo>
                    <a:cubicBezTo>
                      <a:pt x="1328794" y="799471"/>
                      <a:pt x="1149153" y="871004"/>
                      <a:pt x="1021423" y="947680"/>
                    </a:cubicBezTo>
                    <a:cubicBezTo>
                      <a:pt x="1000849" y="960063"/>
                      <a:pt x="975512" y="961872"/>
                      <a:pt x="953414" y="952538"/>
                    </a:cubicBezTo>
                    <a:cubicBezTo>
                      <a:pt x="765010" y="873385"/>
                      <a:pt x="567366" y="788232"/>
                      <a:pt x="365245" y="699173"/>
                    </a:cubicBezTo>
                    <a:cubicBezTo>
                      <a:pt x="288093" y="767658"/>
                      <a:pt x="222370" y="831380"/>
                      <a:pt x="165982" y="892340"/>
                    </a:cubicBezTo>
                    <a:cubicBezTo>
                      <a:pt x="221894" y="1002544"/>
                      <a:pt x="281330" y="1117130"/>
                      <a:pt x="339433" y="1229335"/>
                    </a:cubicBezTo>
                    <a:lnTo>
                      <a:pt x="366293" y="1281151"/>
                    </a:lnTo>
                    <a:cubicBezTo>
                      <a:pt x="371913" y="1292009"/>
                      <a:pt x="379438" y="1304773"/>
                      <a:pt x="387439" y="1318393"/>
                    </a:cubicBezTo>
                    <a:cubicBezTo>
                      <a:pt x="412299" y="1360875"/>
                      <a:pt x="438016" y="1404880"/>
                      <a:pt x="446398" y="1444981"/>
                    </a:cubicBezTo>
                    <a:cubicBezTo>
                      <a:pt x="455733" y="1488129"/>
                      <a:pt x="433540" y="1528896"/>
                      <a:pt x="398678" y="1586236"/>
                    </a:cubicBezTo>
                    <a:cubicBezTo>
                      <a:pt x="393058" y="1595571"/>
                      <a:pt x="387820" y="1603762"/>
                      <a:pt x="384772" y="1609858"/>
                    </a:cubicBezTo>
                    <a:cubicBezTo>
                      <a:pt x="365817" y="1646434"/>
                      <a:pt x="350196" y="1679391"/>
                      <a:pt x="336575" y="1711204"/>
                    </a:cubicBezTo>
                    <a:cubicBezTo>
                      <a:pt x="320287" y="1749495"/>
                      <a:pt x="275996" y="1767306"/>
                      <a:pt x="237706" y="1751019"/>
                    </a:cubicBezTo>
                    <a:cubicBezTo>
                      <a:pt x="199415" y="1734731"/>
                      <a:pt x="181508" y="1690440"/>
                      <a:pt x="197891" y="1652149"/>
                    </a:cubicBezTo>
                    <a:cubicBezTo>
                      <a:pt x="212941" y="1616716"/>
                      <a:pt x="230276" y="1580331"/>
                      <a:pt x="250755" y="1540802"/>
                    </a:cubicBezTo>
                    <a:cubicBezTo>
                      <a:pt x="254851" y="1532706"/>
                      <a:pt x="261899" y="1520895"/>
                      <a:pt x="269900" y="1507750"/>
                    </a:cubicBezTo>
                    <a:cubicBezTo>
                      <a:pt x="276472" y="1497082"/>
                      <a:pt x="288569" y="1477175"/>
                      <a:pt x="294951" y="1464221"/>
                    </a:cubicBezTo>
                    <a:cubicBezTo>
                      <a:pt x="286664" y="1444504"/>
                      <a:pt x="268948" y="1414024"/>
                      <a:pt x="257422" y="1394307"/>
                    </a:cubicBezTo>
                    <a:cubicBezTo>
                      <a:pt x="248278" y="1378686"/>
                      <a:pt x="239515" y="1363732"/>
                      <a:pt x="232753" y="1350778"/>
                    </a:cubicBezTo>
                    <a:lnTo>
                      <a:pt x="205702" y="1298581"/>
                    </a:lnTo>
                    <a:cubicBezTo>
                      <a:pt x="139027" y="1170184"/>
                      <a:pt x="70923" y="1038644"/>
                      <a:pt x="8058" y="914057"/>
                    </a:cubicBezTo>
                    <a:cubicBezTo>
                      <a:pt x="-5753" y="886625"/>
                      <a:pt x="-1562" y="853478"/>
                      <a:pt x="18726" y="830427"/>
                    </a:cubicBezTo>
                    <a:cubicBezTo>
                      <a:pt x="93497" y="745369"/>
                      <a:pt x="184270" y="656501"/>
                      <a:pt x="296284" y="558870"/>
                    </a:cubicBezTo>
                    <a:cubicBezTo>
                      <a:pt x="302761" y="553250"/>
                      <a:pt x="310096" y="548773"/>
                      <a:pt x="318097" y="545630"/>
                    </a:cubicBezTo>
                    <a:lnTo>
                      <a:pt x="327241" y="542010"/>
                    </a:lnTo>
                    <a:cubicBezTo>
                      <a:pt x="345910" y="534676"/>
                      <a:pt x="366865" y="535057"/>
                      <a:pt x="385153" y="543249"/>
                    </a:cubicBezTo>
                    <a:cubicBezTo>
                      <a:pt x="588321" y="632974"/>
                      <a:pt x="787298" y="718985"/>
                      <a:pt x="977131" y="798995"/>
                    </a:cubicBezTo>
                    <a:cubicBezTo>
                      <a:pt x="1102100" y="729081"/>
                      <a:pt x="1262024" y="665264"/>
                      <a:pt x="1396993" y="631355"/>
                    </a:cubicBezTo>
                    <a:cubicBezTo>
                      <a:pt x="1442142" y="518103"/>
                      <a:pt x="1483957" y="401612"/>
                      <a:pt x="1524533" y="288550"/>
                    </a:cubicBezTo>
                    <a:cubicBezTo>
                      <a:pt x="1552156" y="211493"/>
                      <a:pt x="1579778" y="134340"/>
                      <a:pt x="1608639" y="57759"/>
                    </a:cubicBezTo>
                    <a:cubicBezTo>
                      <a:pt x="1616259" y="37471"/>
                      <a:pt x="1632356" y="21374"/>
                      <a:pt x="1652740" y="13754"/>
                    </a:cubicBezTo>
                    <a:cubicBezTo>
                      <a:pt x="1659788" y="11087"/>
                      <a:pt x="1673218" y="7086"/>
                      <a:pt x="1680838" y="6705"/>
                    </a:cubicBezTo>
                    <a:cubicBezTo>
                      <a:pt x="1841811" y="-2343"/>
                      <a:pt x="1969541" y="-2343"/>
                      <a:pt x="2083270" y="7372"/>
                    </a:cubicBezTo>
                    <a:cubicBezTo>
                      <a:pt x="2110892" y="9658"/>
                      <a:pt x="2135086" y="27089"/>
                      <a:pt x="2146135" y="52616"/>
                    </a:cubicBezTo>
                    <a:cubicBezTo>
                      <a:pt x="2191378" y="157772"/>
                      <a:pt x="2235098" y="265214"/>
                      <a:pt x="2279199" y="373704"/>
                    </a:cubicBezTo>
                    <a:cubicBezTo>
                      <a:pt x="2307584" y="443617"/>
                      <a:pt x="2336254" y="514007"/>
                      <a:pt x="2365591" y="584492"/>
                    </a:cubicBezTo>
                    <a:cubicBezTo>
                      <a:pt x="2370163" y="595636"/>
                      <a:pt x="2374354" y="607923"/>
                      <a:pt x="2378259" y="620020"/>
                    </a:cubicBezTo>
                    <a:cubicBezTo>
                      <a:pt x="2379593" y="623925"/>
                      <a:pt x="2380736" y="627831"/>
                      <a:pt x="2381878" y="631355"/>
                    </a:cubicBezTo>
                    <a:cubicBezTo>
                      <a:pt x="2400071" y="637165"/>
                      <a:pt x="2428932" y="644214"/>
                      <a:pt x="2443315" y="647643"/>
                    </a:cubicBezTo>
                    <a:cubicBezTo>
                      <a:pt x="2457126" y="651072"/>
                      <a:pt x="2468651" y="653929"/>
                      <a:pt x="2475128" y="655929"/>
                    </a:cubicBezTo>
                    <a:cubicBezTo>
                      <a:pt x="2603525" y="695935"/>
                      <a:pt x="2710015" y="739368"/>
                      <a:pt x="2816028" y="795280"/>
                    </a:cubicBezTo>
                    <a:cubicBezTo>
                      <a:pt x="2902134" y="757942"/>
                      <a:pt x="2986526" y="719937"/>
                      <a:pt x="3071108" y="681933"/>
                    </a:cubicBezTo>
                    <a:cubicBezTo>
                      <a:pt x="3179407" y="633260"/>
                      <a:pt x="3287706" y="584587"/>
                      <a:pt x="3399434" y="537153"/>
                    </a:cubicBezTo>
                    <a:cubicBezTo>
                      <a:pt x="3424581" y="526580"/>
                      <a:pt x="3453346" y="530295"/>
                      <a:pt x="3474872" y="546773"/>
                    </a:cubicBezTo>
                    <a:cubicBezTo>
                      <a:pt x="3580505" y="628116"/>
                      <a:pt x="3677565" y="723747"/>
                      <a:pt x="3766623" y="814806"/>
                    </a:cubicBezTo>
                    <a:cubicBezTo>
                      <a:pt x="3773005" y="821283"/>
                      <a:pt x="3778053" y="828808"/>
                      <a:pt x="3781673" y="837095"/>
                    </a:cubicBezTo>
                    <a:cubicBezTo>
                      <a:pt x="3790340" y="856907"/>
                      <a:pt x="3792817" y="885006"/>
                      <a:pt x="3783768" y="904627"/>
                    </a:cubicBezTo>
                    <a:cubicBezTo>
                      <a:pt x="3751288" y="975303"/>
                      <a:pt x="3718236" y="1045788"/>
                      <a:pt x="3685184" y="1116273"/>
                    </a:cubicBezTo>
                    <a:cubicBezTo>
                      <a:pt x="3632416" y="1228668"/>
                      <a:pt x="3578028" y="1344587"/>
                      <a:pt x="3526974" y="1459935"/>
                    </a:cubicBezTo>
                    <a:cubicBezTo>
                      <a:pt x="3601841" y="1578997"/>
                      <a:pt x="3670802" y="1729778"/>
                      <a:pt x="3708616" y="1856746"/>
                    </a:cubicBezTo>
                    <a:cubicBezTo>
                      <a:pt x="3851872" y="1911420"/>
                      <a:pt x="3999986" y="1960855"/>
                      <a:pt x="4143718" y="2008765"/>
                    </a:cubicBezTo>
                    <a:cubicBezTo>
                      <a:pt x="4202392" y="2028387"/>
                      <a:pt x="4261066" y="2047913"/>
                      <a:pt x="4319645" y="2067915"/>
                    </a:cubicBezTo>
                    <a:cubicBezTo>
                      <a:pt x="4339552" y="2074678"/>
                      <a:pt x="4355744" y="2089537"/>
                      <a:pt x="4364317" y="2108873"/>
                    </a:cubicBezTo>
                    <a:cubicBezTo>
                      <a:pt x="4364412" y="2109064"/>
                      <a:pt x="4367650" y="2116207"/>
                      <a:pt x="4367746" y="2116303"/>
                    </a:cubicBezTo>
                    <a:cubicBezTo>
                      <a:pt x="4371556" y="2124685"/>
                      <a:pt x="4373842" y="2133829"/>
                      <a:pt x="4374413" y="2143068"/>
                    </a:cubicBezTo>
                    <a:lnTo>
                      <a:pt x="4375747" y="2165833"/>
                    </a:lnTo>
                    <a:cubicBezTo>
                      <a:pt x="4383176" y="2286514"/>
                      <a:pt x="4390891" y="2411292"/>
                      <a:pt x="4377081" y="2529497"/>
                    </a:cubicBezTo>
                    <a:cubicBezTo>
                      <a:pt x="4373747" y="2558358"/>
                      <a:pt x="4354220" y="2582647"/>
                      <a:pt x="4326788" y="2592076"/>
                    </a:cubicBezTo>
                    <a:cubicBezTo>
                      <a:pt x="4240968" y="2621508"/>
                      <a:pt x="4151719" y="2653608"/>
                      <a:pt x="4062183" y="2685898"/>
                    </a:cubicBezTo>
                    <a:cubicBezTo>
                      <a:pt x="3992842" y="2710853"/>
                      <a:pt x="3923405" y="2735904"/>
                      <a:pt x="3855110" y="2759812"/>
                    </a:cubicBezTo>
                    <a:cubicBezTo>
                      <a:pt x="3840823" y="2764860"/>
                      <a:pt x="3822344" y="2770003"/>
                      <a:pt x="3802532" y="2775433"/>
                    </a:cubicBezTo>
                    <a:cubicBezTo>
                      <a:pt x="3781387" y="2781243"/>
                      <a:pt x="3744906" y="2791149"/>
                      <a:pt x="3726523" y="2799721"/>
                    </a:cubicBezTo>
                    <a:cubicBezTo>
                      <a:pt x="3723380" y="2810675"/>
                      <a:pt x="3719760" y="2827915"/>
                      <a:pt x="3717379" y="2839250"/>
                    </a:cubicBezTo>
                    <a:cubicBezTo>
                      <a:pt x="3713569" y="2857538"/>
                      <a:pt x="3709949" y="2874588"/>
                      <a:pt x="3705853" y="2887066"/>
                    </a:cubicBezTo>
                    <a:cubicBezTo>
                      <a:pt x="3677565" y="2974124"/>
                      <a:pt x="3650323" y="3039751"/>
                      <a:pt x="3605460" y="3129667"/>
                    </a:cubicBezTo>
                    <a:cubicBezTo>
                      <a:pt x="3599269" y="3141955"/>
                      <a:pt x="3589839" y="3156623"/>
                      <a:pt x="3579457" y="3171958"/>
                    </a:cubicBezTo>
                    <a:cubicBezTo>
                      <a:pt x="3573646" y="3180626"/>
                      <a:pt x="3565074" y="3193485"/>
                      <a:pt x="3559740" y="3203010"/>
                    </a:cubicBezTo>
                    <a:cubicBezTo>
                      <a:pt x="3561836" y="3206439"/>
                      <a:pt x="3564121" y="3210154"/>
                      <a:pt x="3566407" y="3213964"/>
                    </a:cubicBezTo>
                    <a:cubicBezTo>
                      <a:pt x="3572980" y="3224727"/>
                      <a:pt x="3579647" y="3236062"/>
                      <a:pt x="3585362" y="3247491"/>
                    </a:cubicBezTo>
                    <a:cubicBezTo>
                      <a:pt x="3622034" y="3320643"/>
                      <a:pt x="3658609" y="3392272"/>
                      <a:pt x="3694805" y="3463138"/>
                    </a:cubicBezTo>
                    <a:cubicBezTo>
                      <a:pt x="3745573" y="3562579"/>
                      <a:pt x="3795579" y="3660591"/>
                      <a:pt x="3844252" y="3759556"/>
                    </a:cubicBezTo>
                    <a:cubicBezTo>
                      <a:pt x="3857777" y="3787178"/>
                      <a:pt x="3853300" y="3820230"/>
                      <a:pt x="3832727" y="3843185"/>
                    </a:cubicBezTo>
                    <a:cubicBezTo>
                      <a:pt x="3752336" y="3932720"/>
                      <a:pt x="3660800" y="4021874"/>
                      <a:pt x="3552691" y="4115695"/>
                    </a:cubicBezTo>
                    <a:cubicBezTo>
                      <a:pt x="3530975" y="4134555"/>
                      <a:pt x="3500399" y="4139508"/>
                      <a:pt x="3473825" y="4128078"/>
                    </a:cubicBezTo>
                    <a:cubicBezTo>
                      <a:pt x="3310661" y="4058831"/>
                      <a:pt x="3160357" y="3995014"/>
                      <a:pt x="2995574" y="3924243"/>
                    </a:cubicBezTo>
                    <a:cubicBezTo>
                      <a:pt x="2986526" y="3920338"/>
                      <a:pt x="2973381" y="3913670"/>
                      <a:pt x="2958046" y="3905859"/>
                    </a:cubicBezTo>
                    <a:cubicBezTo>
                      <a:pt x="2938615" y="3895858"/>
                      <a:pt x="2895657" y="3873760"/>
                      <a:pt x="2875083" y="3868045"/>
                    </a:cubicBezTo>
                    <a:cubicBezTo>
                      <a:pt x="2864701" y="3872617"/>
                      <a:pt x="2848985" y="3882238"/>
                      <a:pt x="2837745" y="3889000"/>
                    </a:cubicBezTo>
                    <a:cubicBezTo>
                      <a:pt x="2821934" y="3898621"/>
                      <a:pt x="2805741" y="3908336"/>
                      <a:pt x="2789739" y="3916242"/>
                    </a:cubicBezTo>
                    <a:cubicBezTo>
                      <a:pt x="2702490" y="3958818"/>
                      <a:pt x="2635529" y="3985489"/>
                      <a:pt x="2542851" y="4014635"/>
                    </a:cubicBezTo>
                    <a:cubicBezTo>
                      <a:pt x="2527039" y="4019398"/>
                      <a:pt x="2508656" y="4023684"/>
                      <a:pt x="2490178" y="4027780"/>
                    </a:cubicBezTo>
                    <a:cubicBezTo>
                      <a:pt x="2479795" y="4030161"/>
                      <a:pt x="2464937" y="4033399"/>
                      <a:pt x="2453602" y="4036447"/>
                    </a:cubicBezTo>
                    <a:cubicBezTo>
                      <a:pt x="2452554" y="4040067"/>
                      <a:pt x="2451697" y="4043877"/>
                      <a:pt x="2450649" y="4047496"/>
                    </a:cubicBezTo>
                    <a:cubicBezTo>
                      <a:pt x="2447792" y="4058164"/>
                      <a:pt x="2444839" y="4068547"/>
                      <a:pt x="2441791" y="4077119"/>
                    </a:cubicBezTo>
                    <a:cubicBezTo>
                      <a:pt x="2416550" y="4147604"/>
                      <a:pt x="2391213" y="4213232"/>
                      <a:pt x="2365972" y="4278478"/>
                    </a:cubicBezTo>
                    <a:cubicBezTo>
                      <a:pt x="2342445" y="4339247"/>
                      <a:pt x="2319109" y="4399540"/>
                      <a:pt x="2296344" y="4462691"/>
                    </a:cubicBezTo>
                    <a:cubicBezTo>
                      <a:pt x="2294534" y="4467835"/>
                      <a:pt x="2292248" y="4476788"/>
                      <a:pt x="2289391" y="4487456"/>
                    </a:cubicBezTo>
                    <a:cubicBezTo>
                      <a:pt x="2267102" y="4569943"/>
                      <a:pt x="2245957" y="4634903"/>
                      <a:pt x="2192998" y="4658430"/>
                    </a:cubicBezTo>
                    <a:cubicBezTo>
                      <a:pt x="2168137" y="4669574"/>
                      <a:pt x="2137181" y="4670432"/>
                      <a:pt x="2089175" y="4670527"/>
                    </a:cubicBezTo>
                    <a:cubicBezTo>
                      <a:pt x="2080603" y="4670527"/>
                      <a:pt x="2072792" y="4670527"/>
                      <a:pt x="2066315" y="4670717"/>
                    </a:cubicBezTo>
                    <a:cubicBezTo>
                      <a:pt x="2035264" y="4671670"/>
                      <a:pt x="2005355" y="4672051"/>
                      <a:pt x="1977256" y="4672051"/>
                    </a:cubicBezTo>
                    <a:close/>
                    <a:moveTo>
                      <a:pt x="2882322" y="3865569"/>
                    </a:moveTo>
                    <a:lnTo>
                      <a:pt x="2882322" y="3865569"/>
                    </a:lnTo>
                    <a:lnTo>
                      <a:pt x="2882322" y="3865569"/>
                    </a:lnTo>
                    <a:close/>
                    <a:moveTo>
                      <a:pt x="335146" y="3218916"/>
                    </a:moveTo>
                    <a:lnTo>
                      <a:pt x="335718" y="3218916"/>
                    </a:lnTo>
                    <a:lnTo>
                      <a:pt x="335146" y="3218916"/>
                    </a:lnTo>
                    <a:close/>
                    <a:moveTo>
                      <a:pt x="334099" y="3199676"/>
                    </a:moveTo>
                    <a:lnTo>
                      <a:pt x="334099" y="3199676"/>
                    </a:lnTo>
                    <a:lnTo>
                      <a:pt x="334099" y="3199676"/>
                    </a:lnTo>
                    <a:close/>
                    <a:moveTo>
                      <a:pt x="299332" y="1475937"/>
                    </a:moveTo>
                    <a:cubicBezTo>
                      <a:pt x="299332" y="1476032"/>
                      <a:pt x="299332" y="1476032"/>
                      <a:pt x="299428" y="1476127"/>
                    </a:cubicBezTo>
                    <a:cubicBezTo>
                      <a:pt x="299332" y="1476127"/>
                      <a:pt x="299332" y="1476032"/>
                      <a:pt x="299332" y="1475937"/>
                    </a:cubicBezTo>
                    <a:close/>
                    <a:moveTo>
                      <a:pt x="2387403" y="643642"/>
                    </a:moveTo>
                    <a:lnTo>
                      <a:pt x="2387403" y="643642"/>
                    </a:lnTo>
                    <a:lnTo>
                      <a:pt x="2387403" y="643642"/>
                    </a:lnTo>
                    <a:close/>
                  </a:path>
                </a:pathLst>
              </a:custGeom>
              <a:grpFill/>
              <a:ln w="9525" cap="flat">
                <a:noFill/>
                <a:prstDash val="solid"/>
                <a:miter/>
              </a:ln>
            </p:spPr>
            <p:txBody>
              <a:bodyPr rtlCol="0" anchor="ctr"/>
              <a:lstStyle/>
              <a:p>
                <a:endParaRPr lang="en-US"/>
              </a:p>
            </p:txBody>
          </p:sp>
          <p:sp>
            <p:nvSpPr>
              <p:cNvPr id="10" name="Freeform: Shape 10">
                <a:extLst>
                  <a:ext uri="{FF2B5EF4-FFF2-40B4-BE49-F238E27FC236}">
                    <a16:creationId xmlns:a16="http://schemas.microsoft.com/office/drawing/2014/main" id="{AAC264C5-196E-11D7-A3C3-5B7AC8FA7252}"/>
                  </a:ext>
                </a:extLst>
              </p:cNvPr>
              <p:cNvSpPr/>
              <p:nvPr/>
            </p:nvSpPr>
            <p:spPr>
              <a:xfrm>
                <a:off x="5790082" y="2539225"/>
                <a:ext cx="1871149" cy="1781314"/>
              </a:xfrm>
              <a:custGeom>
                <a:avLst/>
                <a:gdLst>
                  <a:gd name="connsiteX0" fmla="*/ 952570 w 1871149"/>
                  <a:gd name="connsiteY0" fmla="*/ 1781314 h 1781314"/>
                  <a:gd name="connsiteX1" fmla="*/ 77794 w 1871149"/>
                  <a:gd name="connsiteY1" fmla="*/ 1232198 h 1781314"/>
                  <a:gd name="connsiteX2" fmla="*/ 62649 w 1871149"/>
                  <a:gd name="connsiteY2" fmla="*/ 557828 h 1781314"/>
                  <a:gd name="connsiteX3" fmla="*/ 566712 w 1871149"/>
                  <a:gd name="connsiteY3" fmla="*/ 66529 h 1781314"/>
                  <a:gd name="connsiteX4" fmla="*/ 1793342 w 1871149"/>
                  <a:gd name="connsiteY4" fmla="*/ 549160 h 1781314"/>
                  <a:gd name="connsiteX5" fmla="*/ 1808582 w 1871149"/>
                  <a:gd name="connsiteY5" fmla="*/ 1223435 h 1781314"/>
                  <a:gd name="connsiteX6" fmla="*/ 1304518 w 1871149"/>
                  <a:gd name="connsiteY6" fmla="*/ 1714925 h 1781314"/>
                  <a:gd name="connsiteX7" fmla="*/ 952570 w 1871149"/>
                  <a:gd name="connsiteY7" fmla="*/ 1781314 h 1781314"/>
                  <a:gd name="connsiteX8" fmla="*/ 919994 w 1871149"/>
                  <a:gd name="connsiteY8" fmla="*/ 150349 h 1781314"/>
                  <a:gd name="connsiteX9" fmla="*/ 621862 w 1871149"/>
                  <a:gd name="connsiteY9" fmla="*/ 206641 h 1781314"/>
                  <a:gd name="connsiteX10" fmla="*/ 202190 w 1871149"/>
                  <a:gd name="connsiteY10" fmla="*/ 614502 h 1781314"/>
                  <a:gd name="connsiteX11" fmla="*/ 215049 w 1871149"/>
                  <a:gd name="connsiteY11" fmla="*/ 1170000 h 1781314"/>
                  <a:gd name="connsiteX12" fmla="*/ 1249274 w 1871149"/>
                  <a:gd name="connsiteY12" fmla="*/ 1574622 h 1781314"/>
                  <a:gd name="connsiteX13" fmla="*/ 1668850 w 1871149"/>
                  <a:gd name="connsiteY13" fmla="*/ 1166761 h 1781314"/>
                  <a:gd name="connsiteX14" fmla="*/ 1655991 w 1871149"/>
                  <a:gd name="connsiteY14" fmla="*/ 611263 h 1781314"/>
                  <a:gd name="connsiteX15" fmla="*/ 919994 w 1871149"/>
                  <a:gd name="connsiteY15" fmla="*/ 150349 h 1781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71149" h="1781314">
                    <a:moveTo>
                      <a:pt x="952570" y="1781314"/>
                    </a:moveTo>
                    <a:cubicBezTo>
                      <a:pt x="585476" y="1781314"/>
                      <a:pt x="232575" y="1574146"/>
                      <a:pt x="77794" y="1232198"/>
                    </a:cubicBezTo>
                    <a:cubicBezTo>
                      <a:pt x="-20409" y="1015219"/>
                      <a:pt x="-25838" y="775760"/>
                      <a:pt x="62649" y="557828"/>
                    </a:cubicBezTo>
                    <a:cubicBezTo>
                      <a:pt x="153899" y="332943"/>
                      <a:pt x="332873" y="158445"/>
                      <a:pt x="566712" y="66529"/>
                    </a:cubicBezTo>
                    <a:cubicBezTo>
                      <a:pt x="1038581" y="-119209"/>
                      <a:pt x="1588840" y="97390"/>
                      <a:pt x="1793342" y="549160"/>
                    </a:cubicBezTo>
                    <a:cubicBezTo>
                      <a:pt x="1891544" y="766140"/>
                      <a:pt x="1896974" y="1005598"/>
                      <a:pt x="1808582" y="1223435"/>
                    </a:cubicBezTo>
                    <a:cubicBezTo>
                      <a:pt x="1717332" y="1448321"/>
                      <a:pt x="1538357" y="1622914"/>
                      <a:pt x="1304518" y="1714925"/>
                    </a:cubicBezTo>
                    <a:cubicBezTo>
                      <a:pt x="1189837" y="1759978"/>
                      <a:pt x="1070489" y="1781314"/>
                      <a:pt x="952570" y="1781314"/>
                    </a:cubicBezTo>
                    <a:close/>
                    <a:moveTo>
                      <a:pt x="919994" y="150349"/>
                    </a:moveTo>
                    <a:cubicBezTo>
                      <a:pt x="820172" y="150349"/>
                      <a:pt x="719112" y="168446"/>
                      <a:pt x="621862" y="206641"/>
                    </a:cubicBezTo>
                    <a:cubicBezTo>
                      <a:pt x="426885" y="283413"/>
                      <a:pt x="277819" y="428193"/>
                      <a:pt x="202190" y="614502"/>
                    </a:cubicBezTo>
                    <a:cubicBezTo>
                      <a:pt x="129515" y="793762"/>
                      <a:pt x="133991" y="991025"/>
                      <a:pt x="215049" y="1170000"/>
                    </a:cubicBezTo>
                    <a:cubicBezTo>
                      <a:pt x="386975" y="1549762"/>
                      <a:pt x="850557" y="1731308"/>
                      <a:pt x="1249274" y="1574622"/>
                    </a:cubicBezTo>
                    <a:cubicBezTo>
                      <a:pt x="1444250" y="1497850"/>
                      <a:pt x="1593317" y="1353071"/>
                      <a:pt x="1668850" y="1166761"/>
                    </a:cubicBezTo>
                    <a:cubicBezTo>
                      <a:pt x="1741525" y="987501"/>
                      <a:pt x="1736953" y="790238"/>
                      <a:pt x="1655991" y="611263"/>
                    </a:cubicBezTo>
                    <a:cubicBezTo>
                      <a:pt x="1526070" y="324180"/>
                      <a:pt x="1229176" y="150349"/>
                      <a:pt x="919994" y="150349"/>
                    </a:cubicBezTo>
                    <a:close/>
                  </a:path>
                </a:pathLst>
              </a:custGeom>
              <a:grpFill/>
              <a:ln w="9525" cap="flat">
                <a:noFill/>
                <a:prstDash val="solid"/>
                <a:miter/>
              </a:ln>
            </p:spPr>
            <p:txBody>
              <a:bodyPr rtlCol="0" anchor="ctr"/>
              <a:lstStyle/>
              <a:p>
                <a:endParaRPr lang="en-US"/>
              </a:p>
            </p:txBody>
          </p:sp>
        </p:grpSp>
        <p:grpSp>
          <p:nvGrpSpPr>
            <p:cNvPr id="6" name="Graphic 6">
              <a:extLst>
                <a:ext uri="{FF2B5EF4-FFF2-40B4-BE49-F238E27FC236}">
                  <a16:creationId xmlns:a16="http://schemas.microsoft.com/office/drawing/2014/main" id="{04290D63-188F-3B47-FBD7-707D10671602}"/>
                </a:ext>
              </a:extLst>
            </p:cNvPr>
            <p:cNvGrpSpPr/>
            <p:nvPr/>
          </p:nvGrpSpPr>
          <p:grpSpPr>
            <a:xfrm>
              <a:off x="3005137" y="2169591"/>
              <a:ext cx="2911697" cy="2525757"/>
              <a:chOff x="3005137" y="2169591"/>
              <a:chExt cx="2911697" cy="2525757"/>
            </a:xfrm>
            <a:grpFill/>
          </p:grpSpPr>
          <p:sp>
            <p:nvSpPr>
              <p:cNvPr id="7" name="Freeform: Shape 12">
                <a:extLst>
                  <a:ext uri="{FF2B5EF4-FFF2-40B4-BE49-F238E27FC236}">
                    <a16:creationId xmlns:a16="http://schemas.microsoft.com/office/drawing/2014/main" id="{AA052DA1-8C02-E2A5-A50C-EBD4573F734A}"/>
                  </a:ext>
                </a:extLst>
              </p:cNvPr>
              <p:cNvSpPr/>
              <p:nvPr/>
            </p:nvSpPr>
            <p:spPr>
              <a:xfrm>
                <a:off x="4361324" y="2169591"/>
                <a:ext cx="1555509" cy="2525757"/>
              </a:xfrm>
              <a:custGeom>
                <a:avLst/>
                <a:gdLst>
                  <a:gd name="connsiteX0" fmla="*/ 75420 w 1555509"/>
                  <a:gd name="connsiteY0" fmla="*/ 2525758 h 2525757"/>
                  <a:gd name="connsiteX1" fmla="*/ 17794 w 1555509"/>
                  <a:gd name="connsiteY1" fmla="*/ 2498993 h 2525757"/>
                  <a:gd name="connsiteX2" fmla="*/ 26747 w 1555509"/>
                  <a:gd name="connsiteY2" fmla="*/ 2392789 h 2525757"/>
                  <a:gd name="connsiteX3" fmla="*/ 1363390 w 1555509"/>
                  <a:gd name="connsiteY3" fmla="*/ 1262838 h 2525757"/>
                  <a:gd name="connsiteX4" fmla="*/ 26747 w 1555509"/>
                  <a:gd name="connsiteY4" fmla="*/ 132982 h 2525757"/>
                  <a:gd name="connsiteX5" fmla="*/ 17794 w 1555509"/>
                  <a:gd name="connsiteY5" fmla="*/ 26779 h 2525757"/>
                  <a:gd name="connsiteX6" fmla="*/ 123997 w 1555509"/>
                  <a:gd name="connsiteY6" fmla="*/ 17825 h 2525757"/>
                  <a:gd name="connsiteX7" fmla="*/ 1528744 w 1555509"/>
                  <a:gd name="connsiteY7" fmla="*/ 1205307 h 2525757"/>
                  <a:gd name="connsiteX8" fmla="*/ 1555510 w 1555509"/>
                  <a:gd name="connsiteY8" fmla="*/ 1262838 h 2525757"/>
                  <a:gd name="connsiteX9" fmla="*/ 1528744 w 1555509"/>
                  <a:gd name="connsiteY9" fmla="*/ 1320369 h 2525757"/>
                  <a:gd name="connsiteX10" fmla="*/ 123997 w 1555509"/>
                  <a:gd name="connsiteY10" fmla="*/ 2507946 h 2525757"/>
                  <a:gd name="connsiteX11" fmla="*/ 75420 w 1555509"/>
                  <a:gd name="connsiteY11" fmla="*/ 2525758 h 2525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5509" h="2525757">
                    <a:moveTo>
                      <a:pt x="75420" y="2525758"/>
                    </a:moveTo>
                    <a:cubicBezTo>
                      <a:pt x="53989" y="2525758"/>
                      <a:pt x="32748" y="2516709"/>
                      <a:pt x="17794" y="2498993"/>
                    </a:cubicBezTo>
                    <a:cubicBezTo>
                      <a:pt x="-9067" y="2467179"/>
                      <a:pt x="-5066" y="2419744"/>
                      <a:pt x="26747" y="2392789"/>
                    </a:cubicBezTo>
                    <a:lnTo>
                      <a:pt x="1363390" y="1262838"/>
                    </a:lnTo>
                    <a:lnTo>
                      <a:pt x="26747" y="132982"/>
                    </a:lnTo>
                    <a:cubicBezTo>
                      <a:pt x="-5066" y="106122"/>
                      <a:pt x="-9067" y="58592"/>
                      <a:pt x="17794" y="26779"/>
                    </a:cubicBezTo>
                    <a:cubicBezTo>
                      <a:pt x="44654" y="-5130"/>
                      <a:pt x="92279" y="-9035"/>
                      <a:pt x="123997" y="17825"/>
                    </a:cubicBezTo>
                    <a:lnTo>
                      <a:pt x="1528744" y="1205307"/>
                    </a:lnTo>
                    <a:cubicBezTo>
                      <a:pt x="1545699" y="1219690"/>
                      <a:pt x="1555510" y="1240645"/>
                      <a:pt x="1555510" y="1262838"/>
                    </a:cubicBezTo>
                    <a:cubicBezTo>
                      <a:pt x="1555510" y="1285031"/>
                      <a:pt x="1545699" y="1306081"/>
                      <a:pt x="1528744" y="1320369"/>
                    </a:cubicBezTo>
                    <a:lnTo>
                      <a:pt x="123997" y="2507946"/>
                    </a:lnTo>
                    <a:cubicBezTo>
                      <a:pt x="109805" y="2519947"/>
                      <a:pt x="92565" y="2525758"/>
                      <a:pt x="75420" y="2525758"/>
                    </a:cubicBezTo>
                    <a:close/>
                  </a:path>
                </a:pathLst>
              </a:custGeom>
              <a:grpFill/>
              <a:ln w="9525" cap="flat">
                <a:noFill/>
                <a:prstDash val="solid"/>
                <a:miter/>
              </a:ln>
            </p:spPr>
            <p:txBody>
              <a:bodyPr rtlCol="0" anchor="ctr"/>
              <a:lstStyle/>
              <a:p>
                <a:endParaRPr lang="en-US"/>
              </a:p>
            </p:txBody>
          </p:sp>
          <p:sp>
            <p:nvSpPr>
              <p:cNvPr id="8" name="Freeform: Shape 13">
                <a:extLst>
                  <a:ext uri="{FF2B5EF4-FFF2-40B4-BE49-F238E27FC236}">
                    <a16:creationId xmlns:a16="http://schemas.microsoft.com/office/drawing/2014/main" id="{5E72CACD-50B3-EED4-3AEF-6E185723ADFE}"/>
                  </a:ext>
                </a:extLst>
              </p:cNvPr>
              <p:cNvSpPr/>
              <p:nvPr/>
            </p:nvSpPr>
            <p:spPr>
              <a:xfrm>
                <a:off x="3005137" y="3357181"/>
                <a:ext cx="2911601" cy="150685"/>
              </a:xfrm>
              <a:custGeom>
                <a:avLst/>
                <a:gdLst>
                  <a:gd name="connsiteX0" fmla="*/ 2836259 w 2911601"/>
                  <a:gd name="connsiteY0" fmla="*/ 150685 h 150685"/>
                  <a:gd name="connsiteX1" fmla="*/ 75343 w 2911601"/>
                  <a:gd name="connsiteY1" fmla="*/ 150685 h 150685"/>
                  <a:gd name="connsiteX2" fmla="*/ 0 w 2911601"/>
                  <a:gd name="connsiteY2" fmla="*/ 75343 h 150685"/>
                  <a:gd name="connsiteX3" fmla="*/ 75343 w 2911601"/>
                  <a:gd name="connsiteY3" fmla="*/ 0 h 150685"/>
                  <a:gd name="connsiteX4" fmla="*/ 2836259 w 2911601"/>
                  <a:gd name="connsiteY4" fmla="*/ 0 h 150685"/>
                  <a:gd name="connsiteX5" fmla="*/ 2911602 w 2911601"/>
                  <a:gd name="connsiteY5" fmla="*/ 75343 h 150685"/>
                  <a:gd name="connsiteX6" fmla="*/ 2836259 w 2911601"/>
                  <a:gd name="connsiteY6" fmla="*/ 150685 h 15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11601" h="150685">
                    <a:moveTo>
                      <a:pt x="2836259" y="150685"/>
                    </a:moveTo>
                    <a:lnTo>
                      <a:pt x="75343" y="150685"/>
                    </a:lnTo>
                    <a:cubicBezTo>
                      <a:pt x="33719" y="150685"/>
                      <a:pt x="0" y="116967"/>
                      <a:pt x="0" y="75343"/>
                    </a:cubicBezTo>
                    <a:cubicBezTo>
                      <a:pt x="0" y="33718"/>
                      <a:pt x="33719" y="0"/>
                      <a:pt x="75343" y="0"/>
                    </a:cubicBezTo>
                    <a:lnTo>
                      <a:pt x="2836259" y="0"/>
                    </a:lnTo>
                    <a:cubicBezTo>
                      <a:pt x="2877884" y="0"/>
                      <a:pt x="2911602" y="33718"/>
                      <a:pt x="2911602" y="75343"/>
                    </a:cubicBezTo>
                    <a:cubicBezTo>
                      <a:pt x="2911602" y="116967"/>
                      <a:pt x="2877884" y="150685"/>
                      <a:pt x="2836259" y="150685"/>
                    </a:cubicBezTo>
                    <a:close/>
                  </a:path>
                </a:pathLst>
              </a:custGeom>
              <a:grpFill/>
              <a:ln w="9525" cap="flat">
                <a:noFill/>
                <a:prstDash val="solid"/>
                <a:miter/>
              </a:ln>
            </p:spPr>
            <p:txBody>
              <a:bodyPr rtlCol="0" anchor="ctr"/>
              <a:lstStyle/>
              <a:p>
                <a:endParaRPr lang="en-US"/>
              </a:p>
            </p:txBody>
          </p:sp>
        </p:grpSp>
      </p:grpSp>
      <p:grpSp>
        <p:nvGrpSpPr>
          <p:cNvPr id="12" name="Graphic 1">
            <a:extLst>
              <a:ext uri="{FF2B5EF4-FFF2-40B4-BE49-F238E27FC236}">
                <a16:creationId xmlns:a16="http://schemas.microsoft.com/office/drawing/2014/main" id="{1F32E07F-5CF9-3878-64C5-27643CE89B0C}"/>
              </a:ext>
            </a:extLst>
          </p:cNvPr>
          <p:cNvGrpSpPr/>
          <p:nvPr/>
        </p:nvGrpSpPr>
        <p:grpSpPr>
          <a:xfrm>
            <a:off x="1124750" y="3841580"/>
            <a:ext cx="494127" cy="472509"/>
            <a:chOff x="3048000" y="514350"/>
            <a:chExt cx="6096000" cy="5829300"/>
          </a:xfrm>
          <a:gradFill>
            <a:gsLst>
              <a:gs pos="0">
                <a:srgbClr val="A5CF67"/>
              </a:gs>
              <a:gs pos="100000">
                <a:schemeClr val="accent1"/>
              </a:gs>
            </a:gsLst>
            <a:lin ang="2700000" scaled="0"/>
          </a:gradFill>
        </p:grpSpPr>
        <p:grpSp>
          <p:nvGrpSpPr>
            <p:cNvPr id="13" name="Graphic 1">
              <a:extLst>
                <a:ext uri="{FF2B5EF4-FFF2-40B4-BE49-F238E27FC236}">
                  <a16:creationId xmlns:a16="http://schemas.microsoft.com/office/drawing/2014/main" id="{8E1C497B-F950-3812-4100-FAD27121EA46}"/>
                </a:ext>
              </a:extLst>
            </p:cNvPr>
            <p:cNvGrpSpPr/>
            <p:nvPr/>
          </p:nvGrpSpPr>
          <p:grpSpPr>
            <a:xfrm>
              <a:off x="4450459" y="3291399"/>
              <a:ext cx="3330226" cy="2449603"/>
              <a:chOff x="4450459" y="3291399"/>
              <a:chExt cx="3330226" cy="2449603"/>
            </a:xfrm>
            <a:grpFill/>
          </p:grpSpPr>
          <p:sp>
            <p:nvSpPr>
              <p:cNvPr id="27" name="Freeform: Shape 6">
                <a:extLst>
                  <a:ext uri="{FF2B5EF4-FFF2-40B4-BE49-F238E27FC236}">
                    <a16:creationId xmlns:a16="http://schemas.microsoft.com/office/drawing/2014/main" id="{BF9C8FE0-5186-4EDC-A19A-DE1BD3F40E41}"/>
                  </a:ext>
                </a:extLst>
              </p:cNvPr>
              <p:cNvSpPr/>
              <p:nvPr/>
            </p:nvSpPr>
            <p:spPr>
              <a:xfrm>
                <a:off x="6041231" y="4304061"/>
                <a:ext cx="148590" cy="1436846"/>
              </a:xfrm>
              <a:custGeom>
                <a:avLst/>
                <a:gdLst>
                  <a:gd name="connsiteX0" fmla="*/ 74295 w 148590"/>
                  <a:gd name="connsiteY0" fmla="*/ 1436846 h 1436846"/>
                  <a:gd name="connsiteX1" fmla="*/ 0 w 148590"/>
                  <a:gd name="connsiteY1" fmla="*/ 1362551 h 1436846"/>
                  <a:gd name="connsiteX2" fmla="*/ 0 w 148590"/>
                  <a:gd name="connsiteY2" fmla="*/ 74295 h 1436846"/>
                  <a:gd name="connsiteX3" fmla="*/ 74295 w 148590"/>
                  <a:gd name="connsiteY3" fmla="*/ 0 h 1436846"/>
                  <a:gd name="connsiteX4" fmla="*/ 148590 w 148590"/>
                  <a:gd name="connsiteY4" fmla="*/ 74295 h 1436846"/>
                  <a:gd name="connsiteX5" fmla="*/ 148590 w 148590"/>
                  <a:gd name="connsiteY5" fmla="*/ 1362551 h 1436846"/>
                  <a:gd name="connsiteX6" fmla="*/ 74295 w 148590"/>
                  <a:gd name="connsiteY6" fmla="*/ 1436846 h 1436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590" h="1436846">
                    <a:moveTo>
                      <a:pt x="74295" y="1436846"/>
                    </a:moveTo>
                    <a:cubicBezTo>
                      <a:pt x="33242" y="1436846"/>
                      <a:pt x="0" y="1403604"/>
                      <a:pt x="0" y="1362551"/>
                    </a:cubicBezTo>
                    <a:lnTo>
                      <a:pt x="0" y="74295"/>
                    </a:lnTo>
                    <a:cubicBezTo>
                      <a:pt x="0" y="33242"/>
                      <a:pt x="33242" y="0"/>
                      <a:pt x="74295" y="0"/>
                    </a:cubicBezTo>
                    <a:cubicBezTo>
                      <a:pt x="115348" y="0"/>
                      <a:pt x="148590" y="33242"/>
                      <a:pt x="148590" y="74295"/>
                    </a:cubicBezTo>
                    <a:lnTo>
                      <a:pt x="148590" y="1362551"/>
                    </a:lnTo>
                    <a:cubicBezTo>
                      <a:pt x="148590" y="1403604"/>
                      <a:pt x="115348" y="1436846"/>
                      <a:pt x="74295" y="1436846"/>
                    </a:cubicBezTo>
                    <a:close/>
                  </a:path>
                </a:pathLst>
              </a:custGeom>
              <a:grpFill/>
              <a:ln w="9525" cap="flat">
                <a:noFill/>
                <a:prstDash val="solid"/>
                <a:miter/>
              </a:ln>
            </p:spPr>
            <p:txBody>
              <a:bodyPr rtlCol="0" anchor="ctr"/>
              <a:lstStyle/>
              <a:p>
                <a:endParaRPr lang="en-US"/>
              </a:p>
            </p:txBody>
          </p:sp>
          <p:grpSp>
            <p:nvGrpSpPr>
              <p:cNvPr id="28" name="Graphic 1">
                <a:extLst>
                  <a:ext uri="{FF2B5EF4-FFF2-40B4-BE49-F238E27FC236}">
                    <a16:creationId xmlns:a16="http://schemas.microsoft.com/office/drawing/2014/main" id="{2891885C-55A8-4D77-F8C4-E7795A933F7F}"/>
                  </a:ext>
                </a:extLst>
              </p:cNvPr>
              <p:cNvGrpSpPr/>
              <p:nvPr/>
            </p:nvGrpSpPr>
            <p:grpSpPr>
              <a:xfrm>
                <a:off x="4450459" y="3291399"/>
                <a:ext cx="3330226" cy="2449603"/>
                <a:chOff x="4450459" y="3291399"/>
                <a:chExt cx="3330226" cy="2449603"/>
              </a:xfrm>
              <a:grpFill/>
            </p:grpSpPr>
            <p:sp>
              <p:nvSpPr>
                <p:cNvPr id="29" name="Freeform: Shape 8">
                  <a:extLst>
                    <a:ext uri="{FF2B5EF4-FFF2-40B4-BE49-F238E27FC236}">
                      <a16:creationId xmlns:a16="http://schemas.microsoft.com/office/drawing/2014/main" id="{003690B5-6301-E2BD-44F0-75546FA20D8F}"/>
                    </a:ext>
                  </a:extLst>
                </p:cNvPr>
                <p:cNvSpPr/>
                <p:nvPr/>
              </p:nvSpPr>
              <p:spPr>
                <a:xfrm>
                  <a:off x="4450461" y="3805949"/>
                  <a:ext cx="1739356" cy="1935053"/>
                </a:xfrm>
                <a:custGeom>
                  <a:avLst/>
                  <a:gdLst>
                    <a:gd name="connsiteX0" fmla="*/ 1665065 w 1739356"/>
                    <a:gd name="connsiteY0" fmla="*/ 1935054 h 1935053"/>
                    <a:gd name="connsiteX1" fmla="*/ 1642872 w 1739356"/>
                    <a:gd name="connsiteY1" fmla="*/ 1931625 h 1935053"/>
                    <a:gd name="connsiteX2" fmla="*/ 52102 w 1739356"/>
                    <a:gd name="connsiteY2" fmla="*/ 1433467 h 1935053"/>
                    <a:gd name="connsiteX3" fmla="*/ 0 w 1739356"/>
                    <a:gd name="connsiteY3" fmla="*/ 1362601 h 1935053"/>
                    <a:gd name="connsiteX4" fmla="*/ 0 w 1739356"/>
                    <a:gd name="connsiteY4" fmla="*/ 74345 h 1935053"/>
                    <a:gd name="connsiteX5" fmla="*/ 30289 w 1739356"/>
                    <a:gd name="connsiteY5" fmla="*/ 14433 h 1935053"/>
                    <a:gd name="connsiteX6" fmla="*/ 96488 w 1739356"/>
                    <a:gd name="connsiteY6" fmla="*/ 3384 h 1935053"/>
                    <a:gd name="connsiteX7" fmla="*/ 1687259 w 1739356"/>
                    <a:gd name="connsiteY7" fmla="*/ 501446 h 1935053"/>
                    <a:gd name="connsiteX8" fmla="*/ 1735931 w 1739356"/>
                    <a:gd name="connsiteY8" fmla="*/ 594601 h 1935053"/>
                    <a:gd name="connsiteX9" fmla="*/ 1642777 w 1739356"/>
                    <a:gd name="connsiteY9" fmla="*/ 643273 h 1935053"/>
                    <a:gd name="connsiteX10" fmla="*/ 148495 w 1739356"/>
                    <a:gd name="connsiteY10" fmla="*/ 175405 h 1935053"/>
                    <a:gd name="connsiteX11" fmla="*/ 148495 w 1739356"/>
                    <a:gd name="connsiteY11" fmla="*/ 1308023 h 1935053"/>
                    <a:gd name="connsiteX12" fmla="*/ 1687163 w 1739356"/>
                    <a:gd name="connsiteY12" fmla="*/ 1789797 h 1935053"/>
                    <a:gd name="connsiteX13" fmla="*/ 1735836 w 1739356"/>
                    <a:gd name="connsiteY13" fmla="*/ 1882952 h 1935053"/>
                    <a:gd name="connsiteX14" fmla="*/ 1665065 w 1739356"/>
                    <a:gd name="connsiteY14" fmla="*/ 1935054 h 1935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39356" h="1935053">
                      <a:moveTo>
                        <a:pt x="1665065" y="1935054"/>
                      </a:moveTo>
                      <a:cubicBezTo>
                        <a:pt x="1657731" y="1935054"/>
                        <a:pt x="1650206" y="1933911"/>
                        <a:pt x="1642872" y="1931625"/>
                      </a:cubicBezTo>
                      <a:lnTo>
                        <a:pt x="52102" y="1433467"/>
                      </a:lnTo>
                      <a:cubicBezTo>
                        <a:pt x="21146" y="1423752"/>
                        <a:pt x="0" y="1395082"/>
                        <a:pt x="0" y="1362601"/>
                      </a:cubicBezTo>
                      <a:lnTo>
                        <a:pt x="0" y="74345"/>
                      </a:lnTo>
                      <a:cubicBezTo>
                        <a:pt x="0" y="50723"/>
                        <a:pt x="11239" y="28435"/>
                        <a:pt x="30289" y="14433"/>
                      </a:cubicBezTo>
                      <a:cubicBezTo>
                        <a:pt x="49339" y="431"/>
                        <a:pt x="73914" y="-3665"/>
                        <a:pt x="96488" y="3384"/>
                      </a:cubicBezTo>
                      <a:lnTo>
                        <a:pt x="1687259" y="501446"/>
                      </a:lnTo>
                      <a:cubicBezTo>
                        <a:pt x="1726406" y="513733"/>
                        <a:pt x="1748218" y="555358"/>
                        <a:pt x="1735931" y="594601"/>
                      </a:cubicBezTo>
                      <a:cubicBezTo>
                        <a:pt x="1723644" y="633748"/>
                        <a:pt x="1682020" y="655560"/>
                        <a:pt x="1642777" y="643273"/>
                      </a:cubicBezTo>
                      <a:lnTo>
                        <a:pt x="148495" y="175405"/>
                      </a:lnTo>
                      <a:lnTo>
                        <a:pt x="148495" y="1308023"/>
                      </a:lnTo>
                      <a:lnTo>
                        <a:pt x="1687163" y="1789797"/>
                      </a:lnTo>
                      <a:cubicBezTo>
                        <a:pt x="1726311" y="1802085"/>
                        <a:pt x="1748123" y="1843709"/>
                        <a:pt x="1735836" y="1882952"/>
                      </a:cubicBezTo>
                      <a:cubicBezTo>
                        <a:pt x="1726025" y="1914671"/>
                        <a:pt x="1696688" y="1935054"/>
                        <a:pt x="1665065" y="1935054"/>
                      </a:cubicBezTo>
                      <a:close/>
                    </a:path>
                  </a:pathLst>
                </a:custGeom>
                <a:grpFill/>
                <a:ln w="9525" cap="flat">
                  <a:noFill/>
                  <a:prstDash val="solid"/>
                  <a:miter/>
                </a:ln>
              </p:spPr>
              <p:txBody>
                <a:bodyPr rtlCol="0" anchor="ctr"/>
                <a:lstStyle/>
                <a:p>
                  <a:endParaRPr lang="en-US"/>
                </a:p>
              </p:txBody>
            </p:sp>
            <p:sp>
              <p:nvSpPr>
                <p:cNvPr id="30" name="Freeform: Shape 20">
                  <a:extLst>
                    <a:ext uri="{FF2B5EF4-FFF2-40B4-BE49-F238E27FC236}">
                      <a16:creationId xmlns:a16="http://schemas.microsoft.com/office/drawing/2014/main" id="{0EDFD29C-8F92-EE62-1CD8-04183852EC79}"/>
                    </a:ext>
                  </a:extLst>
                </p:cNvPr>
                <p:cNvSpPr/>
                <p:nvPr/>
              </p:nvSpPr>
              <p:spPr>
                <a:xfrm>
                  <a:off x="4450459" y="3291399"/>
                  <a:ext cx="3330131" cy="1161252"/>
                </a:xfrm>
                <a:custGeom>
                  <a:avLst/>
                  <a:gdLst>
                    <a:gd name="connsiteX0" fmla="*/ 1665066 w 3330131"/>
                    <a:gd name="connsiteY0" fmla="*/ 1161252 h 1161252"/>
                    <a:gd name="connsiteX1" fmla="*/ 1642873 w 3330131"/>
                    <a:gd name="connsiteY1" fmla="*/ 1157823 h 1161252"/>
                    <a:gd name="connsiteX2" fmla="*/ 52103 w 3330131"/>
                    <a:gd name="connsiteY2" fmla="*/ 659761 h 1161252"/>
                    <a:gd name="connsiteX3" fmla="*/ 1 w 3330131"/>
                    <a:gd name="connsiteY3" fmla="*/ 589181 h 1161252"/>
                    <a:gd name="connsiteX4" fmla="*/ 51436 w 3330131"/>
                    <a:gd name="connsiteY4" fmla="*/ 518125 h 1161252"/>
                    <a:gd name="connsiteX5" fmla="*/ 1642206 w 3330131"/>
                    <a:gd name="connsiteY5" fmla="*/ 3584 h 1161252"/>
                    <a:gd name="connsiteX6" fmla="*/ 1687641 w 3330131"/>
                    <a:gd name="connsiteY6" fmla="*/ 3489 h 1161252"/>
                    <a:gd name="connsiteX7" fmla="*/ 3278411 w 3330131"/>
                    <a:gd name="connsiteY7" fmla="*/ 509838 h 1161252"/>
                    <a:gd name="connsiteX8" fmla="*/ 3330132 w 3330131"/>
                    <a:gd name="connsiteY8" fmla="*/ 580609 h 1161252"/>
                    <a:gd name="connsiteX9" fmla="*/ 3278411 w 3330131"/>
                    <a:gd name="connsiteY9" fmla="*/ 651379 h 1161252"/>
                    <a:gd name="connsiteX10" fmla="*/ 1687641 w 3330131"/>
                    <a:gd name="connsiteY10" fmla="*/ 1157728 h 1161252"/>
                    <a:gd name="connsiteX11" fmla="*/ 1665066 w 3330131"/>
                    <a:gd name="connsiteY11" fmla="*/ 1161252 h 1161252"/>
                    <a:gd name="connsiteX12" fmla="*/ 319279 w 3330131"/>
                    <a:gd name="connsiteY12" fmla="*/ 587657 h 1161252"/>
                    <a:gd name="connsiteX13" fmla="*/ 1664876 w 3330131"/>
                    <a:gd name="connsiteY13" fmla="*/ 1008948 h 1161252"/>
                    <a:gd name="connsiteX14" fmla="*/ 3010854 w 3330131"/>
                    <a:gd name="connsiteY14" fmla="*/ 580513 h 1161252"/>
                    <a:gd name="connsiteX15" fmla="*/ 1665257 w 3330131"/>
                    <a:gd name="connsiteY15" fmla="*/ 152269 h 1161252"/>
                    <a:gd name="connsiteX16" fmla="*/ 319279 w 3330131"/>
                    <a:gd name="connsiteY16" fmla="*/ 587657 h 1161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30131" h="1161252">
                      <a:moveTo>
                        <a:pt x="1665066" y="1161252"/>
                      </a:moveTo>
                      <a:cubicBezTo>
                        <a:pt x="1657542" y="1161252"/>
                        <a:pt x="1650112" y="1160110"/>
                        <a:pt x="1642873" y="1157823"/>
                      </a:cubicBezTo>
                      <a:lnTo>
                        <a:pt x="52103" y="659761"/>
                      </a:lnTo>
                      <a:cubicBezTo>
                        <a:pt x="21242" y="650141"/>
                        <a:pt x="192" y="621566"/>
                        <a:pt x="1" y="589181"/>
                      </a:cubicBezTo>
                      <a:cubicBezTo>
                        <a:pt x="-189" y="556796"/>
                        <a:pt x="20671" y="528126"/>
                        <a:pt x="51436" y="518125"/>
                      </a:cubicBezTo>
                      <a:lnTo>
                        <a:pt x="1642206" y="3584"/>
                      </a:lnTo>
                      <a:cubicBezTo>
                        <a:pt x="1656970" y="-1179"/>
                        <a:pt x="1672782" y="-1179"/>
                        <a:pt x="1687641" y="3489"/>
                      </a:cubicBezTo>
                      <a:lnTo>
                        <a:pt x="3278411" y="509838"/>
                      </a:lnTo>
                      <a:cubicBezTo>
                        <a:pt x="3309272" y="519648"/>
                        <a:pt x="3330132" y="548319"/>
                        <a:pt x="3330132" y="580609"/>
                      </a:cubicBezTo>
                      <a:cubicBezTo>
                        <a:pt x="3330132" y="612898"/>
                        <a:pt x="3309177" y="641568"/>
                        <a:pt x="3278411" y="651379"/>
                      </a:cubicBezTo>
                      <a:lnTo>
                        <a:pt x="1687641" y="1157728"/>
                      </a:lnTo>
                      <a:cubicBezTo>
                        <a:pt x="1680306" y="1160014"/>
                        <a:pt x="1672687" y="1161252"/>
                        <a:pt x="1665066" y="1161252"/>
                      </a:cubicBezTo>
                      <a:close/>
                      <a:moveTo>
                        <a:pt x="319279" y="587657"/>
                      </a:moveTo>
                      <a:lnTo>
                        <a:pt x="1664876" y="1008948"/>
                      </a:lnTo>
                      <a:lnTo>
                        <a:pt x="3010854" y="580513"/>
                      </a:lnTo>
                      <a:lnTo>
                        <a:pt x="1665257" y="152269"/>
                      </a:lnTo>
                      <a:lnTo>
                        <a:pt x="319279" y="587657"/>
                      </a:lnTo>
                      <a:close/>
                    </a:path>
                  </a:pathLst>
                </a:custGeom>
                <a:grpFill/>
                <a:ln w="9525" cap="flat">
                  <a:noFill/>
                  <a:prstDash val="solid"/>
                  <a:miter/>
                </a:ln>
              </p:spPr>
              <p:txBody>
                <a:bodyPr rtlCol="0" anchor="ctr"/>
                <a:lstStyle/>
                <a:p>
                  <a:endParaRPr lang="en-US"/>
                </a:p>
              </p:txBody>
            </p:sp>
            <p:sp>
              <p:nvSpPr>
                <p:cNvPr id="31" name="Freeform: Shape 21">
                  <a:extLst>
                    <a:ext uri="{FF2B5EF4-FFF2-40B4-BE49-F238E27FC236}">
                      <a16:creationId xmlns:a16="http://schemas.microsoft.com/office/drawing/2014/main" id="{F7EB706C-2765-FF6C-E347-897FEF808FAE}"/>
                    </a:ext>
                  </a:extLst>
                </p:cNvPr>
                <p:cNvSpPr/>
                <p:nvPr/>
              </p:nvSpPr>
              <p:spPr>
                <a:xfrm>
                  <a:off x="6041222" y="3797668"/>
                  <a:ext cx="1739464" cy="1943239"/>
                </a:xfrm>
                <a:custGeom>
                  <a:avLst/>
                  <a:gdLst>
                    <a:gd name="connsiteX0" fmla="*/ 74304 w 1739464"/>
                    <a:gd name="connsiteY0" fmla="*/ 1943239 h 1943239"/>
                    <a:gd name="connsiteX1" fmla="*/ 3533 w 1739464"/>
                    <a:gd name="connsiteY1" fmla="*/ 1891424 h 1943239"/>
                    <a:gd name="connsiteX2" fmla="*/ 51825 w 1739464"/>
                    <a:gd name="connsiteY2" fmla="*/ 1798078 h 1943239"/>
                    <a:gd name="connsiteX3" fmla="*/ 1590780 w 1739464"/>
                    <a:gd name="connsiteY3" fmla="*/ 1308208 h 1943239"/>
                    <a:gd name="connsiteX4" fmla="*/ 1590780 w 1739464"/>
                    <a:gd name="connsiteY4" fmla="*/ 175971 h 1943239"/>
                    <a:gd name="connsiteX5" fmla="*/ 96879 w 1739464"/>
                    <a:gd name="connsiteY5" fmla="*/ 651459 h 1943239"/>
                    <a:gd name="connsiteX6" fmla="*/ 3533 w 1739464"/>
                    <a:gd name="connsiteY6" fmla="*/ 603167 h 1943239"/>
                    <a:gd name="connsiteX7" fmla="*/ 51825 w 1739464"/>
                    <a:gd name="connsiteY7" fmla="*/ 509822 h 1943239"/>
                    <a:gd name="connsiteX8" fmla="*/ 1642596 w 1739464"/>
                    <a:gd name="connsiteY8" fmla="*/ 3473 h 1943239"/>
                    <a:gd name="connsiteX9" fmla="*/ 1708985 w 1739464"/>
                    <a:gd name="connsiteY9" fmla="*/ 14331 h 1943239"/>
                    <a:gd name="connsiteX10" fmla="*/ 1739465 w 1739464"/>
                    <a:gd name="connsiteY10" fmla="*/ 74339 h 1943239"/>
                    <a:gd name="connsiteX11" fmla="*/ 1739465 w 1739464"/>
                    <a:gd name="connsiteY11" fmla="*/ 1362595 h 1943239"/>
                    <a:gd name="connsiteX12" fmla="*/ 1687744 w 1739464"/>
                    <a:gd name="connsiteY12" fmla="*/ 1433366 h 1943239"/>
                    <a:gd name="connsiteX13" fmla="*/ 96974 w 1739464"/>
                    <a:gd name="connsiteY13" fmla="*/ 1939715 h 1943239"/>
                    <a:gd name="connsiteX14" fmla="*/ 74304 w 1739464"/>
                    <a:gd name="connsiteY14" fmla="*/ 1943239 h 1943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39464" h="1943239">
                      <a:moveTo>
                        <a:pt x="74304" y="1943239"/>
                      </a:moveTo>
                      <a:cubicBezTo>
                        <a:pt x="42776" y="1943239"/>
                        <a:pt x="13535" y="1923046"/>
                        <a:pt x="3533" y="1891424"/>
                      </a:cubicBezTo>
                      <a:cubicBezTo>
                        <a:pt x="-8944" y="1852275"/>
                        <a:pt x="12677" y="1810556"/>
                        <a:pt x="51825" y="1798078"/>
                      </a:cubicBezTo>
                      <a:lnTo>
                        <a:pt x="1590780" y="1308208"/>
                      </a:lnTo>
                      <a:lnTo>
                        <a:pt x="1590780" y="175971"/>
                      </a:lnTo>
                      <a:lnTo>
                        <a:pt x="96879" y="651459"/>
                      </a:lnTo>
                      <a:cubicBezTo>
                        <a:pt x="57826" y="663841"/>
                        <a:pt x="16011" y="642315"/>
                        <a:pt x="3533" y="603167"/>
                      </a:cubicBezTo>
                      <a:cubicBezTo>
                        <a:pt x="-8944" y="564019"/>
                        <a:pt x="12677" y="522300"/>
                        <a:pt x="51825" y="509822"/>
                      </a:cubicBezTo>
                      <a:lnTo>
                        <a:pt x="1642596" y="3473"/>
                      </a:lnTo>
                      <a:cubicBezTo>
                        <a:pt x="1665170" y="-3671"/>
                        <a:pt x="1689840" y="330"/>
                        <a:pt x="1708985" y="14331"/>
                      </a:cubicBezTo>
                      <a:cubicBezTo>
                        <a:pt x="1728130" y="28333"/>
                        <a:pt x="1739465" y="50622"/>
                        <a:pt x="1739465" y="74339"/>
                      </a:cubicBezTo>
                      <a:lnTo>
                        <a:pt x="1739465" y="1362595"/>
                      </a:lnTo>
                      <a:cubicBezTo>
                        <a:pt x="1739465" y="1394980"/>
                        <a:pt x="1718510" y="1423555"/>
                        <a:pt x="1687744" y="1433366"/>
                      </a:cubicBezTo>
                      <a:lnTo>
                        <a:pt x="96974" y="1939715"/>
                      </a:lnTo>
                      <a:cubicBezTo>
                        <a:pt x="89354" y="1942096"/>
                        <a:pt x="81734" y="1943239"/>
                        <a:pt x="74304" y="1943239"/>
                      </a:cubicBezTo>
                      <a:close/>
                    </a:path>
                  </a:pathLst>
                </a:custGeom>
                <a:grpFill/>
                <a:ln w="9525" cap="flat">
                  <a:noFill/>
                  <a:prstDash val="solid"/>
                  <a:miter/>
                </a:ln>
              </p:spPr>
              <p:txBody>
                <a:bodyPr rtlCol="0" anchor="ctr"/>
                <a:lstStyle/>
                <a:p>
                  <a:endParaRPr lang="en-US"/>
                </a:p>
              </p:txBody>
            </p:sp>
          </p:grpSp>
        </p:grpSp>
        <p:sp>
          <p:nvSpPr>
            <p:cNvPr id="14" name="Freeform: Shape 22">
              <a:extLst>
                <a:ext uri="{FF2B5EF4-FFF2-40B4-BE49-F238E27FC236}">
                  <a16:creationId xmlns:a16="http://schemas.microsoft.com/office/drawing/2014/main" id="{2843AD13-BFBB-EB96-C141-35FC7A5165F0}"/>
                </a:ext>
              </a:extLst>
            </p:cNvPr>
            <p:cNvSpPr/>
            <p:nvPr/>
          </p:nvSpPr>
          <p:spPr>
            <a:xfrm>
              <a:off x="7907369" y="3387185"/>
              <a:ext cx="1233597" cy="2043970"/>
            </a:xfrm>
            <a:custGeom>
              <a:avLst/>
              <a:gdLst>
                <a:gd name="connsiteX0" fmla="*/ 705231 w 1233597"/>
                <a:gd name="connsiteY0" fmla="*/ 2043970 h 2043970"/>
                <a:gd name="connsiteX1" fmla="*/ 657225 w 1233597"/>
                <a:gd name="connsiteY1" fmla="*/ 2026348 h 2043970"/>
                <a:gd name="connsiteX2" fmla="*/ 636651 w 1233597"/>
                <a:gd name="connsiteY2" fmla="*/ 1941100 h 2043970"/>
                <a:gd name="connsiteX3" fmla="*/ 667321 w 1233597"/>
                <a:gd name="connsiteY3" fmla="*/ 1890522 h 2043970"/>
                <a:gd name="connsiteX4" fmla="*/ 368522 w 1233597"/>
                <a:gd name="connsiteY4" fmla="*/ 844296 h 2043970"/>
                <a:gd name="connsiteX5" fmla="*/ 124587 w 1233597"/>
                <a:gd name="connsiteY5" fmla="*/ 1066134 h 2043970"/>
                <a:gd name="connsiteX6" fmla="*/ 44577 w 1233597"/>
                <a:gd name="connsiteY6" fmla="*/ 1079087 h 2043970"/>
                <a:gd name="connsiteX7" fmla="*/ 286 w 1233597"/>
                <a:gd name="connsiteY7" fmla="*/ 1011174 h 2043970"/>
                <a:gd name="connsiteX8" fmla="*/ 0 w 1233597"/>
                <a:gd name="connsiteY8" fmla="*/ 74391 h 2043970"/>
                <a:gd name="connsiteX9" fmla="*/ 21717 w 1233597"/>
                <a:gd name="connsiteY9" fmla="*/ 21812 h 2043970"/>
                <a:gd name="connsiteX10" fmla="*/ 74295 w 1233597"/>
                <a:gd name="connsiteY10" fmla="*/ 0 h 2043970"/>
                <a:gd name="connsiteX11" fmla="*/ 1106519 w 1233597"/>
                <a:gd name="connsiteY11" fmla="*/ 0 h 2043970"/>
                <a:gd name="connsiteX12" fmla="*/ 1175861 w 1233597"/>
                <a:gd name="connsiteY12" fmla="*/ 47625 h 2043970"/>
                <a:gd name="connsiteX13" fmla="*/ 1156335 w 1233597"/>
                <a:gd name="connsiteY13" fmla="*/ 129445 h 2043970"/>
                <a:gd name="connsiteX14" fmla="*/ 919162 w 1233597"/>
                <a:gd name="connsiteY14" fmla="*/ 343853 h 2043970"/>
                <a:gd name="connsiteX15" fmla="*/ 1219771 w 1233597"/>
                <a:gd name="connsiteY15" fmla="*/ 1322927 h 2043970"/>
                <a:gd name="connsiteX16" fmla="*/ 744855 w 1233597"/>
                <a:gd name="connsiteY16" fmla="*/ 2032635 h 2043970"/>
                <a:gd name="connsiteX17" fmla="*/ 705231 w 1233597"/>
                <a:gd name="connsiteY17" fmla="*/ 2043970 h 2043970"/>
                <a:gd name="connsiteX18" fmla="*/ 369760 w 1233597"/>
                <a:gd name="connsiteY18" fmla="*/ 668369 h 2043970"/>
                <a:gd name="connsiteX19" fmla="*/ 420433 w 1233597"/>
                <a:gd name="connsiteY19" fmla="*/ 688372 h 2043970"/>
                <a:gd name="connsiteX20" fmla="*/ 926497 w 1233597"/>
                <a:gd name="connsiteY20" fmla="*/ 1536002 h 2043970"/>
                <a:gd name="connsiteX21" fmla="*/ 922972 w 1233597"/>
                <a:gd name="connsiteY21" fmla="*/ 1650873 h 2043970"/>
                <a:gd name="connsiteX22" fmla="*/ 1073467 w 1233597"/>
                <a:gd name="connsiteY22" fmla="*/ 1296162 h 2043970"/>
                <a:gd name="connsiteX23" fmla="*/ 760095 w 1233597"/>
                <a:gd name="connsiteY23" fmla="*/ 380905 h 2043970"/>
                <a:gd name="connsiteX24" fmla="*/ 768477 w 1233597"/>
                <a:gd name="connsiteY24" fmla="*/ 279654 h 2043970"/>
                <a:gd name="connsiteX25" fmla="*/ 913447 w 1233597"/>
                <a:gd name="connsiteY25" fmla="*/ 148685 h 2043970"/>
                <a:gd name="connsiteX26" fmla="*/ 148590 w 1233597"/>
                <a:gd name="connsiteY26" fmla="*/ 148685 h 2043970"/>
                <a:gd name="connsiteX27" fmla="*/ 148780 w 1233597"/>
                <a:gd name="connsiteY27" fmla="*/ 843249 h 2043970"/>
                <a:gd name="connsiteX28" fmla="*/ 319659 w 1233597"/>
                <a:gd name="connsiteY28" fmla="*/ 687800 h 2043970"/>
                <a:gd name="connsiteX29" fmla="*/ 369760 w 1233597"/>
                <a:gd name="connsiteY29" fmla="*/ 668369 h 2043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3597" h="2043970">
                  <a:moveTo>
                    <a:pt x="705231" y="2043970"/>
                  </a:moveTo>
                  <a:cubicBezTo>
                    <a:pt x="688086" y="2043970"/>
                    <a:pt x="671036" y="2038065"/>
                    <a:pt x="657225" y="2026348"/>
                  </a:cubicBezTo>
                  <a:cubicBezTo>
                    <a:pt x="632555" y="2005489"/>
                    <a:pt x="624173" y="1971009"/>
                    <a:pt x="636651" y="1941100"/>
                  </a:cubicBezTo>
                  <a:cubicBezTo>
                    <a:pt x="643128" y="1925574"/>
                    <a:pt x="653320" y="1910810"/>
                    <a:pt x="667321" y="1890522"/>
                  </a:cubicBezTo>
                  <a:cubicBezTo>
                    <a:pt x="753428" y="1766126"/>
                    <a:pt x="978408" y="1440847"/>
                    <a:pt x="368522" y="844296"/>
                  </a:cubicBezTo>
                  <a:lnTo>
                    <a:pt x="124587" y="1066134"/>
                  </a:lnTo>
                  <a:cubicBezTo>
                    <a:pt x="102870" y="1085945"/>
                    <a:pt x="71437" y="1090994"/>
                    <a:pt x="44577" y="1079087"/>
                  </a:cubicBezTo>
                  <a:cubicBezTo>
                    <a:pt x="17717" y="1067181"/>
                    <a:pt x="286" y="1040606"/>
                    <a:pt x="286" y="1011174"/>
                  </a:cubicBezTo>
                  <a:lnTo>
                    <a:pt x="0" y="74391"/>
                  </a:lnTo>
                  <a:cubicBezTo>
                    <a:pt x="0" y="54674"/>
                    <a:pt x="7810" y="35814"/>
                    <a:pt x="21717" y="21812"/>
                  </a:cubicBezTo>
                  <a:cubicBezTo>
                    <a:pt x="35623" y="7906"/>
                    <a:pt x="54578" y="0"/>
                    <a:pt x="74295" y="0"/>
                  </a:cubicBezTo>
                  <a:lnTo>
                    <a:pt x="1106519" y="0"/>
                  </a:lnTo>
                  <a:cubicBezTo>
                    <a:pt x="1137285" y="0"/>
                    <a:pt x="1164812" y="18955"/>
                    <a:pt x="1175861" y="47625"/>
                  </a:cubicBezTo>
                  <a:cubicBezTo>
                    <a:pt x="1186910" y="76295"/>
                    <a:pt x="1179100" y="108871"/>
                    <a:pt x="1156335" y="129445"/>
                  </a:cubicBezTo>
                  <a:lnTo>
                    <a:pt x="919162" y="343853"/>
                  </a:lnTo>
                  <a:cubicBezTo>
                    <a:pt x="1171956" y="682371"/>
                    <a:pt x="1273112" y="1011460"/>
                    <a:pt x="1219771" y="1322927"/>
                  </a:cubicBezTo>
                  <a:cubicBezTo>
                    <a:pt x="1141667" y="1778699"/>
                    <a:pt x="761047" y="2022443"/>
                    <a:pt x="744855" y="2032635"/>
                  </a:cubicBezTo>
                  <a:cubicBezTo>
                    <a:pt x="732568" y="2040255"/>
                    <a:pt x="718947" y="2043970"/>
                    <a:pt x="705231" y="2043970"/>
                  </a:cubicBezTo>
                  <a:close/>
                  <a:moveTo>
                    <a:pt x="369760" y="668369"/>
                  </a:moveTo>
                  <a:cubicBezTo>
                    <a:pt x="387953" y="668369"/>
                    <a:pt x="406241" y="675037"/>
                    <a:pt x="420433" y="688372"/>
                  </a:cubicBezTo>
                  <a:cubicBezTo>
                    <a:pt x="741235" y="987933"/>
                    <a:pt x="911542" y="1273112"/>
                    <a:pt x="926497" y="1536002"/>
                  </a:cubicBezTo>
                  <a:cubicBezTo>
                    <a:pt x="928783" y="1576864"/>
                    <a:pt x="927354" y="1615154"/>
                    <a:pt x="922972" y="1650873"/>
                  </a:cubicBezTo>
                  <a:cubicBezTo>
                    <a:pt x="989647" y="1556671"/>
                    <a:pt x="1049560" y="1437704"/>
                    <a:pt x="1073467" y="1296162"/>
                  </a:cubicBezTo>
                  <a:cubicBezTo>
                    <a:pt x="1121569" y="1011746"/>
                    <a:pt x="1016222" y="703802"/>
                    <a:pt x="760095" y="380905"/>
                  </a:cubicBezTo>
                  <a:cubicBezTo>
                    <a:pt x="735711" y="350234"/>
                    <a:pt x="739426" y="305848"/>
                    <a:pt x="768477" y="279654"/>
                  </a:cubicBezTo>
                  <a:lnTo>
                    <a:pt x="913447" y="148685"/>
                  </a:lnTo>
                  <a:lnTo>
                    <a:pt x="148590" y="148685"/>
                  </a:lnTo>
                  <a:lnTo>
                    <a:pt x="148780" y="843249"/>
                  </a:lnTo>
                  <a:lnTo>
                    <a:pt x="319659" y="687800"/>
                  </a:lnTo>
                  <a:cubicBezTo>
                    <a:pt x="333946" y="674846"/>
                    <a:pt x="351853" y="668369"/>
                    <a:pt x="369760" y="668369"/>
                  </a:cubicBezTo>
                  <a:close/>
                </a:path>
              </a:pathLst>
            </a:custGeom>
            <a:grpFill/>
            <a:ln w="9525" cap="flat">
              <a:noFill/>
              <a:prstDash val="solid"/>
              <a:miter/>
            </a:ln>
          </p:spPr>
          <p:txBody>
            <a:bodyPr rtlCol="0" anchor="ctr"/>
            <a:lstStyle/>
            <a:p>
              <a:endParaRPr lang="en-US"/>
            </a:p>
          </p:txBody>
        </p:sp>
        <p:sp>
          <p:nvSpPr>
            <p:cNvPr id="15" name="Freeform: Shape 23">
              <a:extLst>
                <a:ext uri="{FF2B5EF4-FFF2-40B4-BE49-F238E27FC236}">
                  <a16:creationId xmlns:a16="http://schemas.microsoft.com/office/drawing/2014/main" id="{A160DA71-EAC1-193E-ED1D-5A3DC493A38E}"/>
                </a:ext>
              </a:extLst>
            </p:cNvPr>
            <p:cNvSpPr/>
            <p:nvPr/>
          </p:nvSpPr>
          <p:spPr>
            <a:xfrm>
              <a:off x="3047979" y="4306125"/>
              <a:ext cx="1232460" cy="2042000"/>
            </a:xfrm>
            <a:custGeom>
              <a:avLst/>
              <a:gdLst>
                <a:gd name="connsiteX0" fmla="*/ 1158261 w 1232460"/>
                <a:gd name="connsiteY0" fmla="*/ 2042001 h 2042000"/>
                <a:gd name="connsiteX1" fmla="*/ 122036 w 1232460"/>
                <a:gd name="connsiteY1" fmla="*/ 2042001 h 2042000"/>
                <a:gd name="connsiteX2" fmla="*/ 52599 w 1232460"/>
                <a:gd name="connsiteY2" fmla="*/ 1994186 h 2042000"/>
                <a:gd name="connsiteX3" fmla="*/ 72411 w 1232460"/>
                <a:gd name="connsiteY3" fmla="*/ 1912270 h 2042000"/>
                <a:gd name="connsiteX4" fmla="*/ 310631 w 1232460"/>
                <a:gd name="connsiteY4" fmla="*/ 1699006 h 2042000"/>
                <a:gd name="connsiteX5" fmla="*/ 14594 w 1232460"/>
                <a:gd name="connsiteY5" fmla="*/ 718598 h 2042000"/>
                <a:gd name="connsiteX6" fmla="*/ 492844 w 1232460"/>
                <a:gd name="connsiteY6" fmla="*/ 11176 h 2042000"/>
                <a:gd name="connsiteX7" fmla="*/ 580284 w 1232460"/>
                <a:gd name="connsiteY7" fmla="*/ 17748 h 2042000"/>
                <a:gd name="connsiteX8" fmla="*/ 600477 w 1232460"/>
                <a:gd name="connsiteY8" fmla="*/ 103092 h 2042000"/>
                <a:gd name="connsiteX9" fmla="*/ 569521 w 1232460"/>
                <a:gd name="connsiteY9" fmla="*/ 153575 h 2042000"/>
                <a:gd name="connsiteX10" fmla="*/ 863462 w 1232460"/>
                <a:gd name="connsiteY10" fmla="*/ 1201230 h 2042000"/>
                <a:gd name="connsiteX11" fmla="*/ 1108445 w 1232460"/>
                <a:gd name="connsiteY11" fmla="*/ 980535 h 2042000"/>
                <a:gd name="connsiteX12" fmla="*/ 1188360 w 1232460"/>
                <a:gd name="connsiteY12" fmla="*/ 967867 h 2042000"/>
                <a:gd name="connsiteX13" fmla="*/ 1232461 w 1232460"/>
                <a:gd name="connsiteY13" fmla="*/ 1035780 h 2042000"/>
                <a:gd name="connsiteX14" fmla="*/ 1232461 w 1232460"/>
                <a:gd name="connsiteY14" fmla="*/ 1967801 h 2042000"/>
                <a:gd name="connsiteX15" fmla="*/ 1158261 w 1232460"/>
                <a:gd name="connsiteY15" fmla="*/ 2042001 h 2042000"/>
                <a:gd name="connsiteX16" fmla="*/ 316346 w 1232460"/>
                <a:gd name="connsiteY16" fmla="*/ 1893411 h 2042000"/>
                <a:gd name="connsiteX17" fmla="*/ 1083966 w 1232460"/>
                <a:gd name="connsiteY17" fmla="*/ 1893411 h 2042000"/>
                <a:gd name="connsiteX18" fmla="*/ 1083966 w 1232460"/>
                <a:gd name="connsiteY18" fmla="*/ 1202753 h 2042000"/>
                <a:gd name="connsiteX19" fmla="*/ 911563 w 1232460"/>
                <a:gd name="connsiteY19" fmla="*/ 1358106 h 2042000"/>
                <a:gd name="connsiteX20" fmla="*/ 810884 w 1232460"/>
                <a:gd name="connsiteY20" fmla="*/ 1356963 h 2042000"/>
                <a:gd name="connsiteX21" fmla="*/ 308821 w 1232460"/>
                <a:gd name="connsiteY21" fmla="*/ 506952 h 2042000"/>
                <a:gd name="connsiteX22" fmla="*/ 312822 w 1232460"/>
                <a:gd name="connsiteY22" fmla="*/ 392081 h 2042000"/>
                <a:gd name="connsiteX23" fmla="*/ 160708 w 1232460"/>
                <a:gd name="connsiteY23" fmla="*/ 746030 h 2042000"/>
                <a:gd name="connsiteX24" fmla="*/ 469794 w 1232460"/>
                <a:gd name="connsiteY24" fmla="*/ 1662716 h 2042000"/>
                <a:gd name="connsiteX25" fmla="*/ 460936 w 1232460"/>
                <a:gd name="connsiteY25" fmla="*/ 1763967 h 2042000"/>
                <a:gd name="connsiteX26" fmla="*/ 316346 w 1232460"/>
                <a:gd name="connsiteY26" fmla="*/ 1893411 h 204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32460" h="2042000">
                  <a:moveTo>
                    <a:pt x="1158261" y="2042001"/>
                  </a:moveTo>
                  <a:lnTo>
                    <a:pt x="122036" y="2042001"/>
                  </a:lnTo>
                  <a:cubicBezTo>
                    <a:pt x="91270" y="2042001"/>
                    <a:pt x="63648" y="2022951"/>
                    <a:pt x="52599" y="1994186"/>
                  </a:cubicBezTo>
                  <a:cubicBezTo>
                    <a:pt x="41550" y="1965420"/>
                    <a:pt x="49456" y="1932845"/>
                    <a:pt x="72411" y="1912270"/>
                  </a:cubicBezTo>
                  <a:lnTo>
                    <a:pt x="310631" y="1699006"/>
                  </a:lnTo>
                  <a:cubicBezTo>
                    <a:pt x="59362" y="1359344"/>
                    <a:pt x="-40175" y="1029780"/>
                    <a:pt x="14594" y="718598"/>
                  </a:cubicBezTo>
                  <a:cubicBezTo>
                    <a:pt x="94795" y="263207"/>
                    <a:pt x="476652" y="21177"/>
                    <a:pt x="492844" y="11176"/>
                  </a:cubicBezTo>
                  <a:cubicBezTo>
                    <a:pt x="520276" y="-5874"/>
                    <a:pt x="555709" y="-3207"/>
                    <a:pt x="580284" y="17748"/>
                  </a:cubicBezTo>
                  <a:cubicBezTo>
                    <a:pt x="604858" y="38798"/>
                    <a:pt x="613050" y="73279"/>
                    <a:pt x="600477" y="103092"/>
                  </a:cubicBezTo>
                  <a:cubicBezTo>
                    <a:pt x="593905" y="118618"/>
                    <a:pt x="583713" y="133286"/>
                    <a:pt x="569521" y="153575"/>
                  </a:cubicBezTo>
                  <a:cubicBezTo>
                    <a:pt x="482843" y="277590"/>
                    <a:pt x="256339" y="601821"/>
                    <a:pt x="863462" y="1201230"/>
                  </a:cubicBezTo>
                  <a:lnTo>
                    <a:pt x="1108445" y="980535"/>
                  </a:lnTo>
                  <a:cubicBezTo>
                    <a:pt x="1130257" y="960914"/>
                    <a:pt x="1161595" y="955865"/>
                    <a:pt x="1188360" y="967867"/>
                  </a:cubicBezTo>
                  <a:cubicBezTo>
                    <a:pt x="1215220" y="979773"/>
                    <a:pt x="1232461" y="1006443"/>
                    <a:pt x="1232461" y="1035780"/>
                  </a:cubicBezTo>
                  <a:lnTo>
                    <a:pt x="1232461" y="1967801"/>
                  </a:lnTo>
                  <a:cubicBezTo>
                    <a:pt x="1232556" y="2008759"/>
                    <a:pt x="1199314" y="2042001"/>
                    <a:pt x="1158261" y="2042001"/>
                  </a:cubicBezTo>
                  <a:close/>
                  <a:moveTo>
                    <a:pt x="316346" y="1893411"/>
                  </a:moveTo>
                  <a:lnTo>
                    <a:pt x="1083966" y="1893411"/>
                  </a:lnTo>
                  <a:lnTo>
                    <a:pt x="1083966" y="1202753"/>
                  </a:lnTo>
                  <a:lnTo>
                    <a:pt x="911563" y="1358106"/>
                  </a:lnTo>
                  <a:cubicBezTo>
                    <a:pt x="882798" y="1384014"/>
                    <a:pt x="838983" y="1383538"/>
                    <a:pt x="810884" y="1356963"/>
                  </a:cubicBezTo>
                  <a:cubicBezTo>
                    <a:pt x="491416" y="1055878"/>
                    <a:pt x="322537" y="769938"/>
                    <a:pt x="308821" y="506952"/>
                  </a:cubicBezTo>
                  <a:cubicBezTo>
                    <a:pt x="306726" y="466090"/>
                    <a:pt x="308345" y="427799"/>
                    <a:pt x="312822" y="392081"/>
                  </a:cubicBezTo>
                  <a:cubicBezTo>
                    <a:pt x="245671" y="485997"/>
                    <a:pt x="185282" y="604679"/>
                    <a:pt x="160708" y="746030"/>
                  </a:cubicBezTo>
                  <a:cubicBezTo>
                    <a:pt x="111273" y="1030256"/>
                    <a:pt x="215191" y="1338675"/>
                    <a:pt x="469794" y="1662716"/>
                  </a:cubicBezTo>
                  <a:cubicBezTo>
                    <a:pt x="493987" y="1693481"/>
                    <a:pt x="490082" y="1737868"/>
                    <a:pt x="460936" y="1763967"/>
                  </a:cubicBezTo>
                  <a:lnTo>
                    <a:pt x="316346" y="1893411"/>
                  </a:lnTo>
                  <a:close/>
                </a:path>
              </a:pathLst>
            </a:custGeom>
            <a:grpFill/>
            <a:ln w="9525" cap="flat">
              <a:noFill/>
              <a:prstDash val="solid"/>
              <a:miter/>
            </a:ln>
          </p:spPr>
          <p:txBody>
            <a:bodyPr rtlCol="0" anchor="ctr"/>
            <a:lstStyle/>
            <a:p>
              <a:endParaRPr lang="en-US"/>
            </a:p>
          </p:txBody>
        </p:sp>
        <p:grpSp>
          <p:nvGrpSpPr>
            <p:cNvPr id="16" name="Graphic 1">
              <a:extLst>
                <a:ext uri="{FF2B5EF4-FFF2-40B4-BE49-F238E27FC236}">
                  <a16:creationId xmlns:a16="http://schemas.microsoft.com/office/drawing/2014/main" id="{C171FE66-95BA-53CD-3430-7C86E90C85D8}"/>
                </a:ext>
              </a:extLst>
            </p:cNvPr>
            <p:cNvGrpSpPr/>
            <p:nvPr/>
          </p:nvGrpSpPr>
          <p:grpSpPr>
            <a:xfrm>
              <a:off x="4794884" y="514350"/>
              <a:ext cx="2641282" cy="2661856"/>
              <a:chOff x="4794884" y="514350"/>
              <a:chExt cx="2641282" cy="2661856"/>
            </a:xfrm>
            <a:grpFill/>
          </p:grpSpPr>
          <p:grpSp>
            <p:nvGrpSpPr>
              <p:cNvPr id="17" name="Graphic 1">
                <a:extLst>
                  <a:ext uri="{FF2B5EF4-FFF2-40B4-BE49-F238E27FC236}">
                    <a16:creationId xmlns:a16="http://schemas.microsoft.com/office/drawing/2014/main" id="{69B8B2CD-1EE6-0658-4E15-BE7FD4D5F2CD}"/>
                  </a:ext>
                </a:extLst>
              </p:cNvPr>
              <p:cNvGrpSpPr/>
              <p:nvPr/>
            </p:nvGrpSpPr>
            <p:grpSpPr>
              <a:xfrm>
                <a:off x="4794884" y="514350"/>
                <a:ext cx="2641282" cy="2661856"/>
                <a:chOff x="4794884" y="514350"/>
                <a:chExt cx="2641282" cy="2661856"/>
              </a:xfrm>
              <a:grpFill/>
            </p:grpSpPr>
            <p:sp>
              <p:nvSpPr>
                <p:cNvPr id="19" name="Freeform: Shape 26">
                  <a:extLst>
                    <a:ext uri="{FF2B5EF4-FFF2-40B4-BE49-F238E27FC236}">
                      <a16:creationId xmlns:a16="http://schemas.microsoft.com/office/drawing/2014/main" id="{2F95BD35-C7A2-44D2-8923-6E600525F03E}"/>
                    </a:ext>
                  </a:extLst>
                </p:cNvPr>
                <p:cNvSpPr/>
                <p:nvPr/>
              </p:nvSpPr>
              <p:spPr>
                <a:xfrm>
                  <a:off x="5379815" y="1104137"/>
                  <a:ext cx="1471422" cy="1482280"/>
                </a:xfrm>
                <a:custGeom>
                  <a:avLst/>
                  <a:gdLst>
                    <a:gd name="connsiteX0" fmla="*/ 735711 w 1471422"/>
                    <a:gd name="connsiteY0" fmla="*/ 1482281 h 1482280"/>
                    <a:gd name="connsiteX1" fmla="*/ 0 w 1471422"/>
                    <a:gd name="connsiteY1" fmla="*/ 741140 h 1482280"/>
                    <a:gd name="connsiteX2" fmla="*/ 735711 w 1471422"/>
                    <a:gd name="connsiteY2" fmla="*/ 0 h 1482280"/>
                    <a:gd name="connsiteX3" fmla="*/ 1471422 w 1471422"/>
                    <a:gd name="connsiteY3" fmla="*/ 741140 h 1482280"/>
                    <a:gd name="connsiteX4" fmla="*/ 735711 w 1471422"/>
                    <a:gd name="connsiteY4" fmla="*/ 1482281 h 1482280"/>
                    <a:gd name="connsiteX5" fmla="*/ 735711 w 1471422"/>
                    <a:gd name="connsiteY5" fmla="*/ 148590 h 1482280"/>
                    <a:gd name="connsiteX6" fmla="*/ 148590 w 1471422"/>
                    <a:gd name="connsiteY6" fmla="*/ 741140 h 1482280"/>
                    <a:gd name="connsiteX7" fmla="*/ 735711 w 1471422"/>
                    <a:gd name="connsiteY7" fmla="*/ 1333691 h 1482280"/>
                    <a:gd name="connsiteX8" fmla="*/ 1322832 w 1471422"/>
                    <a:gd name="connsiteY8" fmla="*/ 741140 h 1482280"/>
                    <a:gd name="connsiteX9" fmla="*/ 735711 w 1471422"/>
                    <a:gd name="connsiteY9" fmla="*/ 148590 h 1482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1422" h="1482280">
                      <a:moveTo>
                        <a:pt x="735711" y="1482281"/>
                      </a:moveTo>
                      <a:cubicBezTo>
                        <a:pt x="330041" y="1482281"/>
                        <a:pt x="0" y="1149763"/>
                        <a:pt x="0" y="741140"/>
                      </a:cubicBezTo>
                      <a:cubicBezTo>
                        <a:pt x="0" y="332518"/>
                        <a:pt x="330041" y="0"/>
                        <a:pt x="735711" y="0"/>
                      </a:cubicBezTo>
                      <a:cubicBezTo>
                        <a:pt x="1141381" y="0"/>
                        <a:pt x="1471422" y="332518"/>
                        <a:pt x="1471422" y="741140"/>
                      </a:cubicBezTo>
                      <a:cubicBezTo>
                        <a:pt x="1471422" y="1149763"/>
                        <a:pt x="1141381" y="1482281"/>
                        <a:pt x="735711" y="1482281"/>
                      </a:cubicBezTo>
                      <a:close/>
                      <a:moveTo>
                        <a:pt x="735711" y="148590"/>
                      </a:moveTo>
                      <a:cubicBezTo>
                        <a:pt x="411956" y="148590"/>
                        <a:pt x="148590" y="414433"/>
                        <a:pt x="148590" y="741140"/>
                      </a:cubicBezTo>
                      <a:cubicBezTo>
                        <a:pt x="148590" y="1067848"/>
                        <a:pt x="411956" y="1333691"/>
                        <a:pt x="735711" y="1333691"/>
                      </a:cubicBezTo>
                      <a:cubicBezTo>
                        <a:pt x="1059466" y="1333691"/>
                        <a:pt x="1322832" y="1067848"/>
                        <a:pt x="1322832" y="741140"/>
                      </a:cubicBezTo>
                      <a:cubicBezTo>
                        <a:pt x="1322832" y="414433"/>
                        <a:pt x="1059466" y="148590"/>
                        <a:pt x="735711" y="148590"/>
                      </a:cubicBezTo>
                      <a:close/>
                    </a:path>
                  </a:pathLst>
                </a:custGeom>
                <a:grpFill/>
                <a:ln w="9525" cap="flat">
                  <a:noFill/>
                  <a:prstDash val="solid"/>
                  <a:miter/>
                </a:ln>
              </p:spPr>
              <p:txBody>
                <a:bodyPr rtlCol="0" anchor="ctr"/>
                <a:lstStyle/>
                <a:p>
                  <a:endParaRPr lang="en-US"/>
                </a:p>
              </p:txBody>
            </p:sp>
            <p:sp>
              <p:nvSpPr>
                <p:cNvPr id="20" name="Freeform: Shape 27">
                  <a:extLst>
                    <a:ext uri="{FF2B5EF4-FFF2-40B4-BE49-F238E27FC236}">
                      <a16:creationId xmlns:a16="http://schemas.microsoft.com/office/drawing/2014/main" id="{F4EE2B3F-2D7F-2D6C-EDFA-5132560E0671}"/>
                    </a:ext>
                  </a:extLst>
                </p:cNvPr>
                <p:cNvSpPr/>
                <p:nvPr/>
              </p:nvSpPr>
              <p:spPr>
                <a:xfrm>
                  <a:off x="5009387" y="730662"/>
                  <a:ext cx="2212276" cy="2229231"/>
                </a:xfrm>
                <a:custGeom>
                  <a:avLst/>
                  <a:gdLst>
                    <a:gd name="connsiteX0" fmla="*/ 1106138 w 2212276"/>
                    <a:gd name="connsiteY0" fmla="*/ 2229231 h 2229231"/>
                    <a:gd name="connsiteX1" fmla="*/ 0 w 2212276"/>
                    <a:gd name="connsiteY1" fmla="*/ 1114616 h 2229231"/>
                    <a:gd name="connsiteX2" fmla="*/ 1106138 w 2212276"/>
                    <a:gd name="connsiteY2" fmla="*/ 0 h 2229231"/>
                    <a:gd name="connsiteX3" fmla="*/ 2212277 w 2212276"/>
                    <a:gd name="connsiteY3" fmla="*/ 1114616 h 2229231"/>
                    <a:gd name="connsiteX4" fmla="*/ 1106138 w 2212276"/>
                    <a:gd name="connsiteY4" fmla="*/ 2229231 h 2229231"/>
                    <a:gd name="connsiteX5" fmla="*/ 1106138 w 2212276"/>
                    <a:gd name="connsiteY5" fmla="*/ 148590 h 2229231"/>
                    <a:gd name="connsiteX6" fmla="*/ 148590 w 2212276"/>
                    <a:gd name="connsiteY6" fmla="*/ 1114616 h 2229231"/>
                    <a:gd name="connsiteX7" fmla="*/ 1106138 w 2212276"/>
                    <a:gd name="connsiteY7" fmla="*/ 2080641 h 2229231"/>
                    <a:gd name="connsiteX8" fmla="*/ 2063686 w 2212276"/>
                    <a:gd name="connsiteY8" fmla="*/ 1114616 h 2229231"/>
                    <a:gd name="connsiteX9" fmla="*/ 1106138 w 2212276"/>
                    <a:gd name="connsiteY9" fmla="*/ 148590 h 2229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12276" h="2229231">
                      <a:moveTo>
                        <a:pt x="1106138" y="2229231"/>
                      </a:moveTo>
                      <a:cubicBezTo>
                        <a:pt x="496252" y="2229231"/>
                        <a:pt x="0" y="1729169"/>
                        <a:pt x="0" y="1114616"/>
                      </a:cubicBezTo>
                      <a:cubicBezTo>
                        <a:pt x="0" y="500063"/>
                        <a:pt x="496252" y="0"/>
                        <a:pt x="1106138" y="0"/>
                      </a:cubicBezTo>
                      <a:cubicBezTo>
                        <a:pt x="1716024" y="0"/>
                        <a:pt x="2212277" y="500063"/>
                        <a:pt x="2212277" y="1114616"/>
                      </a:cubicBezTo>
                      <a:cubicBezTo>
                        <a:pt x="2212277" y="1729169"/>
                        <a:pt x="1716024" y="2229231"/>
                        <a:pt x="1106138" y="2229231"/>
                      </a:cubicBezTo>
                      <a:close/>
                      <a:moveTo>
                        <a:pt x="1106138" y="148590"/>
                      </a:moveTo>
                      <a:cubicBezTo>
                        <a:pt x="578168" y="148590"/>
                        <a:pt x="148590" y="581978"/>
                        <a:pt x="148590" y="1114616"/>
                      </a:cubicBezTo>
                      <a:cubicBezTo>
                        <a:pt x="148590" y="1647254"/>
                        <a:pt x="578168" y="2080641"/>
                        <a:pt x="1106138" y="2080641"/>
                      </a:cubicBezTo>
                      <a:cubicBezTo>
                        <a:pt x="1634109" y="2080641"/>
                        <a:pt x="2063686" y="1647254"/>
                        <a:pt x="2063686" y="1114616"/>
                      </a:cubicBezTo>
                      <a:cubicBezTo>
                        <a:pt x="2063686" y="581978"/>
                        <a:pt x="1634109" y="148590"/>
                        <a:pt x="1106138" y="148590"/>
                      </a:cubicBezTo>
                      <a:close/>
                    </a:path>
                  </a:pathLst>
                </a:custGeom>
                <a:grpFill/>
                <a:ln w="9525" cap="flat">
                  <a:noFill/>
                  <a:prstDash val="solid"/>
                  <a:miter/>
                </a:ln>
              </p:spPr>
              <p:txBody>
                <a:bodyPr rtlCol="0" anchor="ctr"/>
                <a:lstStyle/>
                <a:p>
                  <a:endParaRPr lang="en-US"/>
                </a:p>
              </p:txBody>
            </p:sp>
            <p:grpSp>
              <p:nvGrpSpPr>
                <p:cNvPr id="21" name="Graphic 1">
                  <a:extLst>
                    <a:ext uri="{FF2B5EF4-FFF2-40B4-BE49-F238E27FC236}">
                      <a16:creationId xmlns:a16="http://schemas.microsoft.com/office/drawing/2014/main" id="{3CF9C54E-A306-32DF-A6A1-B88108D645C5}"/>
                    </a:ext>
                  </a:extLst>
                </p:cNvPr>
                <p:cNvGrpSpPr/>
                <p:nvPr/>
              </p:nvGrpSpPr>
              <p:grpSpPr>
                <a:xfrm>
                  <a:off x="6041231" y="514350"/>
                  <a:ext cx="148590" cy="2661856"/>
                  <a:chOff x="6041231" y="514350"/>
                  <a:chExt cx="148590" cy="2661856"/>
                </a:xfrm>
                <a:grpFill/>
              </p:grpSpPr>
              <p:sp>
                <p:nvSpPr>
                  <p:cNvPr id="25" name="Freeform: Shape 29">
                    <a:extLst>
                      <a:ext uri="{FF2B5EF4-FFF2-40B4-BE49-F238E27FC236}">
                        <a16:creationId xmlns:a16="http://schemas.microsoft.com/office/drawing/2014/main" id="{CB2F9A3E-9634-C4E1-2E22-7C0CE82F75DE}"/>
                      </a:ext>
                    </a:extLst>
                  </p:cNvPr>
                  <p:cNvSpPr/>
                  <p:nvPr/>
                </p:nvSpPr>
                <p:spPr>
                  <a:xfrm>
                    <a:off x="6041231" y="514350"/>
                    <a:ext cx="148590" cy="1215104"/>
                  </a:xfrm>
                  <a:custGeom>
                    <a:avLst/>
                    <a:gdLst>
                      <a:gd name="connsiteX0" fmla="*/ 74295 w 148590"/>
                      <a:gd name="connsiteY0" fmla="*/ 1215104 h 1215104"/>
                      <a:gd name="connsiteX1" fmla="*/ 0 w 148590"/>
                      <a:gd name="connsiteY1" fmla="*/ 1140809 h 1215104"/>
                      <a:gd name="connsiteX2" fmla="*/ 0 w 148590"/>
                      <a:gd name="connsiteY2" fmla="*/ 74295 h 1215104"/>
                      <a:gd name="connsiteX3" fmla="*/ 74295 w 148590"/>
                      <a:gd name="connsiteY3" fmla="*/ 0 h 1215104"/>
                      <a:gd name="connsiteX4" fmla="*/ 148590 w 148590"/>
                      <a:gd name="connsiteY4" fmla="*/ 74295 h 1215104"/>
                      <a:gd name="connsiteX5" fmla="*/ 148590 w 148590"/>
                      <a:gd name="connsiteY5" fmla="*/ 1140809 h 1215104"/>
                      <a:gd name="connsiteX6" fmla="*/ 74295 w 148590"/>
                      <a:gd name="connsiteY6" fmla="*/ 1215104 h 1215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590" h="1215104">
                        <a:moveTo>
                          <a:pt x="74295" y="1215104"/>
                        </a:moveTo>
                        <a:cubicBezTo>
                          <a:pt x="33242" y="1215104"/>
                          <a:pt x="0" y="1181862"/>
                          <a:pt x="0" y="1140809"/>
                        </a:cubicBezTo>
                        <a:lnTo>
                          <a:pt x="0" y="74295"/>
                        </a:lnTo>
                        <a:cubicBezTo>
                          <a:pt x="0" y="33242"/>
                          <a:pt x="33242" y="0"/>
                          <a:pt x="74295" y="0"/>
                        </a:cubicBezTo>
                        <a:cubicBezTo>
                          <a:pt x="115348" y="0"/>
                          <a:pt x="148590" y="33242"/>
                          <a:pt x="148590" y="74295"/>
                        </a:cubicBezTo>
                        <a:lnTo>
                          <a:pt x="148590" y="1140809"/>
                        </a:lnTo>
                        <a:cubicBezTo>
                          <a:pt x="148590" y="1181862"/>
                          <a:pt x="115348" y="1215104"/>
                          <a:pt x="74295" y="1215104"/>
                        </a:cubicBezTo>
                        <a:close/>
                      </a:path>
                    </a:pathLst>
                  </a:custGeom>
                  <a:grpFill/>
                  <a:ln w="9525" cap="flat">
                    <a:noFill/>
                    <a:prstDash val="solid"/>
                    <a:miter/>
                  </a:ln>
                </p:spPr>
                <p:txBody>
                  <a:bodyPr rtlCol="0" anchor="ctr"/>
                  <a:lstStyle/>
                  <a:p>
                    <a:endParaRPr lang="en-US"/>
                  </a:p>
                </p:txBody>
              </p:sp>
              <p:sp>
                <p:nvSpPr>
                  <p:cNvPr id="26" name="Freeform: Shape 30">
                    <a:extLst>
                      <a:ext uri="{FF2B5EF4-FFF2-40B4-BE49-F238E27FC236}">
                        <a16:creationId xmlns:a16="http://schemas.microsoft.com/office/drawing/2014/main" id="{A0F7ECD1-F671-3913-1220-8D72E5C596DC}"/>
                      </a:ext>
                    </a:extLst>
                  </p:cNvPr>
                  <p:cNvSpPr/>
                  <p:nvPr/>
                </p:nvSpPr>
                <p:spPr>
                  <a:xfrm>
                    <a:off x="6041231" y="1961102"/>
                    <a:ext cx="148590" cy="1215104"/>
                  </a:xfrm>
                  <a:custGeom>
                    <a:avLst/>
                    <a:gdLst>
                      <a:gd name="connsiteX0" fmla="*/ 74295 w 148590"/>
                      <a:gd name="connsiteY0" fmla="*/ 1215104 h 1215104"/>
                      <a:gd name="connsiteX1" fmla="*/ 0 w 148590"/>
                      <a:gd name="connsiteY1" fmla="*/ 1140809 h 1215104"/>
                      <a:gd name="connsiteX2" fmla="*/ 0 w 148590"/>
                      <a:gd name="connsiteY2" fmla="*/ 74295 h 1215104"/>
                      <a:gd name="connsiteX3" fmla="*/ 74295 w 148590"/>
                      <a:gd name="connsiteY3" fmla="*/ 0 h 1215104"/>
                      <a:gd name="connsiteX4" fmla="*/ 148590 w 148590"/>
                      <a:gd name="connsiteY4" fmla="*/ 74295 h 1215104"/>
                      <a:gd name="connsiteX5" fmla="*/ 148590 w 148590"/>
                      <a:gd name="connsiteY5" fmla="*/ 1140809 h 1215104"/>
                      <a:gd name="connsiteX6" fmla="*/ 74295 w 148590"/>
                      <a:gd name="connsiteY6" fmla="*/ 1215104 h 1215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590" h="1215104">
                        <a:moveTo>
                          <a:pt x="74295" y="1215104"/>
                        </a:moveTo>
                        <a:cubicBezTo>
                          <a:pt x="33242" y="1215104"/>
                          <a:pt x="0" y="1181862"/>
                          <a:pt x="0" y="1140809"/>
                        </a:cubicBezTo>
                        <a:lnTo>
                          <a:pt x="0" y="74295"/>
                        </a:lnTo>
                        <a:cubicBezTo>
                          <a:pt x="0" y="33242"/>
                          <a:pt x="33242" y="0"/>
                          <a:pt x="74295" y="0"/>
                        </a:cubicBezTo>
                        <a:cubicBezTo>
                          <a:pt x="115348" y="0"/>
                          <a:pt x="148590" y="33242"/>
                          <a:pt x="148590" y="74295"/>
                        </a:cubicBezTo>
                        <a:lnTo>
                          <a:pt x="148590" y="1140809"/>
                        </a:lnTo>
                        <a:cubicBezTo>
                          <a:pt x="148590" y="1181862"/>
                          <a:pt x="115348" y="1215104"/>
                          <a:pt x="74295" y="1215104"/>
                        </a:cubicBezTo>
                        <a:close/>
                      </a:path>
                    </a:pathLst>
                  </a:custGeom>
                  <a:grpFill/>
                  <a:ln w="9525" cap="flat">
                    <a:noFill/>
                    <a:prstDash val="solid"/>
                    <a:miter/>
                  </a:ln>
                </p:spPr>
                <p:txBody>
                  <a:bodyPr rtlCol="0" anchor="ctr"/>
                  <a:lstStyle/>
                  <a:p>
                    <a:endParaRPr lang="en-US"/>
                  </a:p>
                </p:txBody>
              </p:sp>
            </p:grpSp>
            <p:grpSp>
              <p:nvGrpSpPr>
                <p:cNvPr id="22" name="Graphic 1">
                  <a:extLst>
                    <a:ext uri="{FF2B5EF4-FFF2-40B4-BE49-F238E27FC236}">
                      <a16:creationId xmlns:a16="http://schemas.microsoft.com/office/drawing/2014/main" id="{5F56561B-9EAD-6B12-6ABB-1D2B6926E473}"/>
                    </a:ext>
                  </a:extLst>
                </p:cNvPr>
                <p:cNvGrpSpPr/>
                <p:nvPr/>
              </p:nvGrpSpPr>
              <p:grpSpPr>
                <a:xfrm>
                  <a:off x="4794884" y="1770983"/>
                  <a:ext cx="2641282" cy="148590"/>
                  <a:chOff x="4794884" y="1770983"/>
                  <a:chExt cx="2641282" cy="148590"/>
                </a:xfrm>
                <a:grpFill/>
              </p:grpSpPr>
              <p:sp>
                <p:nvSpPr>
                  <p:cNvPr id="23" name="Freeform: Shape 32">
                    <a:extLst>
                      <a:ext uri="{FF2B5EF4-FFF2-40B4-BE49-F238E27FC236}">
                        <a16:creationId xmlns:a16="http://schemas.microsoft.com/office/drawing/2014/main" id="{8F09085D-D9FA-35A8-9032-7E38FA886957}"/>
                      </a:ext>
                    </a:extLst>
                  </p:cNvPr>
                  <p:cNvSpPr/>
                  <p:nvPr/>
                </p:nvSpPr>
                <p:spPr>
                  <a:xfrm>
                    <a:off x="4794884" y="1770983"/>
                    <a:ext cx="1206436" cy="148590"/>
                  </a:xfrm>
                  <a:custGeom>
                    <a:avLst/>
                    <a:gdLst>
                      <a:gd name="connsiteX0" fmla="*/ 1132142 w 1206436"/>
                      <a:gd name="connsiteY0" fmla="*/ 148590 h 148590"/>
                      <a:gd name="connsiteX1" fmla="*/ 74295 w 1206436"/>
                      <a:gd name="connsiteY1" fmla="*/ 148590 h 148590"/>
                      <a:gd name="connsiteX2" fmla="*/ 0 w 1206436"/>
                      <a:gd name="connsiteY2" fmla="*/ 74295 h 148590"/>
                      <a:gd name="connsiteX3" fmla="*/ 74295 w 1206436"/>
                      <a:gd name="connsiteY3" fmla="*/ 0 h 148590"/>
                      <a:gd name="connsiteX4" fmla="*/ 1132142 w 1206436"/>
                      <a:gd name="connsiteY4" fmla="*/ 0 h 148590"/>
                      <a:gd name="connsiteX5" fmla="*/ 1206437 w 1206436"/>
                      <a:gd name="connsiteY5" fmla="*/ 74295 h 148590"/>
                      <a:gd name="connsiteX6" fmla="*/ 1132142 w 1206436"/>
                      <a:gd name="connsiteY6" fmla="*/ 148590 h 148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6436" h="148590">
                        <a:moveTo>
                          <a:pt x="1132142" y="148590"/>
                        </a:moveTo>
                        <a:lnTo>
                          <a:pt x="74295" y="148590"/>
                        </a:lnTo>
                        <a:cubicBezTo>
                          <a:pt x="33242" y="148590"/>
                          <a:pt x="0" y="115348"/>
                          <a:pt x="0" y="74295"/>
                        </a:cubicBezTo>
                        <a:cubicBezTo>
                          <a:pt x="0" y="33242"/>
                          <a:pt x="33242" y="0"/>
                          <a:pt x="74295" y="0"/>
                        </a:cubicBezTo>
                        <a:lnTo>
                          <a:pt x="1132142" y="0"/>
                        </a:lnTo>
                        <a:cubicBezTo>
                          <a:pt x="1173194" y="0"/>
                          <a:pt x="1206437" y="33242"/>
                          <a:pt x="1206437" y="74295"/>
                        </a:cubicBezTo>
                        <a:cubicBezTo>
                          <a:pt x="1206437" y="115348"/>
                          <a:pt x="1173194" y="148590"/>
                          <a:pt x="1132142" y="148590"/>
                        </a:cubicBezTo>
                        <a:close/>
                      </a:path>
                    </a:pathLst>
                  </a:custGeom>
                  <a:grpFill/>
                  <a:ln w="9525" cap="flat">
                    <a:noFill/>
                    <a:prstDash val="solid"/>
                    <a:miter/>
                  </a:ln>
                </p:spPr>
                <p:txBody>
                  <a:bodyPr rtlCol="0" anchor="ctr"/>
                  <a:lstStyle/>
                  <a:p>
                    <a:endParaRPr lang="en-US"/>
                  </a:p>
                </p:txBody>
              </p:sp>
              <p:sp>
                <p:nvSpPr>
                  <p:cNvPr id="24" name="Freeform: Shape 33">
                    <a:extLst>
                      <a:ext uri="{FF2B5EF4-FFF2-40B4-BE49-F238E27FC236}">
                        <a16:creationId xmlns:a16="http://schemas.microsoft.com/office/drawing/2014/main" id="{F34D24E8-3BF0-4FB9-98E5-0B4A4FBB3492}"/>
                      </a:ext>
                    </a:extLst>
                  </p:cNvPr>
                  <p:cNvSpPr/>
                  <p:nvPr/>
                </p:nvSpPr>
                <p:spPr>
                  <a:xfrm>
                    <a:off x="6229731" y="1770983"/>
                    <a:ext cx="1206436" cy="148590"/>
                  </a:xfrm>
                  <a:custGeom>
                    <a:avLst/>
                    <a:gdLst>
                      <a:gd name="connsiteX0" fmla="*/ 1132141 w 1206436"/>
                      <a:gd name="connsiteY0" fmla="*/ 148590 h 148590"/>
                      <a:gd name="connsiteX1" fmla="*/ 74295 w 1206436"/>
                      <a:gd name="connsiteY1" fmla="*/ 148590 h 148590"/>
                      <a:gd name="connsiteX2" fmla="*/ 0 w 1206436"/>
                      <a:gd name="connsiteY2" fmla="*/ 74295 h 148590"/>
                      <a:gd name="connsiteX3" fmla="*/ 74295 w 1206436"/>
                      <a:gd name="connsiteY3" fmla="*/ 0 h 148590"/>
                      <a:gd name="connsiteX4" fmla="*/ 1132141 w 1206436"/>
                      <a:gd name="connsiteY4" fmla="*/ 0 h 148590"/>
                      <a:gd name="connsiteX5" fmla="*/ 1206437 w 1206436"/>
                      <a:gd name="connsiteY5" fmla="*/ 74295 h 148590"/>
                      <a:gd name="connsiteX6" fmla="*/ 1132141 w 1206436"/>
                      <a:gd name="connsiteY6" fmla="*/ 148590 h 148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6436" h="148590">
                        <a:moveTo>
                          <a:pt x="1132141" y="148590"/>
                        </a:moveTo>
                        <a:lnTo>
                          <a:pt x="74295" y="148590"/>
                        </a:lnTo>
                        <a:cubicBezTo>
                          <a:pt x="33242" y="148590"/>
                          <a:pt x="0" y="115348"/>
                          <a:pt x="0" y="74295"/>
                        </a:cubicBezTo>
                        <a:cubicBezTo>
                          <a:pt x="0" y="33242"/>
                          <a:pt x="33242" y="0"/>
                          <a:pt x="74295" y="0"/>
                        </a:cubicBezTo>
                        <a:lnTo>
                          <a:pt x="1132141" y="0"/>
                        </a:lnTo>
                        <a:cubicBezTo>
                          <a:pt x="1173194" y="0"/>
                          <a:pt x="1206437" y="33242"/>
                          <a:pt x="1206437" y="74295"/>
                        </a:cubicBezTo>
                        <a:cubicBezTo>
                          <a:pt x="1206437" y="115348"/>
                          <a:pt x="1173194" y="148590"/>
                          <a:pt x="1132141" y="148590"/>
                        </a:cubicBezTo>
                        <a:close/>
                      </a:path>
                    </a:pathLst>
                  </a:custGeom>
                  <a:grpFill/>
                  <a:ln w="9525" cap="flat">
                    <a:noFill/>
                    <a:prstDash val="solid"/>
                    <a:miter/>
                  </a:ln>
                </p:spPr>
                <p:txBody>
                  <a:bodyPr rtlCol="0" anchor="ctr"/>
                  <a:lstStyle/>
                  <a:p>
                    <a:endParaRPr lang="en-US"/>
                  </a:p>
                </p:txBody>
              </p:sp>
            </p:grpSp>
          </p:grpSp>
          <p:sp>
            <p:nvSpPr>
              <p:cNvPr id="18" name="Freeform: Shape 34">
                <a:extLst>
                  <a:ext uri="{FF2B5EF4-FFF2-40B4-BE49-F238E27FC236}">
                    <a16:creationId xmlns:a16="http://schemas.microsoft.com/office/drawing/2014/main" id="{0F11556E-6096-2240-D17D-1CEEEEDF1A02}"/>
                  </a:ext>
                </a:extLst>
              </p:cNvPr>
              <p:cNvSpPr/>
              <p:nvPr/>
            </p:nvSpPr>
            <p:spPr>
              <a:xfrm>
                <a:off x="5867209" y="1595532"/>
                <a:ext cx="496633" cy="499490"/>
              </a:xfrm>
              <a:custGeom>
                <a:avLst/>
                <a:gdLst>
                  <a:gd name="connsiteX0" fmla="*/ 248317 w 496633"/>
                  <a:gd name="connsiteY0" fmla="*/ 499491 h 499490"/>
                  <a:gd name="connsiteX1" fmla="*/ 0 w 496633"/>
                  <a:gd name="connsiteY1" fmla="*/ 249745 h 499490"/>
                  <a:gd name="connsiteX2" fmla="*/ 248317 w 496633"/>
                  <a:gd name="connsiteY2" fmla="*/ 0 h 499490"/>
                  <a:gd name="connsiteX3" fmla="*/ 496633 w 496633"/>
                  <a:gd name="connsiteY3" fmla="*/ 249745 h 499490"/>
                  <a:gd name="connsiteX4" fmla="*/ 248317 w 496633"/>
                  <a:gd name="connsiteY4" fmla="*/ 499491 h 499490"/>
                  <a:gd name="connsiteX5" fmla="*/ 248317 w 496633"/>
                  <a:gd name="connsiteY5" fmla="*/ 148590 h 499490"/>
                  <a:gd name="connsiteX6" fmla="*/ 148590 w 496633"/>
                  <a:gd name="connsiteY6" fmla="*/ 249745 h 499490"/>
                  <a:gd name="connsiteX7" fmla="*/ 248317 w 496633"/>
                  <a:gd name="connsiteY7" fmla="*/ 350901 h 499490"/>
                  <a:gd name="connsiteX8" fmla="*/ 348043 w 496633"/>
                  <a:gd name="connsiteY8" fmla="*/ 249745 h 499490"/>
                  <a:gd name="connsiteX9" fmla="*/ 248317 w 496633"/>
                  <a:gd name="connsiteY9" fmla="*/ 148590 h 499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6633" h="499490">
                    <a:moveTo>
                      <a:pt x="248317" y="499491"/>
                    </a:moveTo>
                    <a:cubicBezTo>
                      <a:pt x="111347" y="499491"/>
                      <a:pt x="0" y="387477"/>
                      <a:pt x="0" y="249745"/>
                    </a:cubicBezTo>
                    <a:cubicBezTo>
                      <a:pt x="0" y="112014"/>
                      <a:pt x="111347" y="0"/>
                      <a:pt x="248317" y="0"/>
                    </a:cubicBezTo>
                    <a:cubicBezTo>
                      <a:pt x="385286" y="0"/>
                      <a:pt x="496633" y="112014"/>
                      <a:pt x="496633" y="249745"/>
                    </a:cubicBezTo>
                    <a:cubicBezTo>
                      <a:pt x="496633" y="387477"/>
                      <a:pt x="385191" y="499491"/>
                      <a:pt x="248317" y="499491"/>
                    </a:cubicBezTo>
                    <a:close/>
                    <a:moveTo>
                      <a:pt x="248317" y="148590"/>
                    </a:moveTo>
                    <a:cubicBezTo>
                      <a:pt x="193357" y="148590"/>
                      <a:pt x="148590" y="193929"/>
                      <a:pt x="148590" y="249745"/>
                    </a:cubicBezTo>
                    <a:cubicBezTo>
                      <a:pt x="148590" y="305562"/>
                      <a:pt x="193357" y="350901"/>
                      <a:pt x="248317" y="350901"/>
                    </a:cubicBezTo>
                    <a:cubicBezTo>
                      <a:pt x="303276" y="350901"/>
                      <a:pt x="348043" y="305562"/>
                      <a:pt x="348043" y="249745"/>
                    </a:cubicBezTo>
                    <a:cubicBezTo>
                      <a:pt x="348043" y="193929"/>
                      <a:pt x="303276" y="148590"/>
                      <a:pt x="248317" y="148590"/>
                    </a:cubicBezTo>
                    <a:close/>
                  </a:path>
                </a:pathLst>
              </a:custGeom>
              <a:grpFill/>
              <a:ln w="9525" cap="flat">
                <a:noFill/>
                <a:prstDash val="solid"/>
                <a:miter/>
              </a:ln>
            </p:spPr>
            <p:txBody>
              <a:bodyPr rtlCol="0" anchor="ctr"/>
              <a:lstStyle/>
              <a:p>
                <a:endParaRPr lang="en-US"/>
              </a:p>
            </p:txBody>
          </p:sp>
        </p:grpSp>
      </p:grpSp>
      <p:grpSp>
        <p:nvGrpSpPr>
          <p:cNvPr id="32" name="Graphic 1">
            <a:extLst>
              <a:ext uri="{FF2B5EF4-FFF2-40B4-BE49-F238E27FC236}">
                <a16:creationId xmlns:a16="http://schemas.microsoft.com/office/drawing/2014/main" id="{0B678EFB-FA35-1FEA-3BBC-06576A7F063D}"/>
              </a:ext>
            </a:extLst>
          </p:cNvPr>
          <p:cNvGrpSpPr/>
          <p:nvPr/>
        </p:nvGrpSpPr>
        <p:grpSpPr>
          <a:xfrm>
            <a:off x="868135" y="3093006"/>
            <a:ext cx="660477" cy="400306"/>
            <a:chOff x="461963" y="1616286"/>
            <a:chExt cx="8624888" cy="5227426"/>
          </a:xfrm>
          <a:gradFill>
            <a:gsLst>
              <a:gs pos="100000">
                <a:schemeClr val="accent1"/>
              </a:gs>
              <a:gs pos="0">
                <a:srgbClr val="A5CF67"/>
              </a:gs>
            </a:gsLst>
            <a:lin ang="2700000" scaled="1"/>
          </a:gradFill>
        </p:grpSpPr>
        <p:sp>
          <p:nvSpPr>
            <p:cNvPr id="33" name="Freeform: Shape 3">
              <a:extLst>
                <a:ext uri="{FF2B5EF4-FFF2-40B4-BE49-F238E27FC236}">
                  <a16:creationId xmlns:a16="http://schemas.microsoft.com/office/drawing/2014/main" id="{CDFE752C-F136-9C8B-FA44-89C81AB9D305}"/>
                </a:ext>
              </a:extLst>
            </p:cNvPr>
            <p:cNvSpPr/>
            <p:nvPr/>
          </p:nvSpPr>
          <p:spPr>
            <a:xfrm>
              <a:off x="4549634" y="1619348"/>
              <a:ext cx="772230" cy="772230"/>
            </a:xfrm>
            <a:custGeom>
              <a:avLst/>
              <a:gdLst>
                <a:gd name="connsiteX0" fmla="*/ 386115 w 772230"/>
                <a:gd name="connsiteY0" fmla="*/ 772230 h 772230"/>
                <a:gd name="connsiteX1" fmla="*/ 0 w 772230"/>
                <a:gd name="connsiteY1" fmla="*/ 386115 h 772230"/>
                <a:gd name="connsiteX2" fmla="*/ 386115 w 772230"/>
                <a:gd name="connsiteY2" fmla="*/ 0 h 772230"/>
                <a:gd name="connsiteX3" fmla="*/ 772230 w 772230"/>
                <a:gd name="connsiteY3" fmla="*/ 386115 h 772230"/>
                <a:gd name="connsiteX4" fmla="*/ 386115 w 772230"/>
                <a:gd name="connsiteY4" fmla="*/ 772230 h 772230"/>
                <a:gd name="connsiteX5" fmla="*/ 386115 w 772230"/>
                <a:gd name="connsiteY5" fmla="*/ 219085 h 772230"/>
                <a:gd name="connsiteX6" fmla="*/ 219013 w 772230"/>
                <a:gd name="connsiteY6" fmla="*/ 386188 h 772230"/>
                <a:gd name="connsiteX7" fmla="*/ 386115 w 772230"/>
                <a:gd name="connsiteY7" fmla="*/ 553291 h 772230"/>
                <a:gd name="connsiteX8" fmla="*/ 553218 w 772230"/>
                <a:gd name="connsiteY8" fmla="*/ 386188 h 772230"/>
                <a:gd name="connsiteX9" fmla="*/ 386115 w 772230"/>
                <a:gd name="connsiteY9" fmla="*/ 219085 h 7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2230" h="772230">
                  <a:moveTo>
                    <a:pt x="386115" y="772230"/>
                  </a:moveTo>
                  <a:cubicBezTo>
                    <a:pt x="173227" y="772230"/>
                    <a:pt x="0" y="599003"/>
                    <a:pt x="0" y="386115"/>
                  </a:cubicBezTo>
                  <a:cubicBezTo>
                    <a:pt x="0" y="173227"/>
                    <a:pt x="173227" y="0"/>
                    <a:pt x="386115" y="0"/>
                  </a:cubicBezTo>
                  <a:cubicBezTo>
                    <a:pt x="599003" y="0"/>
                    <a:pt x="772230" y="173227"/>
                    <a:pt x="772230" y="386115"/>
                  </a:cubicBezTo>
                  <a:cubicBezTo>
                    <a:pt x="772157" y="599076"/>
                    <a:pt x="599003" y="772230"/>
                    <a:pt x="386115" y="772230"/>
                  </a:cubicBezTo>
                  <a:close/>
                  <a:moveTo>
                    <a:pt x="386115" y="219085"/>
                  </a:moveTo>
                  <a:cubicBezTo>
                    <a:pt x="293961" y="219085"/>
                    <a:pt x="219013" y="294034"/>
                    <a:pt x="219013" y="386188"/>
                  </a:cubicBezTo>
                  <a:cubicBezTo>
                    <a:pt x="219013" y="478342"/>
                    <a:pt x="293961" y="553291"/>
                    <a:pt x="386115" y="553291"/>
                  </a:cubicBezTo>
                  <a:cubicBezTo>
                    <a:pt x="478270" y="553291"/>
                    <a:pt x="553218" y="478342"/>
                    <a:pt x="553218" y="386188"/>
                  </a:cubicBezTo>
                  <a:cubicBezTo>
                    <a:pt x="553218" y="294034"/>
                    <a:pt x="478197" y="219085"/>
                    <a:pt x="386115" y="219085"/>
                  </a:cubicBezTo>
                  <a:close/>
                </a:path>
              </a:pathLst>
            </a:custGeom>
            <a:grpFill/>
            <a:ln w="7287" cap="flat">
              <a:noFill/>
              <a:prstDash val="solid"/>
              <a:miter/>
            </a:ln>
          </p:spPr>
          <p:txBody>
            <a:bodyPr rtlCol="0" anchor="ctr"/>
            <a:lstStyle/>
            <a:p>
              <a:endParaRPr lang="en-US"/>
            </a:p>
          </p:txBody>
        </p:sp>
        <p:sp>
          <p:nvSpPr>
            <p:cNvPr id="34" name="Freeform: Shape 6">
              <a:extLst>
                <a:ext uri="{FF2B5EF4-FFF2-40B4-BE49-F238E27FC236}">
                  <a16:creationId xmlns:a16="http://schemas.microsoft.com/office/drawing/2014/main" id="{EAF0A695-334C-5E00-AD16-F3E331A58A6F}"/>
                </a:ext>
              </a:extLst>
            </p:cNvPr>
            <p:cNvSpPr/>
            <p:nvPr/>
          </p:nvSpPr>
          <p:spPr>
            <a:xfrm>
              <a:off x="5490425" y="1616286"/>
              <a:ext cx="772229" cy="772230"/>
            </a:xfrm>
            <a:custGeom>
              <a:avLst/>
              <a:gdLst>
                <a:gd name="connsiteX0" fmla="*/ 386115 w 772229"/>
                <a:gd name="connsiteY0" fmla="*/ 772230 h 772230"/>
                <a:gd name="connsiteX1" fmla="*/ 0 w 772229"/>
                <a:gd name="connsiteY1" fmla="*/ 386115 h 772230"/>
                <a:gd name="connsiteX2" fmla="*/ 386115 w 772229"/>
                <a:gd name="connsiteY2" fmla="*/ 0 h 772230"/>
                <a:gd name="connsiteX3" fmla="*/ 772230 w 772229"/>
                <a:gd name="connsiteY3" fmla="*/ 386115 h 772230"/>
                <a:gd name="connsiteX4" fmla="*/ 386115 w 772229"/>
                <a:gd name="connsiteY4" fmla="*/ 772230 h 772230"/>
                <a:gd name="connsiteX5" fmla="*/ 386115 w 772229"/>
                <a:gd name="connsiteY5" fmla="*/ 219012 h 772230"/>
                <a:gd name="connsiteX6" fmla="*/ 219012 w 772229"/>
                <a:gd name="connsiteY6" fmla="*/ 386115 h 772230"/>
                <a:gd name="connsiteX7" fmla="*/ 386115 w 772229"/>
                <a:gd name="connsiteY7" fmla="*/ 553218 h 772230"/>
                <a:gd name="connsiteX8" fmla="*/ 553218 w 772229"/>
                <a:gd name="connsiteY8" fmla="*/ 386115 h 772230"/>
                <a:gd name="connsiteX9" fmla="*/ 386115 w 772229"/>
                <a:gd name="connsiteY9" fmla="*/ 219012 h 7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2229" h="772230">
                  <a:moveTo>
                    <a:pt x="386115" y="772230"/>
                  </a:moveTo>
                  <a:cubicBezTo>
                    <a:pt x="173226" y="772230"/>
                    <a:pt x="0" y="599003"/>
                    <a:pt x="0" y="386115"/>
                  </a:cubicBezTo>
                  <a:cubicBezTo>
                    <a:pt x="0" y="173227"/>
                    <a:pt x="173226" y="0"/>
                    <a:pt x="386115" y="0"/>
                  </a:cubicBezTo>
                  <a:cubicBezTo>
                    <a:pt x="599003" y="0"/>
                    <a:pt x="772230" y="173227"/>
                    <a:pt x="772230" y="386115"/>
                  </a:cubicBezTo>
                  <a:cubicBezTo>
                    <a:pt x="772230" y="599003"/>
                    <a:pt x="599076" y="772230"/>
                    <a:pt x="386115" y="772230"/>
                  </a:cubicBezTo>
                  <a:close/>
                  <a:moveTo>
                    <a:pt x="386115" y="219012"/>
                  </a:moveTo>
                  <a:cubicBezTo>
                    <a:pt x="293961" y="219012"/>
                    <a:pt x="219012" y="293961"/>
                    <a:pt x="219012" y="386115"/>
                  </a:cubicBezTo>
                  <a:cubicBezTo>
                    <a:pt x="219012" y="478269"/>
                    <a:pt x="293961" y="553218"/>
                    <a:pt x="386115" y="553218"/>
                  </a:cubicBezTo>
                  <a:cubicBezTo>
                    <a:pt x="478269" y="553218"/>
                    <a:pt x="553218" y="478269"/>
                    <a:pt x="553218" y="386115"/>
                  </a:cubicBezTo>
                  <a:cubicBezTo>
                    <a:pt x="553218" y="293961"/>
                    <a:pt x="478269" y="219012"/>
                    <a:pt x="386115" y="219012"/>
                  </a:cubicBezTo>
                  <a:close/>
                </a:path>
              </a:pathLst>
            </a:custGeom>
            <a:grpFill/>
            <a:ln w="7287" cap="flat">
              <a:noFill/>
              <a:prstDash val="solid"/>
              <a:miter/>
            </a:ln>
          </p:spPr>
          <p:txBody>
            <a:bodyPr rtlCol="0" anchor="ctr"/>
            <a:lstStyle/>
            <a:p>
              <a:endParaRPr lang="en-US"/>
            </a:p>
          </p:txBody>
        </p:sp>
        <p:sp>
          <p:nvSpPr>
            <p:cNvPr id="35" name="Freeform: Shape 7">
              <a:extLst>
                <a:ext uri="{FF2B5EF4-FFF2-40B4-BE49-F238E27FC236}">
                  <a16:creationId xmlns:a16="http://schemas.microsoft.com/office/drawing/2014/main" id="{60D2056C-8A06-7F20-AEA7-93F30169FC72}"/>
                </a:ext>
              </a:extLst>
            </p:cNvPr>
            <p:cNvSpPr/>
            <p:nvPr/>
          </p:nvSpPr>
          <p:spPr>
            <a:xfrm>
              <a:off x="6442954" y="1619348"/>
              <a:ext cx="772230" cy="772230"/>
            </a:xfrm>
            <a:custGeom>
              <a:avLst/>
              <a:gdLst>
                <a:gd name="connsiteX0" fmla="*/ 386115 w 772230"/>
                <a:gd name="connsiteY0" fmla="*/ 772230 h 772230"/>
                <a:gd name="connsiteX1" fmla="*/ 0 w 772230"/>
                <a:gd name="connsiteY1" fmla="*/ 386115 h 772230"/>
                <a:gd name="connsiteX2" fmla="*/ 386115 w 772230"/>
                <a:gd name="connsiteY2" fmla="*/ 0 h 772230"/>
                <a:gd name="connsiteX3" fmla="*/ 772230 w 772230"/>
                <a:gd name="connsiteY3" fmla="*/ 386115 h 772230"/>
                <a:gd name="connsiteX4" fmla="*/ 386115 w 772230"/>
                <a:gd name="connsiteY4" fmla="*/ 772230 h 772230"/>
                <a:gd name="connsiteX5" fmla="*/ 386115 w 772230"/>
                <a:gd name="connsiteY5" fmla="*/ 219085 h 772230"/>
                <a:gd name="connsiteX6" fmla="*/ 219013 w 772230"/>
                <a:gd name="connsiteY6" fmla="*/ 386188 h 772230"/>
                <a:gd name="connsiteX7" fmla="*/ 386115 w 772230"/>
                <a:gd name="connsiteY7" fmla="*/ 553291 h 772230"/>
                <a:gd name="connsiteX8" fmla="*/ 553218 w 772230"/>
                <a:gd name="connsiteY8" fmla="*/ 386188 h 772230"/>
                <a:gd name="connsiteX9" fmla="*/ 386115 w 772230"/>
                <a:gd name="connsiteY9" fmla="*/ 219085 h 7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2230" h="772230">
                  <a:moveTo>
                    <a:pt x="386115" y="772230"/>
                  </a:moveTo>
                  <a:cubicBezTo>
                    <a:pt x="173227" y="772230"/>
                    <a:pt x="0" y="599003"/>
                    <a:pt x="0" y="386115"/>
                  </a:cubicBezTo>
                  <a:cubicBezTo>
                    <a:pt x="0" y="173227"/>
                    <a:pt x="173227" y="0"/>
                    <a:pt x="386115" y="0"/>
                  </a:cubicBezTo>
                  <a:cubicBezTo>
                    <a:pt x="599003" y="0"/>
                    <a:pt x="772230" y="173227"/>
                    <a:pt x="772230" y="386115"/>
                  </a:cubicBezTo>
                  <a:cubicBezTo>
                    <a:pt x="772230" y="599076"/>
                    <a:pt x="599003" y="772230"/>
                    <a:pt x="386115" y="772230"/>
                  </a:cubicBezTo>
                  <a:close/>
                  <a:moveTo>
                    <a:pt x="386115" y="219085"/>
                  </a:moveTo>
                  <a:cubicBezTo>
                    <a:pt x="293961" y="219085"/>
                    <a:pt x="219013" y="294034"/>
                    <a:pt x="219013" y="386188"/>
                  </a:cubicBezTo>
                  <a:cubicBezTo>
                    <a:pt x="219013" y="478342"/>
                    <a:pt x="293961" y="553291"/>
                    <a:pt x="386115" y="553291"/>
                  </a:cubicBezTo>
                  <a:cubicBezTo>
                    <a:pt x="478270" y="553291"/>
                    <a:pt x="553218" y="478342"/>
                    <a:pt x="553218" y="386188"/>
                  </a:cubicBezTo>
                  <a:cubicBezTo>
                    <a:pt x="553218" y="294034"/>
                    <a:pt x="478270" y="219085"/>
                    <a:pt x="386115" y="219085"/>
                  </a:cubicBezTo>
                  <a:close/>
                </a:path>
              </a:pathLst>
            </a:custGeom>
            <a:grpFill/>
            <a:ln w="7287" cap="flat">
              <a:noFill/>
              <a:prstDash val="solid"/>
              <a:miter/>
            </a:ln>
          </p:spPr>
          <p:txBody>
            <a:bodyPr rtlCol="0" anchor="ctr"/>
            <a:lstStyle/>
            <a:p>
              <a:endParaRPr lang="en-US"/>
            </a:p>
          </p:txBody>
        </p:sp>
        <p:sp>
          <p:nvSpPr>
            <p:cNvPr id="36" name="Freeform: Shape 8">
              <a:extLst>
                <a:ext uri="{FF2B5EF4-FFF2-40B4-BE49-F238E27FC236}">
                  <a16:creationId xmlns:a16="http://schemas.microsoft.com/office/drawing/2014/main" id="{FC6411DD-A3D7-666C-9154-BC831E993F02}"/>
                </a:ext>
              </a:extLst>
            </p:cNvPr>
            <p:cNvSpPr/>
            <p:nvPr/>
          </p:nvSpPr>
          <p:spPr>
            <a:xfrm>
              <a:off x="7380172" y="1619348"/>
              <a:ext cx="772229" cy="772230"/>
            </a:xfrm>
            <a:custGeom>
              <a:avLst/>
              <a:gdLst>
                <a:gd name="connsiteX0" fmla="*/ 386115 w 772229"/>
                <a:gd name="connsiteY0" fmla="*/ 772230 h 772230"/>
                <a:gd name="connsiteX1" fmla="*/ 0 w 772229"/>
                <a:gd name="connsiteY1" fmla="*/ 386115 h 772230"/>
                <a:gd name="connsiteX2" fmla="*/ 386115 w 772229"/>
                <a:gd name="connsiteY2" fmla="*/ 0 h 772230"/>
                <a:gd name="connsiteX3" fmla="*/ 772230 w 772229"/>
                <a:gd name="connsiteY3" fmla="*/ 386115 h 772230"/>
                <a:gd name="connsiteX4" fmla="*/ 386115 w 772229"/>
                <a:gd name="connsiteY4" fmla="*/ 772230 h 772230"/>
                <a:gd name="connsiteX5" fmla="*/ 386115 w 772229"/>
                <a:gd name="connsiteY5" fmla="*/ 219085 h 772230"/>
                <a:gd name="connsiteX6" fmla="*/ 219013 w 772229"/>
                <a:gd name="connsiteY6" fmla="*/ 386188 h 772230"/>
                <a:gd name="connsiteX7" fmla="*/ 386115 w 772229"/>
                <a:gd name="connsiteY7" fmla="*/ 553291 h 772230"/>
                <a:gd name="connsiteX8" fmla="*/ 553218 w 772229"/>
                <a:gd name="connsiteY8" fmla="*/ 386188 h 772230"/>
                <a:gd name="connsiteX9" fmla="*/ 386115 w 772229"/>
                <a:gd name="connsiteY9" fmla="*/ 219085 h 7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2229" h="772230">
                  <a:moveTo>
                    <a:pt x="386115" y="772230"/>
                  </a:moveTo>
                  <a:cubicBezTo>
                    <a:pt x="173227" y="772230"/>
                    <a:pt x="0" y="599003"/>
                    <a:pt x="0" y="386115"/>
                  </a:cubicBezTo>
                  <a:cubicBezTo>
                    <a:pt x="0" y="173227"/>
                    <a:pt x="173227" y="0"/>
                    <a:pt x="386115" y="0"/>
                  </a:cubicBezTo>
                  <a:cubicBezTo>
                    <a:pt x="599003" y="0"/>
                    <a:pt x="772230" y="173227"/>
                    <a:pt x="772230" y="386115"/>
                  </a:cubicBezTo>
                  <a:cubicBezTo>
                    <a:pt x="772230" y="599076"/>
                    <a:pt x="599076" y="772230"/>
                    <a:pt x="386115" y="772230"/>
                  </a:cubicBezTo>
                  <a:close/>
                  <a:moveTo>
                    <a:pt x="386115" y="219085"/>
                  </a:moveTo>
                  <a:cubicBezTo>
                    <a:pt x="293961" y="219085"/>
                    <a:pt x="219013" y="294034"/>
                    <a:pt x="219013" y="386188"/>
                  </a:cubicBezTo>
                  <a:cubicBezTo>
                    <a:pt x="219013" y="478342"/>
                    <a:pt x="293961" y="553291"/>
                    <a:pt x="386115" y="553291"/>
                  </a:cubicBezTo>
                  <a:cubicBezTo>
                    <a:pt x="478270" y="553291"/>
                    <a:pt x="553218" y="478342"/>
                    <a:pt x="553218" y="386188"/>
                  </a:cubicBezTo>
                  <a:cubicBezTo>
                    <a:pt x="553218" y="294034"/>
                    <a:pt x="478270" y="219085"/>
                    <a:pt x="386115" y="219085"/>
                  </a:cubicBezTo>
                  <a:close/>
                </a:path>
              </a:pathLst>
            </a:custGeom>
            <a:grpFill/>
            <a:ln w="7287" cap="flat">
              <a:noFill/>
              <a:prstDash val="solid"/>
              <a:miter/>
            </a:ln>
          </p:spPr>
          <p:txBody>
            <a:bodyPr rtlCol="0" anchor="ctr"/>
            <a:lstStyle/>
            <a:p>
              <a:endParaRPr lang="en-US"/>
            </a:p>
          </p:txBody>
        </p:sp>
        <p:sp>
          <p:nvSpPr>
            <p:cNvPr id="37" name="Freeform: Shape 9">
              <a:extLst>
                <a:ext uri="{FF2B5EF4-FFF2-40B4-BE49-F238E27FC236}">
                  <a16:creationId xmlns:a16="http://schemas.microsoft.com/office/drawing/2014/main" id="{70D24C56-6F11-8631-8B66-3E0120CBEC2D}"/>
                </a:ext>
              </a:extLst>
            </p:cNvPr>
            <p:cNvSpPr/>
            <p:nvPr/>
          </p:nvSpPr>
          <p:spPr>
            <a:xfrm>
              <a:off x="8317464" y="1619348"/>
              <a:ext cx="772230" cy="772230"/>
            </a:xfrm>
            <a:custGeom>
              <a:avLst/>
              <a:gdLst>
                <a:gd name="connsiteX0" fmla="*/ 386116 w 772230"/>
                <a:gd name="connsiteY0" fmla="*/ 772230 h 772230"/>
                <a:gd name="connsiteX1" fmla="*/ 0 w 772230"/>
                <a:gd name="connsiteY1" fmla="*/ 386115 h 772230"/>
                <a:gd name="connsiteX2" fmla="*/ 386116 w 772230"/>
                <a:gd name="connsiteY2" fmla="*/ 0 h 772230"/>
                <a:gd name="connsiteX3" fmla="*/ 772230 w 772230"/>
                <a:gd name="connsiteY3" fmla="*/ 386115 h 772230"/>
                <a:gd name="connsiteX4" fmla="*/ 386116 w 772230"/>
                <a:gd name="connsiteY4" fmla="*/ 772230 h 772230"/>
                <a:gd name="connsiteX5" fmla="*/ 386116 w 772230"/>
                <a:gd name="connsiteY5" fmla="*/ 219085 h 772230"/>
                <a:gd name="connsiteX6" fmla="*/ 219013 w 772230"/>
                <a:gd name="connsiteY6" fmla="*/ 386188 h 772230"/>
                <a:gd name="connsiteX7" fmla="*/ 386116 w 772230"/>
                <a:gd name="connsiteY7" fmla="*/ 553291 h 772230"/>
                <a:gd name="connsiteX8" fmla="*/ 553218 w 772230"/>
                <a:gd name="connsiteY8" fmla="*/ 386188 h 772230"/>
                <a:gd name="connsiteX9" fmla="*/ 386116 w 772230"/>
                <a:gd name="connsiteY9" fmla="*/ 219085 h 7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2230" h="772230">
                  <a:moveTo>
                    <a:pt x="386116" y="772230"/>
                  </a:moveTo>
                  <a:cubicBezTo>
                    <a:pt x="173227" y="772230"/>
                    <a:pt x="0" y="599003"/>
                    <a:pt x="0" y="386115"/>
                  </a:cubicBezTo>
                  <a:cubicBezTo>
                    <a:pt x="0" y="173227"/>
                    <a:pt x="173227" y="0"/>
                    <a:pt x="386116" y="0"/>
                  </a:cubicBezTo>
                  <a:cubicBezTo>
                    <a:pt x="599003" y="0"/>
                    <a:pt x="772230" y="173227"/>
                    <a:pt x="772230" y="386115"/>
                  </a:cubicBezTo>
                  <a:cubicBezTo>
                    <a:pt x="772230" y="599076"/>
                    <a:pt x="599003" y="772230"/>
                    <a:pt x="386116" y="772230"/>
                  </a:cubicBezTo>
                  <a:close/>
                  <a:moveTo>
                    <a:pt x="386116" y="219085"/>
                  </a:moveTo>
                  <a:cubicBezTo>
                    <a:pt x="293961" y="219085"/>
                    <a:pt x="219013" y="294034"/>
                    <a:pt x="219013" y="386188"/>
                  </a:cubicBezTo>
                  <a:cubicBezTo>
                    <a:pt x="219013" y="478342"/>
                    <a:pt x="293961" y="553291"/>
                    <a:pt x="386116" y="553291"/>
                  </a:cubicBezTo>
                  <a:cubicBezTo>
                    <a:pt x="478269" y="553291"/>
                    <a:pt x="553218" y="478342"/>
                    <a:pt x="553218" y="386188"/>
                  </a:cubicBezTo>
                  <a:cubicBezTo>
                    <a:pt x="553218" y="294034"/>
                    <a:pt x="478269" y="219085"/>
                    <a:pt x="386116" y="219085"/>
                  </a:cubicBezTo>
                  <a:close/>
                </a:path>
              </a:pathLst>
            </a:custGeom>
            <a:grpFill/>
            <a:ln w="7287" cap="flat">
              <a:noFill/>
              <a:prstDash val="solid"/>
              <a:miter/>
            </a:ln>
          </p:spPr>
          <p:txBody>
            <a:bodyPr rtlCol="0" anchor="ctr"/>
            <a:lstStyle/>
            <a:p>
              <a:endParaRPr lang="en-US"/>
            </a:p>
          </p:txBody>
        </p:sp>
        <p:sp>
          <p:nvSpPr>
            <p:cNvPr id="38" name="Freeform: Shape 10">
              <a:extLst>
                <a:ext uri="{FF2B5EF4-FFF2-40B4-BE49-F238E27FC236}">
                  <a16:creationId xmlns:a16="http://schemas.microsoft.com/office/drawing/2014/main" id="{F8C66E11-0F45-B973-C912-F4387D014ACE}"/>
                </a:ext>
              </a:extLst>
            </p:cNvPr>
            <p:cNvSpPr/>
            <p:nvPr/>
          </p:nvSpPr>
          <p:spPr>
            <a:xfrm>
              <a:off x="4549634" y="2513551"/>
              <a:ext cx="772230" cy="772230"/>
            </a:xfrm>
            <a:custGeom>
              <a:avLst/>
              <a:gdLst>
                <a:gd name="connsiteX0" fmla="*/ 386115 w 772230"/>
                <a:gd name="connsiteY0" fmla="*/ 772230 h 772230"/>
                <a:gd name="connsiteX1" fmla="*/ 0 w 772230"/>
                <a:gd name="connsiteY1" fmla="*/ 386115 h 772230"/>
                <a:gd name="connsiteX2" fmla="*/ 386115 w 772230"/>
                <a:gd name="connsiteY2" fmla="*/ 0 h 772230"/>
                <a:gd name="connsiteX3" fmla="*/ 772230 w 772230"/>
                <a:gd name="connsiteY3" fmla="*/ 386115 h 772230"/>
                <a:gd name="connsiteX4" fmla="*/ 386115 w 772230"/>
                <a:gd name="connsiteY4" fmla="*/ 772230 h 772230"/>
                <a:gd name="connsiteX5" fmla="*/ 386115 w 772230"/>
                <a:gd name="connsiteY5" fmla="*/ 219012 h 772230"/>
                <a:gd name="connsiteX6" fmla="*/ 219013 w 772230"/>
                <a:gd name="connsiteY6" fmla="*/ 386115 h 772230"/>
                <a:gd name="connsiteX7" fmla="*/ 386115 w 772230"/>
                <a:gd name="connsiteY7" fmla="*/ 553218 h 772230"/>
                <a:gd name="connsiteX8" fmla="*/ 553218 w 772230"/>
                <a:gd name="connsiteY8" fmla="*/ 386115 h 772230"/>
                <a:gd name="connsiteX9" fmla="*/ 386115 w 772230"/>
                <a:gd name="connsiteY9" fmla="*/ 219012 h 7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2230" h="772230">
                  <a:moveTo>
                    <a:pt x="386115" y="772230"/>
                  </a:moveTo>
                  <a:cubicBezTo>
                    <a:pt x="173227" y="772230"/>
                    <a:pt x="0" y="599003"/>
                    <a:pt x="0" y="386115"/>
                  </a:cubicBezTo>
                  <a:cubicBezTo>
                    <a:pt x="0" y="173227"/>
                    <a:pt x="173227" y="0"/>
                    <a:pt x="386115" y="0"/>
                  </a:cubicBezTo>
                  <a:cubicBezTo>
                    <a:pt x="599003" y="0"/>
                    <a:pt x="772230" y="173227"/>
                    <a:pt x="772230" y="386115"/>
                  </a:cubicBezTo>
                  <a:cubicBezTo>
                    <a:pt x="772230" y="599003"/>
                    <a:pt x="599003" y="772230"/>
                    <a:pt x="386115" y="772230"/>
                  </a:cubicBezTo>
                  <a:close/>
                  <a:moveTo>
                    <a:pt x="386115" y="219012"/>
                  </a:moveTo>
                  <a:cubicBezTo>
                    <a:pt x="293961" y="219012"/>
                    <a:pt x="219013" y="293961"/>
                    <a:pt x="219013" y="386115"/>
                  </a:cubicBezTo>
                  <a:cubicBezTo>
                    <a:pt x="219013" y="478269"/>
                    <a:pt x="293961" y="553218"/>
                    <a:pt x="386115" y="553218"/>
                  </a:cubicBezTo>
                  <a:cubicBezTo>
                    <a:pt x="478270" y="553218"/>
                    <a:pt x="553218" y="478269"/>
                    <a:pt x="553218" y="386115"/>
                  </a:cubicBezTo>
                  <a:cubicBezTo>
                    <a:pt x="553218" y="293961"/>
                    <a:pt x="478197" y="219012"/>
                    <a:pt x="386115" y="219012"/>
                  </a:cubicBezTo>
                  <a:close/>
                </a:path>
              </a:pathLst>
            </a:custGeom>
            <a:grpFill/>
            <a:ln w="7287" cap="flat">
              <a:noFill/>
              <a:prstDash val="solid"/>
              <a:miter/>
            </a:ln>
          </p:spPr>
          <p:txBody>
            <a:bodyPr rtlCol="0" anchor="ctr"/>
            <a:lstStyle/>
            <a:p>
              <a:endParaRPr lang="en-US"/>
            </a:p>
          </p:txBody>
        </p:sp>
        <p:sp>
          <p:nvSpPr>
            <p:cNvPr id="39" name="Freeform: Shape 11">
              <a:extLst>
                <a:ext uri="{FF2B5EF4-FFF2-40B4-BE49-F238E27FC236}">
                  <a16:creationId xmlns:a16="http://schemas.microsoft.com/office/drawing/2014/main" id="{D3753698-5680-0F7A-F0E4-86E5464287C4}"/>
                </a:ext>
              </a:extLst>
            </p:cNvPr>
            <p:cNvSpPr/>
            <p:nvPr/>
          </p:nvSpPr>
          <p:spPr>
            <a:xfrm>
              <a:off x="5490425" y="2510416"/>
              <a:ext cx="772229" cy="772230"/>
            </a:xfrm>
            <a:custGeom>
              <a:avLst/>
              <a:gdLst>
                <a:gd name="connsiteX0" fmla="*/ 386115 w 772229"/>
                <a:gd name="connsiteY0" fmla="*/ 772230 h 772230"/>
                <a:gd name="connsiteX1" fmla="*/ 0 w 772229"/>
                <a:gd name="connsiteY1" fmla="*/ 386115 h 772230"/>
                <a:gd name="connsiteX2" fmla="*/ 386115 w 772229"/>
                <a:gd name="connsiteY2" fmla="*/ 0 h 772230"/>
                <a:gd name="connsiteX3" fmla="*/ 772230 w 772229"/>
                <a:gd name="connsiteY3" fmla="*/ 386115 h 772230"/>
                <a:gd name="connsiteX4" fmla="*/ 386115 w 772229"/>
                <a:gd name="connsiteY4" fmla="*/ 772230 h 772230"/>
                <a:gd name="connsiteX5" fmla="*/ 386115 w 772229"/>
                <a:gd name="connsiteY5" fmla="*/ 219012 h 772230"/>
                <a:gd name="connsiteX6" fmla="*/ 219012 w 772229"/>
                <a:gd name="connsiteY6" fmla="*/ 386115 h 772230"/>
                <a:gd name="connsiteX7" fmla="*/ 386115 w 772229"/>
                <a:gd name="connsiteY7" fmla="*/ 553218 h 772230"/>
                <a:gd name="connsiteX8" fmla="*/ 553218 w 772229"/>
                <a:gd name="connsiteY8" fmla="*/ 386115 h 772230"/>
                <a:gd name="connsiteX9" fmla="*/ 386115 w 772229"/>
                <a:gd name="connsiteY9" fmla="*/ 219012 h 7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2229" h="772230">
                  <a:moveTo>
                    <a:pt x="386115" y="772230"/>
                  </a:moveTo>
                  <a:cubicBezTo>
                    <a:pt x="173226" y="772230"/>
                    <a:pt x="0" y="599003"/>
                    <a:pt x="0" y="386115"/>
                  </a:cubicBezTo>
                  <a:cubicBezTo>
                    <a:pt x="0" y="173227"/>
                    <a:pt x="173226" y="0"/>
                    <a:pt x="386115" y="0"/>
                  </a:cubicBezTo>
                  <a:cubicBezTo>
                    <a:pt x="599003" y="0"/>
                    <a:pt x="772230" y="173227"/>
                    <a:pt x="772230" y="386115"/>
                  </a:cubicBezTo>
                  <a:cubicBezTo>
                    <a:pt x="772230" y="599003"/>
                    <a:pt x="599076" y="772230"/>
                    <a:pt x="386115" y="772230"/>
                  </a:cubicBezTo>
                  <a:close/>
                  <a:moveTo>
                    <a:pt x="386115" y="219012"/>
                  </a:moveTo>
                  <a:cubicBezTo>
                    <a:pt x="293961" y="219012"/>
                    <a:pt x="219012" y="293961"/>
                    <a:pt x="219012" y="386115"/>
                  </a:cubicBezTo>
                  <a:cubicBezTo>
                    <a:pt x="219012" y="478269"/>
                    <a:pt x="293961" y="553218"/>
                    <a:pt x="386115" y="553218"/>
                  </a:cubicBezTo>
                  <a:cubicBezTo>
                    <a:pt x="478269" y="553218"/>
                    <a:pt x="553218" y="478269"/>
                    <a:pt x="553218" y="386115"/>
                  </a:cubicBezTo>
                  <a:cubicBezTo>
                    <a:pt x="553218" y="293961"/>
                    <a:pt x="478269" y="219012"/>
                    <a:pt x="386115" y="219012"/>
                  </a:cubicBezTo>
                  <a:close/>
                </a:path>
              </a:pathLst>
            </a:custGeom>
            <a:grpFill/>
            <a:ln w="7287" cap="flat">
              <a:noFill/>
              <a:prstDash val="solid"/>
              <a:miter/>
            </a:ln>
          </p:spPr>
          <p:txBody>
            <a:bodyPr rtlCol="0" anchor="ctr"/>
            <a:lstStyle/>
            <a:p>
              <a:endParaRPr lang="en-US"/>
            </a:p>
          </p:txBody>
        </p:sp>
        <p:sp>
          <p:nvSpPr>
            <p:cNvPr id="40" name="Freeform: Shape 12">
              <a:extLst>
                <a:ext uri="{FF2B5EF4-FFF2-40B4-BE49-F238E27FC236}">
                  <a16:creationId xmlns:a16="http://schemas.microsoft.com/office/drawing/2014/main" id="{68FF24AA-3CD9-9B60-C6A4-8B7D081C0285}"/>
                </a:ext>
              </a:extLst>
            </p:cNvPr>
            <p:cNvSpPr/>
            <p:nvPr/>
          </p:nvSpPr>
          <p:spPr>
            <a:xfrm>
              <a:off x="6442954" y="2513551"/>
              <a:ext cx="772230" cy="772230"/>
            </a:xfrm>
            <a:custGeom>
              <a:avLst/>
              <a:gdLst>
                <a:gd name="connsiteX0" fmla="*/ 386115 w 772230"/>
                <a:gd name="connsiteY0" fmla="*/ 772230 h 772230"/>
                <a:gd name="connsiteX1" fmla="*/ 0 w 772230"/>
                <a:gd name="connsiteY1" fmla="*/ 386115 h 772230"/>
                <a:gd name="connsiteX2" fmla="*/ 386115 w 772230"/>
                <a:gd name="connsiteY2" fmla="*/ 0 h 772230"/>
                <a:gd name="connsiteX3" fmla="*/ 772230 w 772230"/>
                <a:gd name="connsiteY3" fmla="*/ 386115 h 772230"/>
                <a:gd name="connsiteX4" fmla="*/ 386115 w 772230"/>
                <a:gd name="connsiteY4" fmla="*/ 772230 h 772230"/>
                <a:gd name="connsiteX5" fmla="*/ 386115 w 772230"/>
                <a:gd name="connsiteY5" fmla="*/ 219012 h 772230"/>
                <a:gd name="connsiteX6" fmla="*/ 219013 w 772230"/>
                <a:gd name="connsiteY6" fmla="*/ 386115 h 772230"/>
                <a:gd name="connsiteX7" fmla="*/ 386115 w 772230"/>
                <a:gd name="connsiteY7" fmla="*/ 553218 h 772230"/>
                <a:gd name="connsiteX8" fmla="*/ 553218 w 772230"/>
                <a:gd name="connsiteY8" fmla="*/ 386115 h 772230"/>
                <a:gd name="connsiteX9" fmla="*/ 386115 w 772230"/>
                <a:gd name="connsiteY9" fmla="*/ 219012 h 7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2230" h="772230">
                  <a:moveTo>
                    <a:pt x="386115" y="772230"/>
                  </a:moveTo>
                  <a:cubicBezTo>
                    <a:pt x="173227" y="772230"/>
                    <a:pt x="0" y="599003"/>
                    <a:pt x="0" y="386115"/>
                  </a:cubicBezTo>
                  <a:cubicBezTo>
                    <a:pt x="0" y="173227"/>
                    <a:pt x="173227" y="0"/>
                    <a:pt x="386115" y="0"/>
                  </a:cubicBezTo>
                  <a:cubicBezTo>
                    <a:pt x="599003" y="0"/>
                    <a:pt x="772230" y="173227"/>
                    <a:pt x="772230" y="386115"/>
                  </a:cubicBezTo>
                  <a:cubicBezTo>
                    <a:pt x="772230" y="599003"/>
                    <a:pt x="599003" y="772230"/>
                    <a:pt x="386115" y="772230"/>
                  </a:cubicBezTo>
                  <a:close/>
                  <a:moveTo>
                    <a:pt x="386115" y="219012"/>
                  </a:moveTo>
                  <a:cubicBezTo>
                    <a:pt x="293961" y="219012"/>
                    <a:pt x="219013" y="293961"/>
                    <a:pt x="219013" y="386115"/>
                  </a:cubicBezTo>
                  <a:cubicBezTo>
                    <a:pt x="219013" y="478269"/>
                    <a:pt x="293961" y="553218"/>
                    <a:pt x="386115" y="553218"/>
                  </a:cubicBezTo>
                  <a:cubicBezTo>
                    <a:pt x="478270" y="553218"/>
                    <a:pt x="553218" y="478269"/>
                    <a:pt x="553218" y="386115"/>
                  </a:cubicBezTo>
                  <a:cubicBezTo>
                    <a:pt x="553218" y="293961"/>
                    <a:pt x="478270" y="219012"/>
                    <a:pt x="386115" y="219012"/>
                  </a:cubicBezTo>
                  <a:close/>
                </a:path>
              </a:pathLst>
            </a:custGeom>
            <a:grpFill/>
            <a:ln w="7287" cap="flat">
              <a:noFill/>
              <a:prstDash val="solid"/>
              <a:miter/>
            </a:ln>
          </p:spPr>
          <p:txBody>
            <a:bodyPr rtlCol="0" anchor="ctr"/>
            <a:lstStyle/>
            <a:p>
              <a:endParaRPr lang="en-US"/>
            </a:p>
          </p:txBody>
        </p:sp>
        <p:sp>
          <p:nvSpPr>
            <p:cNvPr id="41" name="Freeform: Shape 13">
              <a:extLst>
                <a:ext uri="{FF2B5EF4-FFF2-40B4-BE49-F238E27FC236}">
                  <a16:creationId xmlns:a16="http://schemas.microsoft.com/office/drawing/2014/main" id="{475E99EF-3946-02B9-E308-5B39C5718156}"/>
                </a:ext>
              </a:extLst>
            </p:cNvPr>
            <p:cNvSpPr/>
            <p:nvPr/>
          </p:nvSpPr>
          <p:spPr>
            <a:xfrm>
              <a:off x="7380172" y="2513551"/>
              <a:ext cx="772229" cy="772230"/>
            </a:xfrm>
            <a:custGeom>
              <a:avLst/>
              <a:gdLst>
                <a:gd name="connsiteX0" fmla="*/ 386115 w 772229"/>
                <a:gd name="connsiteY0" fmla="*/ 772230 h 772230"/>
                <a:gd name="connsiteX1" fmla="*/ 0 w 772229"/>
                <a:gd name="connsiteY1" fmla="*/ 386115 h 772230"/>
                <a:gd name="connsiteX2" fmla="*/ 386115 w 772229"/>
                <a:gd name="connsiteY2" fmla="*/ 0 h 772230"/>
                <a:gd name="connsiteX3" fmla="*/ 772230 w 772229"/>
                <a:gd name="connsiteY3" fmla="*/ 386115 h 772230"/>
                <a:gd name="connsiteX4" fmla="*/ 386115 w 772229"/>
                <a:gd name="connsiteY4" fmla="*/ 772230 h 772230"/>
                <a:gd name="connsiteX5" fmla="*/ 386115 w 772229"/>
                <a:gd name="connsiteY5" fmla="*/ 219012 h 772230"/>
                <a:gd name="connsiteX6" fmla="*/ 219013 w 772229"/>
                <a:gd name="connsiteY6" fmla="*/ 386115 h 772230"/>
                <a:gd name="connsiteX7" fmla="*/ 386115 w 772229"/>
                <a:gd name="connsiteY7" fmla="*/ 553218 h 772230"/>
                <a:gd name="connsiteX8" fmla="*/ 553218 w 772229"/>
                <a:gd name="connsiteY8" fmla="*/ 386115 h 772230"/>
                <a:gd name="connsiteX9" fmla="*/ 386115 w 772229"/>
                <a:gd name="connsiteY9" fmla="*/ 219012 h 7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2229" h="772230">
                  <a:moveTo>
                    <a:pt x="386115" y="772230"/>
                  </a:moveTo>
                  <a:cubicBezTo>
                    <a:pt x="173227" y="772230"/>
                    <a:pt x="0" y="599003"/>
                    <a:pt x="0" y="386115"/>
                  </a:cubicBezTo>
                  <a:cubicBezTo>
                    <a:pt x="0" y="173227"/>
                    <a:pt x="173227" y="0"/>
                    <a:pt x="386115" y="0"/>
                  </a:cubicBezTo>
                  <a:cubicBezTo>
                    <a:pt x="599003" y="0"/>
                    <a:pt x="772230" y="173227"/>
                    <a:pt x="772230" y="386115"/>
                  </a:cubicBezTo>
                  <a:cubicBezTo>
                    <a:pt x="772230" y="599003"/>
                    <a:pt x="599076" y="772230"/>
                    <a:pt x="386115" y="772230"/>
                  </a:cubicBezTo>
                  <a:close/>
                  <a:moveTo>
                    <a:pt x="386115" y="219012"/>
                  </a:moveTo>
                  <a:cubicBezTo>
                    <a:pt x="293961" y="219012"/>
                    <a:pt x="219013" y="293961"/>
                    <a:pt x="219013" y="386115"/>
                  </a:cubicBezTo>
                  <a:cubicBezTo>
                    <a:pt x="219013" y="478269"/>
                    <a:pt x="293961" y="553218"/>
                    <a:pt x="386115" y="553218"/>
                  </a:cubicBezTo>
                  <a:cubicBezTo>
                    <a:pt x="478270" y="553218"/>
                    <a:pt x="553218" y="478269"/>
                    <a:pt x="553218" y="386115"/>
                  </a:cubicBezTo>
                  <a:cubicBezTo>
                    <a:pt x="553218" y="293961"/>
                    <a:pt x="478270" y="219012"/>
                    <a:pt x="386115" y="219012"/>
                  </a:cubicBezTo>
                  <a:close/>
                </a:path>
              </a:pathLst>
            </a:custGeom>
            <a:grpFill/>
            <a:ln w="7287" cap="flat">
              <a:noFill/>
              <a:prstDash val="solid"/>
              <a:miter/>
            </a:ln>
          </p:spPr>
          <p:txBody>
            <a:bodyPr rtlCol="0" anchor="ctr"/>
            <a:lstStyle/>
            <a:p>
              <a:endParaRPr lang="en-US"/>
            </a:p>
          </p:txBody>
        </p:sp>
        <p:sp>
          <p:nvSpPr>
            <p:cNvPr id="42" name="Freeform: Shape 14">
              <a:extLst>
                <a:ext uri="{FF2B5EF4-FFF2-40B4-BE49-F238E27FC236}">
                  <a16:creationId xmlns:a16="http://schemas.microsoft.com/office/drawing/2014/main" id="{15814CDD-588A-F965-9503-E8887EDB45A2}"/>
                </a:ext>
              </a:extLst>
            </p:cNvPr>
            <p:cNvSpPr/>
            <p:nvPr/>
          </p:nvSpPr>
          <p:spPr>
            <a:xfrm>
              <a:off x="8317464" y="2513551"/>
              <a:ext cx="772230" cy="772230"/>
            </a:xfrm>
            <a:custGeom>
              <a:avLst/>
              <a:gdLst>
                <a:gd name="connsiteX0" fmla="*/ 386116 w 772230"/>
                <a:gd name="connsiteY0" fmla="*/ 772230 h 772230"/>
                <a:gd name="connsiteX1" fmla="*/ 0 w 772230"/>
                <a:gd name="connsiteY1" fmla="*/ 386115 h 772230"/>
                <a:gd name="connsiteX2" fmla="*/ 386116 w 772230"/>
                <a:gd name="connsiteY2" fmla="*/ 0 h 772230"/>
                <a:gd name="connsiteX3" fmla="*/ 772230 w 772230"/>
                <a:gd name="connsiteY3" fmla="*/ 386115 h 772230"/>
                <a:gd name="connsiteX4" fmla="*/ 386116 w 772230"/>
                <a:gd name="connsiteY4" fmla="*/ 772230 h 772230"/>
                <a:gd name="connsiteX5" fmla="*/ 386116 w 772230"/>
                <a:gd name="connsiteY5" fmla="*/ 219012 h 772230"/>
                <a:gd name="connsiteX6" fmla="*/ 219013 w 772230"/>
                <a:gd name="connsiteY6" fmla="*/ 386115 h 772230"/>
                <a:gd name="connsiteX7" fmla="*/ 386116 w 772230"/>
                <a:gd name="connsiteY7" fmla="*/ 553218 h 772230"/>
                <a:gd name="connsiteX8" fmla="*/ 553218 w 772230"/>
                <a:gd name="connsiteY8" fmla="*/ 386115 h 772230"/>
                <a:gd name="connsiteX9" fmla="*/ 386116 w 772230"/>
                <a:gd name="connsiteY9" fmla="*/ 219012 h 7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2230" h="772230">
                  <a:moveTo>
                    <a:pt x="386116" y="772230"/>
                  </a:moveTo>
                  <a:cubicBezTo>
                    <a:pt x="173227" y="772230"/>
                    <a:pt x="0" y="599003"/>
                    <a:pt x="0" y="386115"/>
                  </a:cubicBezTo>
                  <a:cubicBezTo>
                    <a:pt x="0" y="173227"/>
                    <a:pt x="173227" y="0"/>
                    <a:pt x="386116" y="0"/>
                  </a:cubicBezTo>
                  <a:cubicBezTo>
                    <a:pt x="599003" y="0"/>
                    <a:pt x="772230" y="173227"/>
                    <a:pt x="772230" y="386115"/>
                  </a:cubicBezTo>
                  <a:cubicBezTo>
                    <a:pt x="772230" y="599003"/>
                    <a:pt x="599003" y="772230"/>
                    <a:pt x="386116" y="772230"/>
                  </a:cubicBezTo>
                  <a:close/>
                  <a:moveTo>
                    <a:pt x="386116" y="219012"/>
                  </a:moveTo>
                  <a:cubicBezTo>
                    <a:pt x="293961" y="219012"/>
                    <a:pt x="219013" y="293961"/>
                    <a:pt x="219013" y="386115"/>
                  </a:cubicBezTo>
                  <a:cubicBezTo>
                    <a:pt x="219013" y="478269"/>
                    <a:pt x="293961" y="553218"/>
                    <a:pt x="386116" y="553218"/>
                  </a:cubicBezTo>
                  <a:cubicBezTo>
                    <a:pt x="478269" y="553218"/>
                    <a:pt x="553218" y="478269"/>
                    <a:pt x="553218" y="386115"/>
                  </a:cubicBezTo>
                  <a:cubicBezTo>
                    <a:pt x="553218" y="293961"/>
                    <a:pt x="478269" y="219012"/>
                    <a:pt x="386116" y="219012"/>
                  </a:cubicBezTo>
                  <a:close/>
                </a:path>
              </a:pathLst>
            </a:custGeom>
            <a:grpFill/>
            <a:ln w="7287" cap="flat">
              <a:noFill/>
              <a:prstDash val="solid"/>
              <a:miter/>
            </a:ln>
          </p:spPr>
          <p:txBody>
            <a:bodyPr rtlCol="0" anchor="ctr"/>
            <a:lstStyle/>
            <a:p>
              <a:endParaRPr lang="en-US"/>
            </a:p>
          </p:txBody>
        </p:sp>
        <p:sp>
          <p:nvSpPr>
            <p:cNvPr id="43" name="Freeform: Shape 15">
              <a:extLst>
                <a:ext uri="{FF2B5EF4-FFF2-40B4-BE49-F238E27FC236}">
                  <a16:creationId xmlns:a16="http://schemas.microsoft.com/office/drawing/2014/main" id="{C3ACE02E-A431-D6E3-B1B1-6F02A40B7B50}"/>
                </a:ext>
              </a:extLst>
            </p:cNvPr>
            <p:cNvSpPr/>
            <p:nvPr/>
          </p:nvSpPr>
          <p:spPr>
            <a:xfrm>
              <a:off x="4549634" y="3394048"/>
              <a:ext cx="772230" cy="772230"/>
            </a:xfrm>
            <a:custGeom>
              <a:avLst/>
              <a:gdLst>
                <a:gd name="connsiteX0" fmla="*/ 386115 w 772230"/>
                <a:gd name="connsiteY0" fmla="*/ 772230 h 772230"/>
                <a:gd name="connsiteX1" fmla="*/ 0 w 772230"/>
                <a:gd name="connsiteY1" fmla="*/ 386115 h 772230"/>
                <a:gd name="connsiteX2" fmla="*/ 386115 w 772230"/>
                <a:gd name="connsiteY2" fmla="*/ 0 h 772230"/>
                <a:gd name="connsiteX3" fmla="*/ 772230 w 772230"/>
                <a:gd name="connsiteY3" fmla="*/ 386115 h 772230"/>
                <a:gd name="connsiteX4" fmla="*/ 386115 w 772230"/>
                <a:gd name="connsiteY4" fmla="*/ 772230 h 772230"/>
                <a:gd name="connsiteX5" fmla="*/ 386115 w 772230"/>
                <a:gd name="connsiteY5" fmla="*/ 219085 h 772230"/>
                <a:gd name="connsiteX6" fmla="*/ 219013 w 772230"/>
                <a:gd name="connsiteY6" fmla="*/ 386188 h 772230"/>
                <a:gd name="connsiteX7" fmla="*/ 386115 w 772230"/>
                <a:gd name="connsiteY7" fmla="*/ 553291 h 772230"/>
                <a:gd name="connsiteX8" fmla="*/ 553218 w 772230"/>
                <a:gd name="connsiteY8" fmla="*/ 386188 h 772230"/>
                <a:gd name="connsiteX9" fmla="*/ 386115 w 772230"/>
                <a:gd name="connsiteY9" fmla="*/ 219085 h 7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2230" h="772230">
                  <a:moveTo>
                    <a:pt x="386115" y="772230"/>
                  </a:moveTo>
                  <a:cubicBezTo>
                    <a:pt x="173227" y="772230"/>
                    <a:pt x="0" y="599003"/>
                    <a:pt x="0" y="386115"/>
                  </a:cubicBezTo>
                  <a:cubicBezTo>
                    <a:pt x="0" y="173227"/>
                    <a:pt x="173227" y="0"/>
                    <a:pt x="386115" y="0"/>
                  </a:cubicBezTo>
                  <a:cubicBezTo>
                    <a:pt x="599003" y="0"/>
                    <a:pt x="772230" y="173227"/>
                    <a:pt x="772230" y="386115"/>
                  </a:cubicBezTo>
                  <a:cubicBezTo>
                    <a:pt x="772157" y="599076"/>
                    <a:pt x="599003" y="772230"/>
                    <a:pt x="386115" y="772230"/>
                  </a:cubicBezTo>
                  <a:close/>
                  <a:moveTo>
                    <a:pt x="386115" y="219085"/>
                  </a:moveTo>
                  <a:cubicBezTo>
                    <a:pt x="293961" y="219085"/>
                    <a:pt x="219013" y="294034"/>
                    <a:pt x="219013" y="386188"/>
                  </a:cubicBezTo>
                  <a:cubicBezTo>
                    <a:pt x="219013" y="478342"/>
                    <a:pt x="293961" y="553291"/>
                    <a:pt x="386115" y="553291"/>
                  </a:cubicBezTo>
                  <a:cubicBezTo>
                    <a:pt x="478270" y="553291"/>
                    <a:pt x="553218" y="478342"/>
                    <a:pt x="553218" y="386188"/>
                  </a:cubicBezTo>
                  <a:cubicBezTo>
                    <a:pt x="553218" y="294034"/>
                    <a:pt x="478197" y="219085"/>
                    <a:pt x="386115" y="219085"/>
                  </a:cubicBezTo>
                  <a:close/>
                </a:path>
              </a:pathLst>
            </a:custGeom>
            <a:grpFill/>
            <a:ln w="7287" cap="flat">
              <a:noFill/>
              <a:prstDash val="solid"/>
              <a:miter/>
            </a:ln>
          </p:spPr>
          <p:txBody>
            <a:bodyPr rtlCol="0" anchor="ctr"/>
            <a:lstStyle/>
            <a:p>
              <a:endParaRPr lang="en-US"/>
            </a:p>
          </p:txBody>
        </p:sp>
        <p:sp>
          <p:nvSpPr>
            <p:cNvPr id="44" name="Freeform: Shape 16">
              <a:extLst>
                <a:ext uri="{FF2B5EF4-FFF2-40B4-BE49-F238E27FC236}">
                  <a16:creationId xmlns:a16="http://schemas.microsoft.com/office/drawing/2014/main" id="{CB2D4BDD-1311-4C1A-02B1-EC5CA44E3B66}"/>
                </a:ext>
              </a:extLst>
            </p:cNvPr>
            <p:cNvSpPr/>
            <p:nvPr/>
          </p:nvSpPr>
          <p:spPr>
            <a:xfrm>
              <a:off x="5490425" y="3390986"/>
              <a:ext cx="772229" cy="772230"/>
            </a:xfrm>
            <a:custGeom>
              <a:avLst/>
              <a:gdLst>
                <a:gd name="connsiteX0" fmla="*/ 386115 w 772229"/>
                <a:gd name="connsiteY0" fmla="*/ 772230 h 772230"/>
                <a:gd name="connsiteX1" fmla="*/ 0 w 772229"/>
                <a:gd name="connsiteY1" fmla="*/ 386115 h 772230"/>
                <a:gd name="connsiteX2" fmla="*/ 386115 w 772229"/>
                <a:gd name="connsiteY2" fmla="*/ 0 h 772230"/>
                <a:gd name="connsiteX3" fmla="*/ 772230 w 772229"/>
                <a:gd name="connsiteY3" fmla="*/ 386115 h 772230"/>
                <a:gd name="connsiteX4" fmla="*/ 386115 w 772229"/>
                <a:gd name="connsiteY4" fmla="*/ 772230 h 772230"/>
                <a:gd name="connsiteX5" fmla="*/ 386115 w 772229"/>
                <a:gd name="connsiteY5" fmla="*/ 219012 h 772230"/>
                <a:gd name="connsiteX6" fmla="*/ 219012 w 772229"/>
                <a:gd name="connsiteY6" fmla="*/ 386115 h 772230"/>
                <a:gd name="connsiteX7" fmla="*/ 386115 w 772229"/>
                <a:gd name="connsiteY7" fmla="*/ 553218 h 772230"/>
                <a:gd name="connsiteX8" fmla="*/ 553218 w 772229"/>
                <a:gd name="connsiteY8" fmla="*/ 386115 h 772230"/>
                <a:gd name="connsiteX9" fmla="*/ 386115 w 772229"/>
                <a:gd name="connsiteY9" fmla="*/ 219012 h 7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2229" h="772230">
                  <a:moveTo>
                    <a:pt x="386115" y="772230"/>
                  </a:moveTo>
                  <a:cubicBezTo>
                    <a:pt x="173226" y="772230"/>
                    <a:pt x="0" y="599003"/>
                    <a:pt x="0" y="386115"/>
                  </a:cubicBezTo>
                  <a:cubicBezTo>
                    <a:pt x="0" y="173227"/>
                    <a:pt x="173226" y="0"/>
                    <a:pt x="386115" y="0"/>
                  </a:cubicBezTo>
                  <a:cubicBezTo>
                    <a:pt x="599003" y="0"/>
                    <a:pt x="772230" y="173227"/>
                    <a:pt x="772230" y="386115"/>
                  </a:cubicBezTo>
                  <a:cubicBezTo>
                    <a:pt x="772230" y="599003"/>
                    <a:pt x="599076" y="772230"/>
                    <a:pt x="386115" y="772230"/>
                  </a:cubicBezTo>
                  <a:close/>
                  <a:moveTo>
                    <a:pt x="386115" y="219012"/>
                  </a:moveTo>
                  <a:cubicBezTo>
                    <a:pt x="293961" y="219012"/>
                    <a:pt x="219012" y="293961"/>
                    <a:pt x="219012" y="386115"/>
                  </a:cubicBezTo>
                  <a:cubicBezTo>
                    <a:pt x="219012" y="478269"/>
                    <a:pt x="293961" y="553218"/>
                    <a:pt x="386115" y="553218"/>
                  </a:cubicBezTo>
                  <a:cubicBezTo>
                    <a:pt x="478269" y="553218"/>
                    <a:pt x="553218" y="478269"/>
                    <a:pt x="553218" y="386115"/>
                  </a:cubicBezTo>
                  <a:cubicBezTo>
                    <a:pt x="553218" y="293961"/>
                    <a:pt x="478269" y="219012"/>
                    <a:pt x="386115" y="219012"/>
                  </a:cubicBezTo>
                  <a:close/>
                </a:path>
              </a:pathLst>
            </a:custGeom>
            <a:grpFill/>
            <a:ln w="7287" cap="flat">
              <a:noFill/>
              <a:prstDash val="solid"/>
              <a:miter/>
            </a:ln>
          </p:spPr>
          <p:txBody>
            <a:bodyPr rtlCol="0" anchor="ctr"/>
            <a:lstStyle/>
            <a:p>
              <a:endParaRPr lang="en-US"/>
            </a:p>
          </p:txBody>
        </p:sp>
        <p:sp>
          <p:nvSpPr>
            <p:cNvPr id="45" name="Freeform: Shape 17">
              <a:extLst>
                <a:ext uri="{FF2B5EF4-FFF2-40B4-BE49-F238E27FC236}">
                  <a16:creationId xmlns:a16="http://schemas.microsoft.com/office/drawing/2014/main" id="{B8A61F37-7F6F-577E-EF2E-D50DF1DE07B1}"/>
                </a:ext>
              </a:extLst>
            </p:cNvPr>
            <p:cNvSpPr/>
            <p:nvPr/>
          </p:nvSpPr>
          <p:spPr>
            <a:xfrm>
              <a:off x="6442954" y="3394048"/>
              <a:ext cx="772230" cy="772230"/>
            </a:xfrm>
            <a:custGeom>
              <a:avLst/>
              <a:gdLst>
                <a:gd name="connsiteX0" fmla="*/ 386115 w 772230"/>
                <a:gd name="connsiteY0" fmla="*/ 772230 h 772230"/>
                <a:gd name="connsiteX1" fmla="*/ 0 w 772230"/>
                <a:gd name="connsiteY1" fmla="*/ 386115 h 772230"/>
                <a:gd name="connsiteX2" fmla="*/ 386115 w 772230"/>
                <a:gd name="connsiteY2" fmla="*/ 0 h 772230"/>
                <a:gd name="connsiteX3" fmla="*/ 772230 w 772230"/>
                <a:gd name="connsiteY3" fmla="*/ 386115 h 772230"/>
                <a:gd name="connsiteX4" fmla="*/ 386115 w 772230"/>
                <a:gd name="connsiteY4" fmla="*/ 772230 h 772230"/>
                <a:gd name="connsiteX5" fmla="*/ 386115 w 772230"/>
                <a:gd name="connsiteY5" fmla="*/ 219085 h 772230"/>
                <a:gd name="connsiteX6" fmla="*/ 219013 w 772230"/>
                <a:gd name="connsiteY6" fmla="*/ 386188 h 772230"/>
                <a:gd name="connsiteX7" fmla="*/ 386115 w 772230"/>
                <a:gd name="connsiteY7" fmla="*/ 553291 h 772230"/>
                <a:gd name="connsiteX8" fmla="*/ 553218 w 772230"/>
                <a:gd name="connsiteY8" fmla="*/ 386188 h 772230"/>
                <a:gd name="connsiteX9" fmla="*/ 386115 w 772230"/>
                <a:gd name="connsiteY9" fmla="*/ 219085 h 7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2230" h="772230">
                  <a:moveTo>
                    <a:pt x="386115" y="772230"/>
                  </a:moveTo>
                  <a:cubicBezTo>
                    <a:pt x="173227" y="772230"/>
                    <a:pt x="0" y="599003"/>
                    <a:pt x="0" y="386115"/>
                  </a:cubicBezTo>
                  <a:cubicBezTo>
                    <a:pt x="0" y="173227"/>
                    <a:pt x="173227" y="0"/>
                    <a:pt x="386115" y="0"/>
                  </a:cubicBezTo>
                  <a:cubicBezTo>
                    <a:pt x="599003" y="0"/>
                    <a:pt x="772230" y="173227"/>
                    <a:pt x="772230" y="386115"/>
                  </a:cubicBezTo>
                  <a:cubicBezTo>
                    <a:pt x="772230" y="599076"/>
                    <a:pt x="599003" y="772230"/>
                    <a:pt x="386115" y="772230"/>
                  </a:cubicBezTo>
                  <a:close/>
                  <a:moveTo>
                    <a:pt x="386115" y="219085"/>
                  </a:moveTo>
                  <a:cubicBezTo>
                    <a:pt x="293961" y="219085"/>
                    <a:pt x="219013" y="294034"/>
                    <a:pt x="219013" y="386188"/>
                  </a:cubicBezTo>
                  <a:cubicBezTo>
                    <a:pt x="219013" y="478342"/>
                    <a:pt x="293961" y="553291"/>
                    <a:pt x="386115" y="553291"/>
                  </a:cubicBezTo>
                  <a:cubicBezTo>
                    <a:pt x="478270" y="553291"/>
                    <a:pt x="553218" y="478342"/>
                    <a:pt x="553218" y="386188"/>
                  </a:cubicBezTo>
                  <a:cubicBezTo>
                    <a:pt x="553218" y="294034"/>
                    <a:pt x="478270" y="219085"/>
                    <a:pt x="386115" y="219085"/>
                  </a:cubicBezTo>
                  <a:close/>
                </a:path>
              </a:pathLst>
            </a:custGeom>
            <a:grpFill/>
            <a:ln w="7287" cap="flat">
              <a:noFill/>
              <a:prstDash val="solid"/>
              <a:miter/>
            </a:ln>
          </p:spPr>
          <p:txBody>
            <a:bodyPr rtlCol="0" anchor="ctr"/>
            <a:lstStyle/>
            <a:p>
              <a:endParaRPr lang="en-US"/>
            </a:p>
          </p:txBody>
        </p:sp>
        <p:sp>
          <p:nvSpPr>
            <p:cNvPr id="46" name="Freeform: Shape 18">
              <a:extLst>
                <a:ext uri="{FF2B5EF4-FFF2-40B4-BE49-F238E27FC236}">
                  <a16:creationId xmlns:a16="http://schemas.microsoft.com/office/drawing/2014/main" id="{B3C4E3AA-F9E2-2709-2A24-AD607B35D468}"/>
                </a:ext>
              </a:extLst>
            </p:cNvPr>
            <p:cNvSpPr/>
            <p:nvPr/>
          </p:nvSpPr>
          <p:spPr>
            <a:xfrm>
              <a:off x="7380172" y="3394048"/>
              <a:ext cx="772229" cy="772230"/>
            </a:xfrm>
            <a:custGeom>
              <a:avLst/>
              <a:gdLst>
                <a:gd name="connsiteX0" fmla="*/ 386115 w 772229"/>
                <a:gd name="connsiteY0" fmla="*/ 772230 h 772230"/>
                <a:gd name="connsiteX1" fmla="*/ 0 w 772229"/>
                <a:gd name="connsiteY1" fmla="*/ 386115 h 772230"/>
                <a:gd name="connsiteX2" fmla="*/ 386115 w 772229"/>
                <a:gd name="connsiteY2" fmla="*/ 0 h 772230"/>
                <a:gd name="connsiteX3" fmla="*/ 772230 w 772229"/>
                <a:gd name="connsiteY3" fmla="*/ 386115 h 772230"/>
                <a:gd name="connsiteX4" fmla="*/ 386115 w 772229"/>
                <a:gd name="connsiteY4" fmla="*/ 772230 h 772230"/>
                <a:gd name="connsiteX5" fmla="*/ 386115 w 772229"/>
                <a:gd name="connsiteY5" fmla="*/ 219085 h 772230"/>
                <a:gd name="connsiteX6" fmla="*/ 219013 w 772229"/>
                <a:gd name="connsiteY6" fmla="*/ 386188 h 772230"/>
                <a:gd name="connsiteX7" fmla="*/ 386115 w 772229"/>
                <a:gd name="connsiteY7" fmla="*/ 553291 h 772230"/>
                <a:gd name="connsiteX8" fmla="*/ 553218 w 772229"/>
                <a:gd name="connsiteY8" fmla="*/ 386188 h 772230"/>
                <a:gd name="connsiteX9" fmla="*/ 386115 w 772229"/>
                <a:gd name="connsiteY9" fmla="*/ 219085 h 7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2229" h="772230">
                  <a:moveTo>
                    <a:pt x="386115" y="772230"/>
                  </a:moveTo>
                  <a:cubicBezTo>
                    <a:pt x="173227" y="772230"/>
                    <a:pt x="0" y="599003"/>
                    <a:pt x="0" y="386115"/>
                  </a:cubicBezTo>
                  <a:cubicBezTo>
                    <a:pt x="0" y="173227"/>
                    <a:pt x="173227" y="0"/>
                    <a:pt x="386115" y="0"/>
                  </a:cubicBezTo>
                  <a:cubicBezTo>
                    <a:pt x="599003" y="0"/>
                    <a:pt x="772230" y="173227"/>
                    <a:pt x="772230" y="386115"/>
                  </a:cubicBezTo>
                  <a:cubicBezTo>
                    <a:pt x="772230" y="599076"/>
                    <a:pt x="599076" y="772230"/>
                    <a:pt x="386115" y="772230"/>
                  </a:cubicBezTo>
                  <a:close/>
                  <a:moveTo>
                    <a:pt x="386115" y="219085"/>
                  </a:moveTo>
                  <a:cubicBezTo>
                    <a:pt x="293961" y="219085"/>
                    <a:pt x="219013" y="294034"/>
                    <a:pt x="219013" y="386188"/>
                  </a:cubicBezTo>
                  <a:cubicBezTo>
                    <a:pt x="219013" y="478342"/>
                    <a:pt x="293961" y="553291"/>
                    <a:pt x="386115" y="553291"/>
                  </a:cubicBezTo>
                  <a:cubicBezTo>
                    <a:pt x="478270" y="553291"/>
                    <a:pt x="553218" y="478342"/>
                    <a:pt x="553218" y="386188"/>
                  </a:cubicBezTo>
                  <a:cubicBezTo>
                    <a:pt x="553218" y="294034"/>
                    <a:pt x="478270" y="219085"/>
                    <a:pt x="386115" y="219085"/>
                  </a:cubicBezTo>
                  <a:close/>
                </a:path>
              </a:pathLst>
            </a:custGeom>
            <a:grpFill/>
            <a:ln w="7287" cap="flat">
              <a:noFill/>
              <a:prstDash val="solid"/>
              <a:miter/>
            </a:ln>
          </p:spPr>
          <p:txBody>
            <a:bodyPr rtlCol="0" anchor="ctr"/>
            <a:lstStyle/>
            <a:p>
              <a:endParaRPr lang="en-US"/>
            </a:p>
          </p:txBody>
        </p:sp>
        <p:sp>
          <p:nvSpPr>
            <p:cNvPr id="47" name="Freeform: Shape 19">
              <a:extLst>
                <a:ext uri="{FF2B5EF4-FFF2-40B4-BE49-F238E27FC236}">
                  <a16:creationId xmlns:a16="http://schemas.microsoft.com/office/drawing/2014/main" id="{F85F7D2A-7628-60C8-DA08-2A5DA2EF9478}"/>
                </a:ext>
              </a:extLst>
            </p:cNvPr>
            <p:cNvSpPr/>
            <p:nvPr/>
          </p:nvSpPr>
          <p:spPr>
            <a:xfrm>
              <a:off x="8317464" y="3394048"/>
              <a:ext cx="772230" cy="772230"/>
            </a:xfrm>
            <a:custGeom>
              <a:avLst/>
              <a:gdLst>
                <a:gd name="connsiteX0" fmla="*/ 386116 w 772230"/>
                <a:gd name="connsiteY0" fmla="*/ 772230 h 772230"/>
                <a:gd name="connsiteX1" fmla="*/ 0 w 772230"/>
                <a:gd name="connsiteY1" fmla="*/ 386115 h 772230"/>
                <a:gd name="connsiteX2" fmla="*/ 386116 w 772230"/>
                <a:gd name="connsiteY2" fmla="*/ 0 h 772230"/>
                <a:gd name="connsiteX3" fmla="*/ 772230 w 772230"/>
                <a:gd name="connsiteY3" fmla="*/ 386115 h 772230"/>
                <a:gd name="connsiteX4" fmla="*/ 386116 w 772230"/>
                <a:gd name="connsiteY4" fmla="*/ 772230 h 772230"/>
                <a:gd name="connsiteX5" fmla="*/ 386116 w 772230"/>
                <a:gd name="connsiteY5" fmla="*/ 219085 h 772230"/>
                <a:gd name="connsiteX6" fmla="*/ 219013 w 772230"/>
                <a:gd name="connsiteY6" fmla="*/ 386188 h 772230"/>
                <a:gd name="connsiteX7" fmla="*/ 386116 w 772230"/>
                <a:gd name="connsiteY7" fmla="*/ 553291 h 772230"/>
                <a:gd name="connsiteX8" fmla="*/ 553218 w 772230"/>
                <a:gd name="connsiteY8" fmla="*/ 386188 h 772230"/>
                <a:gd name="connsiteX9" fmla="*/ 386116 w 772230"/>
                <a:gd name="connsiteY9" fmla="*/ 219085 h 7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2230" h="772230">
                  <a:moveTo>
                    <a:pt x="386116" y="772230"/>
                  </a:moveTo>
                  <a:cubicBezTo>
                    <a:pt x="173227" y="772230"/>
                    <a:pt x="0" y="599003"/>
                    <a:pt x="0" y="386115"/>
                  </a:cubicBezTo>
                  <a:cubicBezTo>
                    <a:pt x="0" y="173227"/>
                    <a:pt x="173227" y="0"/>
                    <a:pt x="386116" y="0"/>
                  </a:cubicBezTo>
                  <a:cubicBezTo>
                    <a:pt x="599003" y="0"/>
                    <a:pt x="772230" y="173227"/>
                    <a:pt x="772230" y="386115"/>
                  </a:cubicBezTo>
                  <a:cubicBezTo>
                    <a:pt x="772230" y="599076"/>
                    <a:pt x="599003" y="772230"/>
                    <a:pt x="386116" y="772230"/>
                  </a:cubicBezTo>
                  <a:close/>
                  <a:moveTo>
                    <a:pt x="386116" y="219085"/>
                  </a:moveTo>
                  <a:cubicBezTo>
                    <a:pt x="293961" y="219085"/>
                    <a:pt x="219013" y="294034"/>
                    <a:pt x="219013" y="386188"/>
                  </a:cubicBezTo>
                  <a:cubicBezTo>
                    <a:pt x="219013" y="478342"/>
                    <a:pt x="293961" y="553291"/>
                    <a:pt x="386116" y="553291"/>
                  </a:cubicBezTo>
                  <a:cubicBezTo>
                    <a:pt x="478269" y="553291"/>
                    <a:pt x="553218" y="478342"/>
                    <a:pt x="553218" y="386188"/>
                  </a:cubicBezTo>
                  <a:cubicBezTo>
                    <a:pt x="553218" y="294034"/>
                    <a:pt x="478269" y="219085"/>
                    <a:pt x="386116" y="219085"/>
                  </a:cubicBezTo>
                  <a:close/>
                </a:path>
              </a:pathLst>
            </a:custGeom>
            <a:grpFill/>
            <a:ln w="7287" cap="flat">
              <a:noFill/>
              <a:prstDash val="solid"/>
              <a:miter/>
            </a:ln>
          </p:spPr>
          <p:txBody>
            <a:bodyPr rtlCol="0" anchor="ctr"/>
            <a:lstStyle/>
            <a:p>
              <a:endParaRPr lang="en-US"/>
            </a:p>
          </p:txBody>
        </p:sp>
        <p:sp>
          <p:nvSpPr>
            <p:cNvPr id="48" name="Freeform: Shape 20">
              <a:extLst>
                <a:ext uri="{FF2B5EF4-FFF2-40B4-BE49-F238E27FC236}">
                  <a16:creationId xmlns:a16="http://schemas.microsoft.com/office/drawing/2014/main" id="{67EED8D7-9B54-927A-AA17-D60773A09691}"/>
                </a:ext>
              </a:extLst>
            </p:cNvPr>
            <p:cNvSpPr/>
            <p:nvPr/>
          </p:nvSpPr>
          <p:spPr>
            <a:xfrm>
              <a:off x="4549634" y="4293719"/>
              <a:ext cx="772230" cy="772230"/>
            </a:xfrm>
            <a:custGeom>
              <a:avLst/>
              <a:gdLst>
                <a:gd name="connsiteX0" fmla="*/ 386115 w 772230"/>
                <a:gd name="connsiteY0" fmla="*/ 772230 h 772230"/>
                <a:gd name="connsiteX1" fmla="*/ 0 w 772230"/>
                <a:gd name="connsiteY1" fmla="*/ 386115 h 772230"/>
                <a:gd name="connsiteX2" fmla="*/ 386115 w 772230"/>
                <a:gd name="connsiteY2" fmla="*/ 0 h 772230"/>
                <a:gd name="connsiteX3" fmla="*/ 772230 w 772230"/>
                <a:gd name="connsiteY3" fmla="*/ 386115 h 772230"/>
                <a:gd name="connsiteX4" fmla="*/ 386115 w 772230"/>
                <a:gd name="connsiteY4" fmla="*/ 772230 h 772230"/>
                <a:gd name="connsiteX5" fmla="*/ 386115 w 772230"/>
                <a:gd name="connsiteY5" fmla="*/ 219012 h 772230"/>
                <a:gd name="connsiteX6" fmla="*/ 219013 w 772230"/>
                <a:gd name="connsiteY6" fmla="*/ 386115 h 772230"/>
                <a:gd name="connsiteX7" fmla="*/ 386115 w 772230"/>
                <a:gd name="connsiteY7" fmla="*/ 553218 h 772230"/>
                <a:gd name="connsiteX8" fmla="*/ 553218 w 772230"/>
                <a:gd name="connsiteY8" fmla="*/ 386115 h 772230"/>
                <a:gd name="connsiteX9" fmla="*/ 386115 w 772230"/>
                <a:gd name="connsiteY9" fmla="*/ 219012 h 7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2230" h="772230">
                  <a:moveTo>
                    <a:pt x="386115" y="772230"/>
                  </a:moveTo>
                  <a:cubicBezTo>
                    <a:pt x="173227" y="772230"/>
                    <a:pt x="0" y="599003"/>
                    <a:pt x="0" y="386115"/>
                  </a:cubicBezTo>
                  <a:cubicBezTo>
                    <a:pt x="0" y="173227"/>
                    <a:pt x="173227" y="0"/>
                    <a:pt x="386115" y="0"/>
                  </a:cubicBezTo>
                  <a:cubicBezTo>
                    <a:pt x="599003" y="0"/>
                    <a:pt x="772230" y="173227"/>
                    <a:pt x="772230" y="386115"/>
                  </a:cubicBezTo>
                  <a:cubicBezTo>
                    <a:pt x="772157" y="599003"/>
                    <a:pt x="599003" y="772230"/>
                    <a:pt x="386115" y="772230"/>
                  </a:cubicBezTo>
                  <a:close/>
                  <a:moveTo>
                    <a:pt x="386115" y="219012"/>
                  </a:moveTo>
                  <a:cubicBezTo>
                    <a:pt x="293961" y="219012"/>
                    <a:pt x="219013" y="293961"/>
                    <a:pt x="219013" y="386115"/>
                  </a:cubicBezTo>
                  <a:cubicBezTo>
                    <a:pt x="219013" y="478269"/>
                    <a:pt x="293961" y="553218"/>
                    <a:pt x="386115" y="553218"/>
                  </a:cubicBezTo>
                  <a:cubicBezTo>
                    <a:pt x="478270" y="553218"/>
                    <a:pt x="553218" y="478269"/>
                    <a:pt x="553218" y="386115"/>
                  </a:cubicBezTo>
                  <a:cubicBezTo>
                    <a:pt x="553218" y="293961"/>
                    <a:pt x="478197" y="219012"/>
                    <a:pt x="386115" y="219012"/>
                  </a:cubicBezTo>
                  <a:close/>
                </a:path>
              </a:pathLst>
            </a:custGeom>
            <a:grpFill/>
            <a:ln w="7287" cap="flat">
              <a:noFill/>
              <a:prstDash val="solid"/>
              <a:miter/>
            </a:ln>
          </p:spPr>
          <p:txBody>
            <a:bodyPr rtlCol="0" anchor="ctr"/>
            <a:lstStyle/>
            <a:p>
              <a:endParaRPr lang="en-US"/>
            </a:p>
          </p:txBody>
        </p:sp>
        <p:sp>
          <p:nvSpPr>
            <p:cNvPr id="49" name="Freeform: Shape 21">
              <a:extLst>
                <a:ext uri="{FF2B5EF4-FFF2-40B4-BE49-F238E27FC236}">
                  <a16:creationId xmlns:a16="http://schemas.microsoft.com/office/drawing/2014/main" id="{C85F0DB6-1EE7-18C4-0204-5CCB47EA32C1}"/>
                </a:ext>
              </a:extLst>
            </p:cNvPr>
            <p:cNvSpPr/>
            <p:nvPr/>
          </p:nvSpPr>
          <p:spPr>
            <a:xfrm>
              <a:off x="5490425" y="4290584"/>
              <a:ext cx="772229" cy="772230"/>
            </a:xfrm>
            <a:custGeom>
              <a:avLst/>
              <a:gdLst>
                <a:gd name="connsiteX0" fmla="*/ 386115 w 772229"/>
                <a:gd name="connsiteY0" fmla="*/ 772230 h 772230"/>
                <a:gd name="connsiteX1" fmla="*/ 0 w 772229"/>
                <a:gd name="connsiteY1" fmla="*/ 386115 h 772230"/>
                <a:gd name="connsiteX2" fmla="*/ 386115 w 772229"/>
                <a:gd name="connsiteY2" fmla="*/ 0 h 772230"/>
                <a:gd name="connsiteX3" fmla="*/ 772230 w 772229"/>
                <a:gd name="connsiteY3" fmla="*/ 386115 h 772230"/>
                <a:gd name="connsiteX4" fmla="*/ 386115 w 772229"/>
                <a:gd name="connsiteY4" fmla="*/ 772230 h 772230"/>
                <a:gd name="connsiteX5" fmla="*/ 386115 w 772229"/>
                <a:gd name="connsiteY5" fmla="*/ 219012 h 772230"/>
                <a:gd name="connsiteX6" fmla="*/ 219012 w 772229"/>
                <a:gd name="connsiteY6" fmla="*/ 386115 h 772230"/>
                <a:gd name="connsiteX7" fmla="*/ 386115 w 772229"/>
                <a:gd name="connsiteY7" fmla="*/ 553218 h 772230"/>
                <a:gd name="connsiteX8" fmla="*/ 553218 w 772229"/>
                <a:gd name="connsiteY8" fmla="*/ 386115 h 772230"/>
                <a:gd name="connsiteX9" fmla="*/ 386115 w 772229"/>
                <a:gd name="connsiteY9" fmla="*/ 219012 h 7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2229" h="772230">
                  <a:moveTo>
                    <a:pt x="386115" y="772230"/>
                  </a:moveTo>
                  <a:cubicBezTo>
                    <a:pt x="173226" y="772230"/>
                    <a:pt x="0" y="599003"/>
                    <a:pt x="0" y="386115"/>
                  </a:cubicBezTo>
                  <a:cubicBezTo>
                    <a:pt x="0" y="173227"/>
                    <a:pt x="173226" y="0"/>
                    <a:pt x="386115" y="0"/>
                  </a:cubicBezTo>
                  <a:cubicBezTo>
                    <a:pt x="599003" y="0"/>
                    <a:pt x="772230" y="173227"/>
                    <a:pt x="772230" y="386115"/>
                  </a:cubicBezTo>
                  <a:cubicBezTo>
                    <a:pt x="772230" y="599003"/>
                    <a:pt x="599076" y="772230"/>
                    <a:pt x="386115" y="772230"/>
                  </a:cubicBezTo>
                  <a:close/>
                  <a:moveTo>
                    <a:pt x="386115" y="219012"/>
                  </a:moveTo>
                  <a:cubicBezTo>
                    <a:pt x="293961" y="219012"/>
                    <a:pt x="219012" y="293961"/>
                    <a:pt x="219012" y="386115"/>
                  </a:cubicBezTo>
                  <a:cubicBezTo>
                    <a:pt x="219012" y="478269"/>
                    <a:pt x="293961" y="553218"/>
                    <a:pt x="386115" y="553218"/>
                  </a:cubicBezTo>
                  <a:cubicBezTo>
                    <a:pt x="478269" y="553218"/>
                    <a:pt x="553218" y="478269"/>
                    <a:pt x="553218" y="386115"/>
                  </a:cubicBezTo>
                  <a:cubicBezTo>
                    <a:pt x="553218" y="293961"/>
                    <a:pt x="478269" y="219012"/>
                    <a:pt x="386115" y="219012"/>
                  </a:cubicBezTo>
                  <a:close/>
                </a:path>
              </a:pathLst>
            </a:custGeom>
            <a:grpFill/>
            <a:ln w="7287" cap="flat">
              <a:noFill/>
              <a:prstDash val="solid"/>
              <a:miter/>
            </a:ln>
          </p:spPr>
          <p:txBody>
            <a:bodyPr rtlCol="0" anchor="ctr"/>
            <a:lstStyle/>
            <a:p>
              <a:endParaRPr lang="en-US"/>
            </a:p>
          </p:txBody>
        </p:sp>
        <p:sp>
          <p:nvSpPr>
            <p:cNvPr id="50" name="Freeform: Shape 22">
              <a:extLst>
                <a:ext uri="{FF2B5EF4-FFF2-40B4-BE49-F238E27FC236}">
                  <a16:creationId xmlns:a16="http://schemas.microsoft.com/office/drawing/2014/main" id="{C3682774-70B8-C7FB-F367-DDA3FA65C91C}"/>
                </a:ext>
              </a:extLst>
            </p:cNvPr>
            <p:cNvSpPr/>
            <p:nvPr/>
          </p:nvSpPr>
          <p:spPr>
            <a:xfrm>
              <a:off x="6442954" y="4293719"/>
              <a:ext cx="772230" cy="772230"/>
            </a:xfrm>
            <a:custGeom>
              <a:avLst/>
              <a:gdLst>
                <a:gd name="connsiteX0" fmla="*/ 386115 w 772230"/>
                <a:gd name="connsiteY0" fmla="*/ 772230 h 772230"/>
                <a:gd name="connsiteX1" fmla="*/ 0 w 772230"/>
                <a:gd name="connsiteY1" fmla="*/ 386115 h 772230"/>
                <a:gd name="connsiteX2" fmla="*/ 386115 w 772230"/>
                <a:gd name="connsiteY2" fmla="*/ 0 h 772230"/>
                <a:gd name="connsiteX3" fmla="*/ 772230 w 772230"/>
                <a:gd name="connsiteY3" fmla="*/ 386115 h 772230"/>
                <a:gd name="connsiteX4" fmla="*/ 386115 w 772230"/>
                <a:gd name="connsiteY4" fmla="*/ 772230 h 772230"/>
                <a:gd name="connsiteX5" fmla="*/ 386115 w 772230"/>
                <a:gd name="connsiteY5" fmla="*/ 219012 h 772230"/>
                <a:gd name="connsiteX6" fmla="*/ 219013 w 772230"/>
                <a:gd name="connsiteY6" fmla="*/ 386115 h 772230"/>
                <a:gd name="connsiteX7" fmla="*/ 386115 w 772230"/>
                <a:gd name="connsiteY7" fmla="*/ 553218 h 772230"/>
                <a:gd name="connsiteX8" fmla="*/ 553218 w 772230"/>
                <a:gd name="connsiteY8" fmla="*/ 386115 h 772230"/>
                <a:gd name="connsiteX9" fmla="*/ 386115 w 772230"/>
                <a:gd name="connsiteY9" fmla="*/ 219012 h 7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2230" h="772230">
                  <a:moveTo>
                    <a:pt x="386115" y="772230"/>
                  </a:moveTo>
                  <a:cubicBezTo>
                    <a:pt x="173227" y="772230"/>
                    <a:pt x="0" y="599003"/>
                    <a:pt x="0" y="386115"/>
                  </a:cubicBezTo>
                  <a:cubicBezTo>
                    <a:pt x="0" y="173227"/>
                    <a:pt x="173227" y="0"/>
                    <a:pt x="386115" y="0"/>
                  </a:cubicBezTo>
                  <a:cubicBezTo>
                    <a:pt x="599003" y="0"/>
                    <a:pt x="772230" y="173227"/>
                    <a:pt x="772230" y="386115"/>
                  </a:cubicBezTo>
                  <a:cubicBezTo>
                    <a:pt x="772230" y="599003"/>
                    <a:pt x="599003" y="772230"/>
                    <a:pt x="386115" y="772230"/>
                  </a:cubicBezTo>
                  <a:close/>
                  <a:moveTo>
                    <a:pt x="386115" y="219012"/>
                  </a:moveTo>
                  <a:cubicBezTo>
                    <a:pt x="293961" y="219012"/>
                    <a:pt x="219013" y="293961"/>
                    <a:pt x="219013" y="386115"/>
                  </a:cubicBezTo>
                  <a:cubicBezTo>
                    <a:pt x="219013" y="478269"/>
                    <a:pt x="293961" y="553218"/>
                    <a:pt x="386115" y="553218"/>
                  </a:cubicBezTo>
                  <a:cubicBezTo>
                    <a:pt x="478270" y="553218"/>
                    <a:pt x="553218" y="478269"/>
                    <a:pt x="553218" y="386115"/>
                  </a:cubicBezTo>
                  <a:cubicBezTo>
                    <a:pt x="553218" y="293961"/>
                    <a:pt x="478270" y="219012"/>
                    <a:pt x="386115" y="219012"/>
                  </a:cubicBezTo>
                  <a:close/>
                </a:path>
              </a:pathLst>
            </a:custGeom>
            <a:grpFill/>
            <a:ln w="7287" cap="flat">
              <a:noFill/>
              <a:prstDash val="solid"/>
              <a:miter/>
            </a:ln>
          </p:spPr>
          <p:txBody>
            <a:bodyPr rtlCol="0" anchor="ctr"/>
            <a:lstStyle/>
            <a:p>
              <a:endParaRPr lang="en-US"/>
            </a:p>
          </p:txBody>
        </p:sp>
        <p:sp>
          <p:nvSpPr>
            <p:cNvPr id="51" name="Freeform: Shape 23">
              <a:extLst>
                <a:ext uri="{FF2B5EF4-FFF2-40B4-BE49-F238E27FC236}">
                  <a16:creationId xmlns:a16="http://schemas.microsoft.com/office/drawing/2014/main" id="{26E4AF94-81B1-0AFE-3A99-E5D72F5FA632}"/>
                </a:ext>
              </a:extLst>
            </p:cNvPr>
            <p:cNvSpPr/>
            <p:nvPr/>
          </p:nvSpPr>
          <p:spPr>
            <a:xfrm>
              <a:off x="7380172" y="4293719"/>
              <a:ext cx="772229" cy="772230"/>
            </a:xfrm>
            <a:custGeom>
              <a:avLst/>
              <a:gdLst>
                <a:gd name="connsiteX0" fmla="*/ 386115 w 772229"/>
                <a:gd name="connsiteY0" fmla="*/ 772230 h 772230"/>
                <a:gd name="connsiteX1" fmla="*/ 0 w 772229"/>
                <a:gd name="connsiteY1" fmla="*/ 386115 h 772230"/>
                <a:gd name="connsiteX2" fmla="*/ 386115 w 772229"/>
                <a:gd name="connsiteY2" fmla="*/ 0 h 772230"/>
                <a:gd name="connsiteX3" fmla="*/ 772230 w 772229"/>
                <a:gd name="connsiteY3" fmla="*/ 386115 h 772230"/>
                <a:gd name="connsiteX4" fmla="*/ 386115 w 772229"/>
                <a:gd name="connsiteY4" fmla="*/ 772230 h 772230"/>
                <a:gd name="connsiteX5" fmla="*/ 386115 w 772229"/>
                <a:gd name="connsiteY5" fmla="*/ 219012 h 772230"/>
                <a:gd name="connsiteX6" fmla="*/ 219013 w 772229"/>
                <a:gd name="connsiteY6" fmla="*/ 386115 h 772230"/>
                <a:gd name="connsiteX7" fmla="*/ 386115 w 772229"/>
                <a:gd name="connsiteY7" fmla="*/ 553218 h 772230"/>
                <a:gd name="connsiteX8" fmla="*/ 553218 w 772229"/>
                <a:gd name="connsiteY8" fmla="*/ 386115 h 772230"/>
                <a:gd name="connsiteX9" fmla="*/ 386115 w 772229"/>
                <a:gd name="connsiteY9" fmla="*/ 219012 h 7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2229" h="772230">
                  <a:moveTo>
                    <a:pt x="386115" y="772230"/>
                  </a:moveTo>
                  <a:cubicBezTo>
                    <a:pt x="173227" y="772230"/>
                    <a:pt x="0" y="599003"/>
                    <a:pt x="0" y="386115"/>
                  </a:cubicBezTo>
                  <a:cubicBezTo>
                    <a:pt x="0" y="173227"/>
                    <a:pt x="173227" y="0"/>
                    <a:pt x="386115" y="0"/>
                  </a:cubicBezTo>
                  <a:cubicBezTo>
                    <a:pt x="599003" y="0"/>
                    <a:pt x="772230" y="173227"/>
                    <a:pt x="772230" y="386115"/>
                  </a:cubicBezTo>
                  <a:cubicBezTo>
                    <a:pt x="772230" y="599003"/>
                    <a:pt x="599076" y="772230"/>
                    <a:pt x="386115" y="772230"/>
                  </a:cubicBezTo>
                  <a:close/>
                  <a:moveTo>
                    <a:pt x="386115" y="219012"/>
                  </a:moveTo>
                  <a:cubicBezTo>
                    <a:pt x="293961" y="219012"/>
                    <a:pt x="219013" y="293961"/>
                    <a:pt x="219013" y="386115"/>
                  </a:cubicBezTo>
                  <a:cubicBezTo>
                    <a:pt x="219013" y="478269"/>
                    <a:pt x="293961" y="553218"/>
                    <a:pt x="386115" y="553218"/>
                  </a:cubicBezTo>
                  <a:cubicBezTo>
                    <a:pt x="478270" y="553218"/>
                    <a:pt x="553218" y="478269"/>
                    <a:pt x="553218" y="386115"/>
                  </a:cubicBezTo>
                  <a:cubicBezTo>
                    <a:pt x="553218" y="293961"/>
                    <a:pt x="478270" y="219012"/>
                    <a:pt x="386115" y="219012"/>
                  </a:cubicBezTo>
                  <a:close/>
                </a:path>
              </a:pathLst>
            </a:custGeom>
            <a:grpFill/>
            <a:ln w="7287" cap="flat">
              <a:noFill/>
              <a:prstDash val="solid"/>
              <a:miter/>
            </a:ln>
          </p:spPr>
          <p:txBody>
            <a:bodyPr rtlCol="0" anchor="ctr"/>
            <a:lstStyle/>
            <a:p>
              <a:endParaRPr lang="en-US"/>
            </a:p>
          </p:txBody>
        </p:sp>
        <p:sp>
          <p:nvSpPr>
            <p:cNvPr id="52" name="Freeform: Shape 24">
              <a:extLst>
                <a:ext uri="{FF2B5EF4-FFF2-40B4-BE49-F238E27FC236}">
                  <a16:creationId xmlns:a16="http://schemas.microsoft.com/office/drawing/2014/main" id="{E0B78E01-168F-FF04-FBF8-97CD12BA0A7B}"/>
                </a:ext>
              </a:extLst>
            </p:cNvPr>
            <p:cNvSpPr/>
            <p:nvPr/>
          </p:nvSpPr>
          <p:spPr>
            <a:xfrm>
              <a:off x="8317464" y="4293719"/>
              <a:ext cx="772230" cy="772230"/>
            </a:xfrm>
            <a:custGeom>
              <a:avLst/>
              <a:gdLst>
                <a:gd name="connsiteX0" fmla="*/ 386116 w 772230"/>
                <a:gd name="connsiteY0" fmla="*/ 772230 h 772230"/>
                <a:gd name="connsiteX1" fmla="*/ 0 w 772230"/>
                <a:gd name="connsiteY1" fmla="*/ 386115 h 772230"/>
                <a:gd name="connsiteX2" fmla="*/ 386116 w 772230"/>
                <a:gd name="connsiteY2" fmla="*/ 0 h 772230"/>
                <a:gd name="connsiteX3" fmla="*/ 772230 w 772230"/>
                <a:gd name="connsiteY3" fmla="*/ 386115 h 772230"/>
                <a:gd name="connsiteX4" fmla="*/ 386116 w 772230"/>
                <a:gd name="connsiteY4" fmla="*/ 772230 h 772230"/>
                <a:gd name="connsiteX5" fmla="*/ 386116 w 772230"/>
                <a:gd name="connsiteY5" fmla="*/ 219012 h 772230"/>
                <a:gd name="connsiteX6" fmla="*/ 219013 w 772230"/>
                <a:gd name="connsiteY6" fmla="*/ 386115 h 772230"/>
                <a:gd name="connsiteX7" fmla="*/ 386116 w 772230"/>
                <a:gd name="connsiteY7" fmla="*/ 553218 h 772230"/>
                <a:gd name="connsiteX8" fmla="*/ 553218 w 772230"/>
                <a:gd name="connsiteY8" fmla="*/ 386115 h 772230"/>
                <a:gd name="connsiteX9" fmla="*/ 386116 w 772230"/>
                <a:gd name="connsiteY9" fmla="*/ 219012 h 7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2230" h="772230">
                  <a:moveTo>
                    <a:pt x="386116" y="772230"/>
                  </a:moveTo>
                  <a:cubicBezTo>
                    <a:pt x="173227" y="772230"/>
                    <a:pt x="0" y="599003"/>
                    <a:pt x="0" y="386115"/>
                  </a:cubicBezTo>
                  <a:cubicBezTo>
                    <a:pt x="0" y="173227"/>
                    <a:pt x="173227" y="0"/>
                    <a:pt x="386116" y="0"/>
                  </a:cubicBezTo>
                  <a:cubicBezTo>
                    <a:pt x="599003" y="0"/>
                    <a:pt x="772230" y="173227"/>
                    <a:pt x="772230" y="386115"/>
                  </a:cubicBezTo>
                  <a:cubicBezTo>
                    <a:pt x="772230" y="599003"/>
                    <a:pt x="599003" y="772230"/>
                    <a:pt x="386116" y="772230"/>
                  </a:cubicBezTo>
                  <a:close/>
                  <a:moveTo>
                    <a:pt x="386116" y="219012"/>
                  </a:moveTo>
                  <a:cubicBezTo>
                    <a:pt x="293961" y="219012"/>
                    <a:pt x="219013" y="293961"/>
                    <a:pt x="219013" y="386115"/>
                  </a:cubicBezTo>
                  <a:cubicBezTo>
                    <a:pt x="219013" y="478269"/>
                    <a:pt x="293961" y="553218"/>
                    <a:pt x="386116" y="553218"/>
                  </a:cubicBezTo>
                  <a:cubicBezTo>
                    <a:pt x="478269" y="553218"/>
                    <a:pt x="553218" y="478269"/>
                    <a:pt x="553218" y="386115"/>
                  </a:cubicBezTo>
                  <a:cubicBezTo>
                    <a:pt x="553218" y="293961"/>
                    <a:pt x="478269" y="219012"/>
                    <a:pt x="386116" y="219012"/>
                  </a:cubicBezTo>
                  <a:close/>
                </a:path>
              </a:pathLst>
            </a:custGeom>
            <a:grpFill/>
            <a:ln w="7287" cap="flat">
              <a:noFill/>
              <a:prstDash val="solid"/>
              <a:miter/>
            </a:ln>
          </p:spPr>
          <p:txBody>
            <a:bodyPr rtlCol="0" anchor="ctr"/>
            <a:lstStyle/>
            <a:p>
              <a:endParaRPr lang="en-US"/>
            </a:p>
          </p:txBody>
        </p:sp>
        <p:sp>
          <p:nvSpPr>
            <p:cNvPr id="53" name="Freeform: Shape 25">
              <a:extLst>
                <a:ext uri="{FF2B5EF4-FFF2-40B4-BE49-F238E27FC236}">
                  <a16:creationId xmlns:a16="http://schemas.microsoft.com/office/drawing/2014/main" id="{2B056728-CA9D-0A37-206B-22E8016E2F4E}"/>
                </a:ext>
              </a:extLst>
            </p:cNvPr>
            <p:cNvSpPr/>
            <p:nvPr/>
          </p:nvSpPr>
          <p:spPr>
            <a:xfrm>
              <a:off x="4549634" y="5167654"/>
              <a:ext cx="772230" cy="772230"/>
            </a:xfrm>
            <a:custGeom>
              <a:avLst/>
              <a:gdLst>
                <a:gd name="connsiteX0" fmla="*/ 386115 w 772230"/>
                <a:gd name="connsiteY0" fmla="*/ 772230 h 772230"/>
                <a:gd name="connsiteX1" fmla="*/ 0 w 772230"/>
                <a:gd name="connsiteY1" fmla="*/ 386115 h 772230"/>
                <a:gd name="connsiteX2" fmla="*/ 386115 w 772230"/>
                <a:gd name="connsiteY2" fmla="*/ 0 h 772230"/>
                <a:gd name="connsiteX3" fmla="*/ 772230 w 772230"/>
                <a:gd name="connsiteY3" fmla="*/ 386115 h 772230"/>
                <a:gd name="connsiteX4" fmla="*/ 386115 w 772230"/>
                <a:gd name="connsiteY4" fmla="*/ 772230 h 772230"/>
                <a:gd name="connsiteX5" fmla="*/ 386115 w 772230"/>
                <a:gd name="connsiteY5" fmla="*/ 219013 h 772230"/>
                <a:gd name="connsiteX6" fmla="*/ 219013 w 772230"/>
                <a:gd name="connsiteY6" fmla="*/ 386115 h 772230"/>
                <a:gd name="connsiteX7" fmla="*/ 386115 w 772230"/>
                <a:gd name="connsiteY7" fmla="*/ 553218 h 772230"/>
                <a:gd name="connsiteX8" fmla="*/ 553218 w 772230"/>
                <a:gd name="connsiteY8" fmla="*/ 386115 h 772230"/>
                <a:gd name="connsiteX9" fmla="*/ 386115 w 772230"/>
                <a:gd name="connsiteY9" fmla="*/ 219013 h 7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2230" h="772230">
                  <a:moveTo>
                    <a:pt x="386115" y="772230"/>
                  </a:moveTo>
                  <a:cubicBezTo>
                    <a:pt x="173227" y="772230"/>
                    <a:pt x="0" y="599004"/>
                    <a:pt x="0" y="386115"/>
                  </a:cubicBezTo>
                  <a:cubicBezTo>
                    <a:pt x="0" y="173227"/>
                    <a:pt x="173227" y="0"/>
                    <a:pt x="386115" y="0"/>
                  </a:cubicBezTo>
                  <a:cubicBezTo>
                    <a:pt x="599003" y="0"/>
                    <a:pt x="772230" y="173227"/>
                    <a:pt x="772230" y="386115"/>
                  </a:cubicBezTo>
                  <a:cubicBezTo>
                    <a:pt x="772230" y="599004"/>
                    <a:pt x="599003" y="772230"/>
                    <a:pt x="386115" y="772230"/>
                  </a:cubicBezTo>
                  <a:close/>
                  <a:moveTo>
                    <a:pt x="386115" y="219013"/>
                  </a:moveTo>
                  <a:cubicBezTo>
                    <a:pt x="293961" y="219013"/>
                    <a:pt x="219013" y="293961"/>
                    <a:pt x="219013" y="386115"/>
                  </a:cubicBezTo>
                  <a:cubicBezTo>
                    <a:pt x="219013" y="478270"/>
                    <a:pt x="293961" y="553218"/>
                    <a:pt x="386115" y="553218"/>
                  </a:cubicBezTo>
                  <a:cubicBezTo>
                    <a:pt x="478270" y="553218"/>
                    <a:pt x="553218" y="478270"/>
                    <a:pt x="553218" y="386115"/>
                  </a:cubicBezTo>
                  <a:cubicBezTo>
                    <a:pt x="553218" y="293961"/>
                    <a:pt x="478197" y="219013"/>
                    <a:pt x="386115" y="219013"/>
                  </a:cubicBezTo>
                  <a:close/>
                </a:path>
              </a:pathLst>
            </a:custGeom>
            <a:grpFill/>
            <a:ln w="7287" cap="flat">
              <a:noFill/>
              <a:prstDash val="solid"/>
              <a:miter/>
            </a:ln>
          </p:spPr>
          <p:txBody>
            <a:bodyPr rtlCol="0" anchor="ctr"/>
            <a:lstStyle/>
            <a:p>
              <a:endParaRPr lang="en-US"/>
            </a:p>
          </p:txBody>
        </p:sp>
        <p:sp>
          <p:nvSpPr>
            <p:cNvPr id="54" name="Freeform: Shape 26">
              <a:extLst>
                <a:ext uri="{FF2B5EF4-FFF2-40B4-BE49-F238E27FC236}">
                  <a16:creationId xmlns:a16="http://schemas.microsoft.com/office/drawing/2014/main" id="{D459A2FB-DD4A-3B23-B9C9-DD74615D32F9}"/>
                </a:ext>
              </a:extLst>
            </p:cNvPr>
            <p:cNvSpPr/>
            <p:nvPr/>
          </p:nvSpPr>
          <p:spPr>
            <a:xfrm>
              <a:off x="5490425" y="5164519"/>
              <a:ext cx="772229" cy="772229"/>
            </a:xfrm>
            <a:custGeom>
              <a:avLst/>
              <a:gdLst>
                <a:gd name="connsiteX0" fmla="*/ 386115 w 772229"/>
                <a:gd name="connsiteY0" fmla="*/ 772230 h 772229"/>
                <a:gd name="connsiteX1" fmla="*/ 0 w 772229"/>
                <a:gd name="connsiteY1" fmla="*/ 386115 h 772229"/>
                <a:gd name="connsiteX2" fmla="*/ 386115 w 772229"/>
                <a:gd name="connsiteY2" fmla="*/ 0 h 772229"/>
                <a:gd name="connsiteX3" fmla="*/ 772230 w 772229"/>
                <a:gd name="connsiteY3" fmla="*/ 386115 h 772229"/>
                <a:gd name="connsiteX4" fmla="*/ 386115 w 772229"/>
                <a:gd name="connsiteY4" fmla="*/ 772230 h 772229"/>
                <a:gd name="connsiteX5" fmla="*/ 386115 w 772229"/>
                <a:gd name="connsiteY5" fmla="*/ 219012 h 772229"/>
                <a:gd name="connsiteX6" fmla="*/ 219012 w 772229"/>
                <a:gd name="connsiteY6" fmla="*/ 386115 h 772229"/>
                <a:gd name="connsiteX7" fmla="*/ 386115 w 772229"/>
                <a:gd name="connsiteY7" fmla="*/ 553218 h 772229"/>
                <a:gd name="connsiteX8" fmla="*/ 553218 w 772229"/>
                <a:gd name="connsiteY8" fmla="*/ 386115 h 772229"/>
                <a:gd name="connsiteX9" fmla="*/ 386115 w 772229"/>
                <a:gd name="connsiteY9" fmla="*/ 219012 h 772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2229" h="772229">
                  <a:moveTo>
                    <a:pt x="386115" y="772230"/>
                  </a:moveTo>
                  <a:cubicBezTo>
                    <a:pt x="173226" y="772230"/>
                    <a:pt x="0" y="599004"/>
                    <a:pt x="0" y="386115"/>
                  </a:cubicBezTo>
                  <a:cubicBezTo>
                    <a:pt x="0" y="173227"/>
                    <a:pt x="173226" y="0"/>
                    <a:pt x="386115" y="0"/>
                  </a:cubicBezTo>
                  <a:cubicBezTo>
                    <a:pt x="599003" y="0"/>
                    <a:pt x="772230" y="173227"/>
                    <a:pt x="772230" y="386115"/>
                  </a:cubicBezTo>
                  <a:cubicBezTo>
                    <a:pt x="772230" y="599004"/>
                    <a:pt x="599076" y="772230"/>
                    <a:pt x="386115" y="772230"/>
                  </a:cubicBezTo>
                  <a:close/>
                  <a:moveTo>
                    <a:pt x="386115" y="219012"/>
                  </a:moveTo>
                  <a:cubicBezTo>
                    <a:pt x="293961" y="219012"/>
                    <a:pt x="219012" y="293961"/>
                    <a:pt x="219012" y="386115"/>
                  </a:cubicBezTo>
                  <a:cubicBezTo>
                    <a:pt x="219012" y="478270"/>
                    <a:pt x="293961" y="553218"/>
                    <a:pt x="386115" y="553218"/>
                  </a:cubicBezTo>
                  <a:cubicBezTo>
                    <a:pt x="478269" y="553218"/>
                    <a:pt x="553218" y="478270"/>
                    <a:pt x="553218" y="386115"/>
                  </a:cubicBezTo>
                  <a:cubicBezTo>
                    <a:pt x="553218" y="293961"/>
                    <a:pt x="478269" y="219012"/>
                    <a:pt x="386115" y="219012"/>
                  </a:cubicBezTo>
                  <a:close/>
                </a:path>
              </a:pathLst>
            </a:custGeom>
            <a:grpFill/>
            <a:ln w="7287" cap="flat">
              <a:noFill/>
              <a:prstDash val="solid"/>
              <a:miter/>
            </a:ln>
          </p:spPr>
          <p:txBody>
            <a:bodyPr rtlCol="0" anchor="ctr"/>
            <a:lstStyle/>
            <a:p>
              <a:endParaRPr lang="en-US"/>
            </a:p>
          </p:txBody>
        </p:sp>
        <p:sp>
          <p:nvSpPr>
            <p:cNvPr id="55" name="Freeform: Shape 27">
              <a:extLst>
                <a:ext uri="{FF2B5EF4-FFF2-40B4-BE49-F238E27FC236}">
                  <a16:creationId xmlns:a16="http://schemas.microsoft.com/office/drawing/2014/main" id="{4EAA11DC-68D6-0D52-04F5-D5AF8DA4FA2B}"/>
                </a:ext>
              </a:extLst>
            </p:cNvPr>
            <p:cNvSpPr/>
            <p:nvPr/>
          </p:nvSpPr>
          <p:spPr>
            <a:xfrm>
              <a:off x="6442954" y="5167654"/>
              <a:ext cx="772230" cy="772230"/>
            </a:xfrm>
            <a:custGeom>
              <a:avLst/>
              <a:gdLst>
                <a:gd name="connsiteX0" fmla="*/ 386115 w 772230"/>
                <a:gd name="connsiteY0" fmla="*/ 772230 h 772230"/>
                <a:gd name="connsiteX1" fmla="*/ 0 w 772230"/>
                <a:gd name="connsiteY1" fmla="*/ 386115 h 772230"/>
                <a:gd name="connsiteX2" fmla="*/ 386115 w 772230"/>
                <a:gd name="connsiteY2" fmla="*/ 0 h 772230"/>
                <a:gd name="connsiteX3" fmla="*/ 772230 w 772230"/>
                <a:gd name="connsiteY3" fmla="*/ 386115 h 772230"/>
                <a:gd name="connsiteX4" fmla="*/ 386115 w 772230"/>
                <a:gd name="connsiteY4" fmla="*/ 772230 h 772230"/>
                <a:gd name="connsiteX5" fmla="*/ 386115 w 772230"/>
                <a:gd name="connsiteY5" fmla="*/ 219013 h 772230"/>
                <a:gd name="connsiteX6" fmla="*/ 219013 w 772230"/>
                <a:gd name="connsiteY6" fmla="*/ 386115 h 772230"/>
                <a:gd name="connsiteX7" fmla="*/ 386115 w 772230"/>
                <a:gd name="connsiteY7" fmla="*/ 553218 h 772230"/>
                <a:gd name="connsiteX8" fmla="*/ 553218 w 772230"/>
                <a:gd name="connsiteY8" fmla="*/ 386115 h 772230"/>
                <a:gd name="connsiteX9" fmla="*/ 386115 w 772230"/>
                <a:gd name="connsiteY9" fmla="*/ 219013 h 7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2230" h="772230">
                  <a:moveTo>
                    <a:pt x="386115" y="772230"/>
                  </a:moveTo>
                  <a:cubicBezTo>
                    <a:pt x="173227" y="772230"/>
                    <a:pt x="0" y="599004"/>
                    <a:pt x="0" y="386115"/>
                  </a:cubicBezTo>
                  <a:cubicBezTo>
                    <a:pt x="0" y="173227"/>
                    <a:pt x="173227" y="0"/>
                    <a:pt x="386115" y="0"/>
                  </a:cubicBezTo>
                  <a:cubicBezTo>
                    <a:pt x="599003" y="0"/>
                    <a:pt x="772230" y="173227"/>
                    <a:pt x="772230" y="386115"/>
                  </a:cubicBezTo>
                  <a:cubicBezTo>
                    <a:pt x="772230" y="599004"/>
                    <a:pt x="599003" y="772230"/>
                    <a:pt x="386115" y="772230"/>
                  </a:cubicBezTo>
                  <a:close/>
                  <a:moveTo>
                    <a:pt x="386115" y="219013"/>
                  </a:moveTo>
                  <a:cubicBezTo>
                    <a:pt x="293961" y="219013"/>
                    <a:pt x="219013" y="293961"/>
                    <a:pt x="219013" y="386115"/>
                  </a:cubicBezTo>
                  <a:cubicBezTo>
                    <a:pt x="219013" y="478270"/>
                    <a:pt x="293961" y="553218"/>
                    <a:pt x="386115" y="553218"/>
                  </a:cubicBezTo>
                  <a:cubicBezTo>
                    <a:pt x="478270" y="553218"/>
                    <a:pt x="553218" y="478270"/>
                    <a:pt x="553218" y="386115"/>
                  </a:cubicBezTo>
                  <a:cubicBezTo>
                    <a:pt x="553218" y="293961"/>
                    <a:pt x="478270" y="219013"/>
                    <a:pt x="386115" y="219013"/>
                  </a:cubicBezTo>
                  <a:close/>
                </a:path>
              </a:pathLst>
            </a:custGeom>
            <a:grpFill/>
            <a:ln w="7287" cap="flat">
              <a:noFill/>
              <a:prstDash val="solid"/>
              <a:miter/>
            </a:ln>
          </p:spPr>
          <p:txBody>
            <a:bodyPr rtlCol="0" anchor="ctr"/>
            <a:lstStyle/>
            <a:p>
              <a:endParaRPr lang="en-US"/>
            </a:p>
          </p:txBody>
        </p:sp>
        <p:sp>
          <p:nvSpPr>
            <p:cNvPr id="56" name="Freeform: Shape 28">
              <a:extLst>
                <a:ext uri="{FF2B5EF4-FFF2-40B4-BE49-F238E27FC236}">
                  <a16:creationId xmlns:a16="http://schemas.microsoft.com/office/drawing/2014/main" id="{4AF7D5C5-FD12-06BB-4B24-97BDEAC08927}"/>
                </a:ext>
              </a:extLst>
            </p:cNvPr>
            <p:cNvSpPr/>
            <p:nvPr/>
          </p:nvSpPr>
          <p:spPr>
            <a:xfrm>
              <a:off x="7380172" y="5167654"/>
              <a:ext cx="772229" cy="772230"/>
            </a:xfrm>
            <a:custGeom>
              <a:avLst/>
              <a:gdLst>
                <a:gd name="connsiteX0" fmla="*/ 386115 w 772229"/>
                <a:gd name="connsiteY0" fmla="*/ 772230 h 772230"/>
                <a:gd name="connsiteX1" fmla="*/ 0 w 772229"/>
                <a:gd name="connsiteY1" fmla="*/ 386115 h 772230"/>
                <a:gd name="connsiteX2" fmla="*/ 386115 w 772229"/>
                <a:gd name="connsiteY2" fmla="*/ 0 h 772230"/>
                <a:gd name="connsiteX3" fmla="*/ 772230 w 772229"/>
                <a:gd name="connsiteY3" fmla="*/ 386115 h 772230"/>
                <a:gd name="connsiteX4" fmla="*/ 386115 w 772229"/>
                <a:gd name="connsiteY4" fmla="*/ 772230 h 772230"/>
                <a:gd name="connsiteX5" fmla="*/ 386115 w 772229"/>
                <a:gd name="connsiteY5" fmla="*/ 219013 h 772230"/>
                <a:gd name="connsiteX6" fmla="*/ 219013 w 772229"/>
                <a:gd name="connsiteY6" fmla="*/ 386115 h 772230"/>
                <a:gd name="connsiteX7" fmla="*/ 386115 w 772229"/>
                <a:gd name="connsiteY7" fmla="*/ 553218 h 772230"/>
                <a:gd name="connsiteX8" fmla="*/ 553218 w 772229"/>
                <a:gd name="connsiteY8" fmla="*/ 386115 h 772230"/>
                <a:gd name="connsiteX9" fmla="*/ 386115 w 772229"/>
                <a:gd name="connsiteY9" fmla="*/ 219013 h 7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2229" h="772230">
                  <a:moveTo>
                    <a:pt x="386115" y="772230"/>
                  </a:moveTo>
                  <a:cubicBezTo>
                    <a:pt x="173227" y="772230"/>
                    <a:pt x="0" y="599004"/>
                    <a:pt x="0" y="386115"/>
                  </a:cubicBezTo>
                  <a:cubicBezTo>
                    <a:pt x="0" y="173227"/>
                    <a:pt x="173227" y="0"/>
                    <a:pt x="386115" y="0"/>
                  </a:cubicBezTo>
                  <a:cubicBezTo>
                    <a:pt x="599003" y="0"/>
                    <a:pt x="772230" y="173227"/>
                    <a:pt x="772230" y="386115"/>
                  </a:cubicBezTo>
                  <a:cubicBezTo>
                    <a:pt x="772230" y="599004"/>
                    <a:pt x="599076" y="772230"/>
                    <a:pt x="386115" y="772230"/>
                  </a:cubicBezTo>
                  <a:close/>
                  <a:moveTo>
                    <a:pt x="386115" y="219013"/>
                  </a:moveTo>
                  <a:cubicBezTo>
                    <a:pt x="293961" y="219013"/>
                    <a:pt x="219013" y="293961"/>
                    <a:pt x="219013" y="386115"/>
                  </a:cubicBezTo>
                  <a:cubicBezTo>
                    <a:pt x="219013" y="478270"/>
                    <a:pt x="293961" y="553218"/>
                    <a:pt x="386115" y="553218"/>
                  </a:cubicBezTo>
                  <a:cubicBezTo>
                    <a:pt x="478270" y="553218"/>
                    <a:pt x="553218" y="478270"/>
                    <a:pt x="553218" y="386115"/>
                  </a:cubicBezTo>
                  <a:cubicBezTo>
                    <a:pt x="553218" y="293961"/>
                    <a:pt x="478270" y="219013"/>
                    <a:pt x="386115" y="219013"/>
                  </a:cubicBezTo>
                  <a:close/>
                </a:path>
              </a:pathLst>
            </a:custGeom>
            <a:grpFill/>
            <a:ln w="7287" cap="flat">
              <a:noFill/>
              <a:prstDash val="solid"/>
              <a:miter/>
            </a:ln>
          </p:spPr>
          <p:txBody>
            <a:bodyPr rtlCol="0" anchor="ctr"/>
            <a:lstStyle/>
            <a:p>
              <a:endParaRPr lang="en-US"/>
            </a:p>
          </p:txBody>
        </p:sp>
        <p:sp>
          <p:nvSpPr>
            <p:cNvPr id="57" name="Freeform: Shape 29">
              <a:extLst>
                <a:ext uri="{FF2B5EF4-FFF2-40B4-BE49-F238E27FC236}">
                  <a16:creationId xmlns:a16="http://schemas.microsoft.com/office/drawing/2014/main" id="{47D7CAF8-C0A4-05AC-3C84-EA5942B0E8EA}"/>
                </a:ext>
              </a:extLst>
            </p:cNvPr>
            <p:cNvSpPr/>
            <p:nvPr/>
          </p:nvSpPr>
          <p:spPr>
            <a:xfrm>
              <a:off x="8317464" y="5167654"/>
              <a:ext cx="772230" cy="772230"/>
            </a:xfrm>
            <a:custGeom>
              <a:avLst/>
              <a:gdLst>
                <a:gd name="connsiteX0" fmla="*/ 386116 w 772230"/>
                <a:gd name="connsiteY0" fmla="*/ 772230 h 772230"/>
                <a:gd name="connsiteX1" fmla="*/ 0 w 772230"/>
                <a:gd name="connsiteY1" fmla="*/ 386115 h 772230"/>
                <a:gd name="connsiteX2" fmla="*/ 386116 w 772230"/>
                <a:gd name="connsiteY2" fmla="*/ 0 h 772230"/>
                <a:gd name="connsiteX3" fmla="*/ 772230 w 772230"/>
                <a:gd name="connsiteY3" fmla="*/ 386115 h 772230"/>
                <a:gd name="connsiteX4" fmla="*/ 386116 w 772230"/>
                <a:gd name="connsiteY4" fmla="*/ 772230 h 772230"/>
                <a:gd name="connsiteX5" fmla="*/ 386116 w 772230"/>
                <a:gd name="connsiteY5" fmla="*/ 219013 h 772230"/>
                <a:gd name="connsiteX6" fmla="*/ 219013 w 772230"/>
                <a:gd name="connsiteY6" fmla="*/ 386115 h 772230"/>
                <a:gd name="connsiteX7" fmla="*/ 386116 w 772230"/>
                <a:gd name="connsiteY7" fmla="*/ 553218 h 772230"/>
                <a:gd name="connsiteX8" fmla="*/ 553218 w 772230"/>
                <a:gd name="connsiteY8" fmla="*/ 386115 h 772230"/>
                <a:gd name="connsiteX9" fmla="*/ 386116 w 772230"/>
                <a:gd name="connsiteY9" fmla="*/ 219013 h 7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2230" h="772230">
                  <a:moveTo>
                    <a:pt x="386116" y="772230"/>
                  </a:moveTo>
                  <a:cubicBezTo>
                    <a:pt x="173227" y="772230"/>
                    <a:pt x="0" y="599004"/>
                    <a:pt x="0" y="386115"/>
                  </a:cubicBezTo>
                  <a:cubicBezTo>
                    <a:pt x="0" y="173227"/>
                    <a:pt x="173227" y="0"/>
                    <a:pt x="386116" y="0"/>
                  </a:cubicBezTo>
                  <a:cubicBezTo>
                    <a:pt x="599003" y="0"/>
                    <a:pt x="772230" y="173227"/>
                    <a:pt x="772230" y="386115"/>
                  </a:cubicBezTo>
                  <a:cubicBezTo>
                    <a:pt x="772230" y="599004"/>
                    <a:pt x="599003" y="772230"/>
                    <a:pt x="386116" y="772230"/>
                  </a:cubicBezTo>
                  <a:close/>
                  <a:moveTo>
                    <a:pt x="386116" y="219013"/>
                  </a:moveTo>
                  <a:cubicBezTo>
                    <a:pt x="293961" y="219013"/>
                    <a:pt x="219013" y="293961"/>
                    <a:pt x="219013" y="386115"/>
                  </a:cubicBezTo>
                  <a:cubicBezTo>
                    <a:pt x="219013" y="478270"/>
                    <a:pt x="293961" y="553218"/>
                    <a:pt x="386116" y="553218"/>
                  </a:cubicBezTo>
                  <a:cubicBezTo>
                    <a:pt x="478269" y="553218"/>
                    <a:pt x="553218" y="478270"/>
                    <a:pt x="553218" y="386115"/>
                  </a:cubicBezTo>
                  <a:cubicBezTo>
                    <a:pt x="553218" y="293961"/>
                    <a:pt x="478269" y="219013"/>
                    <a:pt x="386116" y="219013"/>
                  </a:cubicBezTo>
                  <a:close/>
                </a:path>
              </a:pathLst>
            </a:custGeom>
            <a:grpFill/>
            <a:ln w="7287" cap="flat">
              <a:noFill/>
              <a:prstDash val="solid"/>
              <a:miter/>
            </a:ln>
          </p:spPr>
          <p:txBody>
            <a:bodyPr rtlCol="0" anchor="ctr"/>
            <a:lstStyle/>
            <a:p>
              <a:endParaRPr lang="en-US"/>
            </a:p>
          </p:txBody>
        </p:sp>
        <p:sp>
          <p:nvSpPr>
            <p:cNvPr id="58" name="Freeform: Shape 30">
              <a:extLst>
                <a:ext uri="{FF2B5EF4-FFF2-40B4-BE49-F238E27FC236}">
                  <a16:creationId xmlns:a16="http://schemas.microsoft.com/office/drawing/2014/main" id="{3C27DF81-D34B-4D80-2A5E-9BFC2925E622}"/>
                </a:ext>
              </a:extLst>
            </p:cNvPr>
            <p:cNvSpPr/>
            <p:nvPr/>
          </p:nvSpPr>
          <p:spPr>
            <a:xfrm>
              <a:off x="4549634" y="6072575"/>
              <a:ext cx="772230" cy="772230"/>
            </a:xfrm>
            <a:custGeom>
              <a:avLst/>
              <a:gdLst>
                <a:gd name="connsiteX0" fmla="*/ 386115 w 772230"/>
                <a:gd name="connsiteY0" fmla="*/ 772230 h 772230"/>
                <a:gd name="connsiteX1" fmla="*/ 0 w 772230"/>
                <a:gd name="connsiteY1" fmla="*/ 386115 h 772230"/>
                <a:gd name="connsiteX2" fmla="*/ 386115 w 772230"/>
                <a:gd name="connsiteY2" fmla="*/ 0 h 772230"/>
                <a:gd name="connsiteX3" fmla="*/ 772230 w 772230"/>
                <a:gd name="connsiteY3" fmla="*/ 386115 h 772230"/>
                <a:gd name="connsiteX4" fmla="*/ 386115 w 772230"/>
                <a:gd name="connsiteY4" fmla="*/ 772230 h 772230"/>
                <a:gd name="connsiteX5" fmla="*/ 386115 w 772230"/>
                <a:gd name="connsiteY5" fmla="*/ 219013 h 772230"/>
                <a:gd name="connsiteX6" fmla="*/ 219013 w 772230"/>
                <a:gd name="connsiteY6" fmla="*/ 386115 h 772230"/>
                <a:gd name="connsiteX7" fmla="*/ 386115 w 772230"/>
                <a:gd name="connsiteY7" fmla="*/ 553218 h 772230"/>
                <a:gd name="connsiteX8" fmla="*/ 553218 w 772230"/>
                <a:gd name="connsiteY8" fmla="*/ 386115 h 772230"/>
                <a:gd name="connsiteX9" fmla="*/ 386115 w 772230"/>
                <a:gd name="connsiteY9" fmla="*/ 219013 h 7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2230" h="772230">
                  <a:moveTo>
                    <a:pt x="386115" y="772230"/>
                  </a:moveTo>
                  <a:cubicBezTo>
                    <a:pt x="173227" y="772230"/>
                    <a:pt x="0" y="599004"/>
                    <a:pt x="0" y="386115"/>
                  </a:cubicBezTo>
                  <a:cubicBezTo>
                    <a:pt x="0" y="173227"/>
                    <a:pt x="173227" y="0"/>
                    <a:pt x="386115" y="0"/>
                  </a:cubicBezTo>
                  <a:cubicBezTo>
                    <a:pt x="599003" y="0"/>
                    <a:pt x="772230" y="173227"/>
                    <a:pt x="772230" y="386115"/>
                  </a:cubicBezTo>
                  <a:cubicBezTo>
                    <a:pt x="772230" y="599004"/>
                    <a:pt x="599003" y="772230"/>
                    <a:pt x="386115" y="772230"/>
                  </a:cubicBezTo>
                  <a:close/>
                  <a:moveTo>
                    <a:pt x="386115" y="219013"/>
                  </a:moveTo>
                  <a:cubicBezTo>
                    <a:pt x="293961" y="219013"/>
                    <a:pt x="219013" y="293961"/>
                    <a:pt x="219013" y="386115"/>
                  </a:cubicBezTo>
                  <a:cubicBezTo>
                    <a:pt x="219013" y="478270"/>
                    <a:pt x="293961" y="553218"/>
                    <a:pt x="386115" y="553218"/>
                  </a:cubicBezTo>
                  <a:cubicBezTo>
                    <a:pt x="478270" y="553218"/>
                    <a:pt x="553218" y="478270"/>
                    <a:pt x="553218" y="386115"/>
                  </a:cubicBezTo>
                  <a:cubicBezTo>
                    <a:pt x="553218" y="293961"/>
                    <a:pt x="478197" y="219013"/>
                    <a:pt x="386115" y="219013"/>
                  </a:cubicBezTo>
                  <a:close/>
                </a:path>
              </a:pathLst>
            </a:custGeom>
            <a:grpFill/>
            <a:ln w="7287" cap="flat">
              <a:noFill/>
              <a:prstDash val="solid"/>
              <a:miter/>
            </a:ln>
          </p:spPr>
          <p:txBody>
            <a:bodyPr rtlCol="0" anchor="ctr"/>
            <a:lstStyle/>
            <a:p>
              <a:endParaRPr lang="en-US"/>
            </a:p>
          </p:txBody>
        </p:sp>
        <p:sp>
          <p:nvSpPr>
            <p:cNvPr id="59" name="Freeform: Shape 31">
              <a:extLst>
                <a:ext uri="{FF2B5EF4-FFF2-40B4-BE49-F238E27FC236}">
                  <a16:creationId xmlns:a16="http://schemas.microsoft.com/office/drawing/2014/main" id="{FB2EC06D-9FA3-7A0A-D067-A1D3D75F5EC4}"/>
                </a:ext>
              </a:extLst>
            </p:cNvPr>
            <p:cNvSpPr/>
            <p:nvPr/>
          </p:nvSpPr>
          <p:spPr>
            <a:xfrm>
              <a:off x="5490425" y="6069440"/>
              <a:ext cx="772229" cy="772229"/>
            </a:xfrm>
            <a:custGeom>
              <a:avLst/>
              <a:gdLst>
                <a:gd name="connsiteX0" fmla="*/ 386115 w 772229"/>
                <a:gd name="connsiteY0" fmla="*/ 772230 h 772229"/>
                <a:gd name="connsiteX1" fmla="*/ 0 w 772229"/>
                <a:gd name="connsiteY1" fmla="*/ 386115 h 772229"/>
                <a:gd name="connsiteX2" fmla="*/ 386115 w 772229"/>
                <a:gd name="connsiteY2" fmla="*/ 0 h 772229"/>
                <a:gd name="connsiteX3" fmla="*/ 772230 w 772229"/>
                <a:gd name="connsiteY3" fmla="*/ 386115 h 772229"/>
                <a:gd name="connsiteX4" fmla="*/ 386115 w 772229"/>
                <a:gd name="connsiteY4" fmla="*/ 772230 h 772229"/>
                <a:gd name="connsiteX5" fmla="*/ 386115 w 772229"/>
                <a:gd name="connsiteY5" fmla="*/ 219013 h 772229"/>
                <a:gd name="connsiteX6" fmla="*/ 219012 w 772229"/>
                <a:gd name="connsiteY6" fmla="*/ 386115 h 772229"/>
                <a:gd name="connsiteX7" fmla="*/ 386115 w 772229"/>
                <a:gd name="connsiteY7" fmla="*/ 553218 h 772229"/>
                <a:gd name="connsiteX8" fmla="*/ 553218 w 772229"/>
                <a:gd name="connsiteY8" fmla="*/ 386115 h 772229"/>
                <a:gd name="connsiteX9" fmla="*/ 386115 w 772229"/>
                <a:gd name="connsiteY9" fmla="*/ 219013 h 772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2229" h="772229">
                  <a:moveTo>
                    <a:pt x="386115" y="772230"/>
                  </a:moveTo>
                  <a:cubicBezTo>
                    <a:pt x="173226" y="772230"/>
                    <a:pt x="0" y="599004"/>
                    <a:pt x="0" y="386115"/>
                  </a:cubicBezTo>
                  <a:cubicBezTo>
                    <a:pt x="0" y="173227"/>
                    <a:pt x="173226" y="0"/>
                    <a:pt x="386115" y="0"/>
                  </a:cubicBezTo>
                  <a:cubicBezTo>
                    <a:pt x="599003" y="0"/>
                    <a:pt x="772230" y="173227"/>
                    <a:pt x="772230" y="386115"/>
                  </a:cubicBezTo>
                  <a:cubicBezTo>
                    <a:pt x="772230" y="599004"/>
                    <a:pt x="599076" y="772230"/>
                    <a:pt x="386115" y="772230"/>
                  </a:cubicBezTo>
                  <a:close/>
                  <a:moveTo>
                    <a:pt x="386115" y="219013"/>
                  </a:moveTo>
                  <a:cubicBezTo>
                    <a:pt x="293961" y="219013"/>
                    <a:pt x="219012" y="293961"/>
                    <a:pt x="219012" y="386115"/>
                  </a:cubicBezTo>
                  <a:cubicBezTo>
                    <a:pt x="219012" y="478270"/>
                    <a:pt x="293961" y="553218"/>
                    <a:pt x="386115" y="553218"/>
                  </a:cubicBezTo>
                  <a:cubicBezTo>
                    <a:pt x="478269" y="553218"/>
                    <a:pt x="553218" y="478270"/>
                    <a:pt x="553218" y="386115"/>
                  </a:cubicBezTo>
                  <a:cubicBezTo>
                    <a:pt x="553218" y="293961"/>
                    <a:pt x="478269" y="219013"/>
                    <a:pt x="386115" y="219013"/>
                  </a:cubicBezTo>
                  <a:close/>
                </a:path>
              </a:pathLst>
            </a:custGeom>
            <a:grpFill/>
            <a:ln w="7287" cap="flat">
              <a:noFill/>
              <a:prstDash val="solid"/>
              <a:miter/>
            </a:ln>
          </p:spPr>
          <p:txBody>
            <a:bodyPr rtlCol="0" anchor="ctr"/>
            <a:lstStyle/>
            <a:p>
              <a:endParaRPr lang="en-US"/>
            </a:p>
          </p:txBody>
        </p:sp>
        <p:sp>
          <p:nvSpPr>
            <p:cNvPr id="60" name="Freeform: Shape 32">
              <a:extLst>
                <a:ext uri="{FF2B5EF4-FFF2-40B4-BE49-F238E27FC236}">
                  <a16:creationId xmlns:a16="http://schemas.microsoft.com/office/drawing/2014/main" id="{B5F5313A-2E6C-18AB-E907-3790E96FD8E9}"/>
                </a:ext>
              </a:extLst>
            </p:cNvPr>
            <p:cNvSpPr/>
            <p:nvPr/>
          </p:nvSpPr>
          <p:spPr>
            <a:xfrm>
              <a:off x="6442954" y="6072575"/>
              <a:ext cx="772230" cy="772230"/>
            </a:xfrm>
            <a:custGeom>
              <a:avLst/>
              <a:gdLst>
                <a:gd name="connsiteX0" fmla="*/ 386115 w 772230"/>
                <a:gd name="connsiteY0" fmla="*/ 772230 h 772230"/>
                <a:gd name="connsiteX1" fmla="*/ 0 w 772230"/>
                <a:gd name="connsiteY1" fmla="*/ 386115 h 772230"/>
                <a:gd name="connsiteX2" fmla="*/ 386115 w 772230"/>
                <a:gd name="connsiteY2" fmla="*/ 0 h 772230"/>
                <a:gd name="connsiteX3" fmla="*/ 772230 w 772230"/>
                <a:gd name="connsiteY3" fmla="*/ 386115 h 772230"/>
                <a:gd name="connsiteX4" fmla="*/ 386115 w 772230"/>
                <a:gd name="connsiteY4" fmla="*/ 772230 h 772230"/>
                <a:gd name="connsiteX5" fmla="*/ 386115 w 772230"/>
                <a:gd name="connsiteY5" fmla="*/ 219013 h 772230"/>
                <a:gd name="connsiteX6" fmla="*/ 219013 w 772230"/>
                <a:gd name="connsiteY6" fmla="*/ 386115 h 772230"/>
                <a:gd name="connsiteX7" fmla="*/ 386115 w 772230"/>
                <a:gd name="connsiteY7" fmla="*/ 553218 h 772230"/>
                <a:gd name="connsiteX8" fmla="*/ 553218 w 772230"/>
                <a:gd name="connsiteY8" fmla="*/ 386115 h 772230"/>
                <a:gd name="connsiteX9" fmla="*/ 386115 w 772230"/>
                <a:gd name="connsiteY9" fmla="*/ 219013 h 7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2230" h="772230">
                  <a:moveTo>
                    <a:pt x="386115" y="772230"/>
                  </a:moveTo>
                  <a:cubicBezTo>
                    <a:pt x="173227" y="772230"/>
                    <a:pt x="0" y="599004"/>
                    <a:pt x="0" y="386115"/>
                  </a:cubicBezTo>
                  <a:cubicBezTo>
                    <a:pt x="0" y="173227"/>
                    <a:pt x="173227" y="0"/>
                    <a:pt x="386115" y="0"/>
                  </a:cubicBezTo>
                  <a:cubicBezTo>
                    <a:pt x="599003" y="0"/>
                    <a:pt x="772230" y="173227"/>
                    <a:pt x="772230" y="386115"/>
                  </a:cubicBezTo>
                  <a:cubicBezTo>
                    <a:pt x="772230" y="599004"/>
                    <a:pt x="599003" y="772230"/>
                    <a:pt x="386115" y="772230"/>
                  </a:cubicBezTo>
                  <a:close/>
                  <a:moveTo>
                    <a:pt x="386115" y="219013"/>
                  </a:moveTo>
                  <a:cubicBezTo>
                    <a:pt x="293961" y="219013"/>
                    <a:pt x="219013" y="293961"/>
                    <a:pt x="219013" y="386115"/>
                  </a:cubicBezTo>
                  <a:cubicBezTo>
                    <a:pt x="219013" y="478270"/>
                    <a:pt x="293961" y="553218"/>
                    <a:pt x="386115" y="553218"/>
                  </a:cubicBezTo>
                  <a:cubicBezTo>
                    <a:pt x="478270" y="553218"/>
                    <a:pt x="553218" y="478270"/>
                    <a:pt x="553218" y="386115"/>
                  </a:cubicBezTo>
                  <a:cubicBezTo>
                    <a:pt x="553218" y="293961"/>
                    <a:pt x="478270" y="219013"/>
                    <a:pt x="386115" y="219013"/>
                  </a:cubicBezTo>
                  <a:close/>
                </a:path>
              </a:pathLst>
            </a:custGeom>
            <a:grpFill/>
            <a:ln w="7287" cap="flat">
              <a:noFill/>
              <a:prstDash val="solid"/>
              <a:miter/>
            </a:ln>
          </p:spPr>
          <p:txBody>
            <a:bodyPr rtlCol="0" anchor="ctr"/>
            <a:lstStyle/>
            <a:p>
              <a:endParaRPr lang="en-US"/>
            </a:p>
          </p:txBody>
        </p:sp>
        <p:sp>
          <p:nvSpPr>
            <p:cNvPr id="61" name="Freeform: Shape 33">
              <a:extLst>
                <a:ext uri="{FF2B5EF4-FFF2-40B4-BE49-F238E27FC236}">
                  <a16:creationId xmlns:a16="http://schemas.microsoft.com/office/drawing/2014/main" id="{90C6F0C3-8D4B-98BA-E3B7-3A88E0CE5CB5}"/>
                </a:ext>
              </a:extLst>
            </p:cNvPr>
            <p:cNvSpPr/>
            <p:nvPr/>
          </p:nvSpPr>
          <p:spPr>
            <a:xfrm>
              <a:off x="7380172" y="6072575"/>
              <a:ext cx="772229" cy="772230"/>
            </a:xfrm>
            <a:custGeom>
              <a:avLst/>
              <a:gdLst>
                <a:gd name="connsiteX0" fmla="*/ 386115 w 772229"/>
                <a:gd name="connsiteY0" fmla="*/ 772230 h 772230"/>
                <a:gd name="connsiteX1" fmla="*/ 0 w 772229"/>
                <a:gd name="connsiteY1" fmla="*/ 386115 h 772230"/>
                <a:gd name="connsiteX2" fmla="*/ 386115 w 772229"/>
                <a:gd name="connsiteY2" fmla="*/ 0 h 772230"/>
                <a:gd name="connsiteX3" fmla="*/ 772230 w 772229"/>
                <a:gd name="connsiteY3" fmla="*/ 386115 h 772230"/>
                <a:gd name="connsiteX4" fmla="*/ 386115 w 772229"/>
                <a:gd name="connsiteY4" fmla="*/ 772230 h 772230"/>
                <a:gd name="connsiteX5" fmla="*/ 386115 w 772229"/>
                <a:gd name="connsiteY5" fmla="*/ 219013 h 772230"/>
                <a:gd name="connsiteX6" fmla="*/ 219013 w 772229"/>
                <a:gd name="connsiteY6" fmla="*/ 386115 h 772230"/>
                <a:gd name="connsiteX7" fmla="*/ 386115 w 772229"/>
                <a:gd name="connsiteY7" fmla="*/ 553218 h 772230"/>
                <a:gd name="connsiteX8" fmla="*/ 553218 w 772229"/>
                <a:gd name="connsiteY8" fmla="*/ 386115 h 772230"/>
                <a:gd name="connsiteX9" fmla="*/ 386115 w 772229"/>
                <a:gd name="connsiteY9" fmla="*/ 219013 h 7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2229" h="772230">
                  <a:moveTo>
                    <a:pt x="386115" y="772230"/>
                  </a:moveTo>
                  <a:cubicBezTo>
                    <a:pt x="173227" y="772230"/>
                    <a:pt x="0" y="599004"/>
                    <a:pt x="0" y="386115"/>
                  </a:cubicBezTo>
                  <a:cubicBezTo>
                    <a:pt x="0" y="173227"/>
                    <a:pt x="173227" y="0"/>
                    <a:pt x="386115" y="0"/>
                  </a:cubicBezTo>
                  <a:cubicBezTo>
                    <a:pt x="599003" y="0"/>
                    <a:pt x="772230" y="173227"/>
                    <a:pt x="772230" y="386115"/>
                  </a:cubicBezTo>
                  <a:cubicBezTo>
                    <a:pt x="772230" y="599004"/>
                    <a:pt x="599076" y="772230"/>
                    <a:pt x="386115" y="772230"/>
                  </a:cubicBezTo>
                  <a:close/>
                  <a:moveTo>
                    <a:pt x="386115" y="219013"/>
                  </a:moveTo>
                  <a:cubicBezTo>
                    <a:pt x="293961" y="219013"/>
                    <a:pt x="219013" y="293961"/>
                    <a:pt x="219013" y="386115"/>
                  </a:cubicBezTo>
                  <a:cubicBezTo>
                    <a:pt x="219013" y="478270"/>
                    <a:pt x="293961" y="553218"/>
                    <a:pt x="386115" y="553218"/>
                  </a:cubicBezTo>
                  <a:cubicBezTo>
                    <a:pt x="478270" y="553218"/>
                    <a:pt x="553218" y="478270"/>
                    <a:pt x="553218" y="386115"/>
                  </a:cubicBezTo>
                  <a:cubicBezTo>
                    <a:pt x="553218" y="293961"/>
                    <a:pt x="478270" y="219013"/>
                    <a:pt x="386115" y="219013"/>
                  </a:cubicBezTo>
                  <a:close/>
                </a:path>
              </a:pathLst>
            </a:custGeom>
            <a:grpFill/>
            <a:ln w="7287" cap="flat">
              <a:noFill/>
              <a:prstDash val="solid"/>
              <a:miter/>
            </a:ln>
          </p:spPr>
          <p:txBody>
            <a:bodyPr rtlCol="0" anchor="ctr"/>
            <a:lstStyle/>
            <a:p>
              <a:endParaRPr lang="en-US"/>
            </a:p>
          </p:txBody>
        </p:sp>
        <p:sp>
          <p:nvSpPr>
            <p:cNvPr id="62" name="Freeform: Shape 34">
              <a:extLst>
                <a:ext uri="{FF2B5EF4-FFF2-40B4-BE49-F238E27FC236}">
                  <a16:creationId xmlns:a16="http://schemas.microsoft.com/office/drawing/2014/main" id="{12E1DBC3-5649-1D19-1A11-2337976D8D5B}"/>
                </a:ext>
              </a:extLst>
            </p:cNvPr>
            <p:cNvSpPr/>
            <p:nvPr/>
          </p:nvSpPr>
          <p:spPr>
            <a:xfrm>
              <a:off x="8317464" y="6072575"/>
              <a:ext cx="772230" cy="772230"/>
            </a:xfrm>
            <a:custGeom>
              <a:avLst/>
              <a:gdLst>
                <a:gd name="connsiteX0" fmla="*/ 386116 w 772230"/>
                <a:gd name="connsiteY0" fmla="*/ 772230 h 772230"/>
                <a:gd name="connsiteX1" fmla="*/ 0 w 772230"/>
                <a:gd name="connsiteY1" fmla="*/ 386115 h 772230"/>
                <a:gd name="connsiteX2" fmla="*/ 386116 w 772230"/>
                <a:gd name="connsiteY2" fmla="*/ 0 h 772230"/>
                <a:gd name="connsiteX3" fmla="*/ 772230 w 772230"/>
                <a:gd name="connsiteY3" fmla="*/ 386115 h 772230"/>
                <a:gd name="connsiteX4" fmla="*/ 386116 w 772230"/>
                <a:gd name="connsiteY4" fmla="*/ 772230 h 772230"/>
                <a:gd name="connsiteX5" fmla="*/ 386116 w 772230"/>
                <a:gd name="connsiteY5" fmla="*/ 219013 h 772230"/>
                <a:gd name="connsiteX6" fmla="*/ 219013 w 772230"/>
                <a:gd name="connsiteY6" fmla="*/ 386115 h 772230"/>
                <a:gd name="connsiteX7" fmla="*/ 386116 w 772230"/>
                <a:gd name="connsiteY7" fmla="*/ 553218 h 772230"/>
                <a:gd name="connsiteX8" fmla="*/ 553218 w 772230"/>
                <a:gd name="connsiteY8" fmla="*/ 386115 h 772230"/>
                <a:gd name="connsiteX9" fmla="*/ 386116 w 772230"/>
                <a:gd name="connsiteY9" fmla="*/ 219013 h 7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2230" h="772230">
                  <a:moveTo>
                    <a:pt x="386116" y="772230"/>
                  </a:moveTo>
                  <a:cubicBezTo>
                    <a:pt x="173227" y="772230"/>
                    <a:pt x="0" y="599004"/>
                    <a:pt x="0" y="386115"/>
                  </a:cubicBezTo>
                  <a:cubicBezTo>
                    <a:pt x="0" y="173227"/>
                    <a:pt x="173227" y="0"/>
                    <a:pt x="386116" y="0"/>
                  </a:cubicBezTo>
                  <a:cubicBezTo>
                    <a:pt x="599003" y="0"/>
                    <a:pt x="772230" y="173227"/>
                    <a:pt x="772230" y="386115"/>
                  </a:cubicBezTo>
                  <a:cubicBezTo>
                    <a:pt x="772230" y="599004"/>
                    <a:pt x="599003" y="772230"/>
                    <a:pt x="386116" y="772230"/>
                  </a:cubicBezTo>
                  <a:close/>
                  <a:moveTo>
                    <a:pt x="386116" y="219013"/>
                  </a:moveTo>
                  <a:cubicBezTo>
                    <a:pt x="293961" y="219013"/>
                    <a:pt x="219013" y="293961"/>
                    <a:pt x="219013" y="386115"/>
                  </a:cubicBezTo>
                  <a:cubicBezTo>
                    <a:pt x="219013" y="478270"/>
                    <a:pt x="293961" y="553218"/>
                    <a:pt x="386116" y="553218"/>
                  </a:cubicBezTo>
                  <a:cubicBezTo>
                    <a:pt x="478269" y="553218"/>
                    <a:pt x="553218" y="478270"/>
                    <a:pt x="553218" y="386115"/>
                  </a:cubicBezTo>
                  <a:cubicBezTo>
                    <a:pt x="553218" y="293961"/>
                    <a:pt x="478269" y="219013"/>
                    <a:pt x="386116" y="219013"/>
                  </a:cubicBezTo>
                  <a:close/>
                </a:path>
              </a:pathLst>
            </a:custGeom>
            <a:grpFill/>
            <a:ln w="7287" cap="flat">
              <a:noFill/>
              <a:prstDash val="solid"/>
              <a:miter/>
            </a:ln>
          </p:spPr>
          <p:txBody>
            <a:bodyPr rtlCol="0" anchor="ctr"/>
            <a:lstStyle/>
            <a:p>
              <a:endParaRPr lang="en-US"/>
            </a:p>
          </p:txBody>
        </p:sp>
        <p:sp>
          <p:nvSpPr>
            <p:cNvPr id="63" name="Freeform: Shape 35">
              <a:extLst>
                <a:ext uri="{FF2B5EF4-FFF2-40B4-BE49-F238E27FC236}">
                  <a16:creationId xmlns:a16="http://schemas.microsoft.com/office/drawing/2014/main" id="{0ACAEE13-06C2-A34E-06EA-07A4B124FF31}"/>
                </a:ext>
              </a:extLst>
            </p:cNvPr>
            <p:cNvSpPr/>
            <p:nvPr/>
          </p:nvSpPr>
          <p:spPr>
            <a:xfrm>
              <a:off x="3593971" y="1619348"/>
              <a:ext cx="772230" cy="772230"/>
            </a:xfrm>
            <a:custGeom>
              <a:avLst/>
              <a:gdLst>
                <a:gd name="connsiteX0" fmla="*/ 386115 w 772230"/>
                <a:gd name="connsiteY0" fmla="*/ 772230 h 772230"/>
                <a:gd name="connsiteX1" fmla="*/ 0 w 772230"/>
                <a:gd name="connsiteY1" fmla="*/ 386115 h 772230"/>
                <a:gd name="connsiteX2" fmla="*/ 386115 w 772230"/>
                <a:gd name="connsiteY2" fmla="*/ 0 h 772230"/>
                <a:gd name="connsiteX3" fmla="*/ 772230 w 772230"/>
                <a:gd name="connsiteY3" fmla="*/ 386115 h 772230"/>
                <a:gd name="connsiteX4" fmla="*/ 386115 w 772230"/>
                <a:gd name="connsiteY4" fmla="*/ 772230 h 772230"/>
                <a:gd name="connsiteX5" fmla="*/ 386115 w 772230"/>
                <a:gd name="connsiteY5" fmla="*/ 219085 h 772230"/>
                <a:gd name="connsiteX6" fmla="*/ 219012 w 772230"/>
                <a:gd name="connsiteY6" fmla="*/ 386188 h 772230"/>
                <a:gd name="connsiteX7" fmla="*/ 386115 w 772230"/>
                <a:gd name="connsiteY7" fmla="*/ 553291 h 772230"/>
                <a:gd name="connsiteX8" fmla="*/ 553218 w 772230"/>
                <a:gd name="connsiteY8" fmla="*/ 386188 h 772230"/>
                <a:gd name="connsiteX9" fmla="*/ 386115 w 772230"/>
                <a:gd name="connsiteY9" fmla="*/ 219085 h 7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2230" h="772230">
                  <a:moveTo>
                    <a:pt x="386115" y="772230"/>
                  </a:moveTo>
                  <a:cubicBezTo>
                    <a:pt x="173227" y="772230"/>
                    <a:pt x="0" y="599003"/>
                    <a:pt x="0" y="386115"/>
                  </a:cubicBezTo>
                  <a:cubicBezTo>
                    <a:pt x="0" y="173227"/>
                    <a:pt x="173227" y="0"/>
                    <a:pt x="386115" y="0"/>
                  </a:cubicBezTo>
                  <a:cubicBezTo>
                    <a:pt x="599003" y="0"/>
                    <a:pt x="772230" y="173227"/>
                    <a:pt x="772230" y="386115"/>
                  </a:cubicBezTo>
                  <a:cubicBezTo>
                    <a:pt x="772230" y="599076"/>
                    <a:pt x="599003" y="772230"/>
                    <a:pt x="386115" y="772230"/>
                  </a:cubicBezTo>
                  <a:close/>
                  <a:moveTo>
                    <a:pt x="386115" y="219085"/>
                  </a:moveTo>
                  <a:cubicBezTo>
                    <a:pt x="293961" y="219085"/>
                    <a:pt x="219012" y="294034"/>
                    <a:pt x="219012" y="386188"/>
                  </a:cubicBezTo>
                  <a:cubicBezTo>
                    <a:pt x="219012" y="478342"/>
                    <a:pt x="293961" y="553291"/>
                    <a:pt x="386115" y="553291"/>
                  </a:cubicBezTo>
                  <a:cubicBezTo>
                    <a:pt x="478269" y="553291"/>
                    <a:pt x="553218" y="478342"/>
                    <a:pt x="553218" y="386188"/>
                  </a:cubicBezTo>
                  <a:cubicBezTo>
                    <a:pt x="553218" y="294034"/>
                    <a:pt x="478269" y="219085"/>
                    <a:pt x="386115" y="219085"/>
                  </a:cubicBezTo>
                  <a:close/>
                </a:path>
              </a:pathLst>
            </a:custGeom>
            <a:grpFill/>
            <a:ln w="7287" cap="flat">
              <a:noFill/>
              <a:prstDash val="solid"/>
              <a:miter/>
            </a:ln>
          </p:spPr>
          <p:txBody>
            <a:bodyPr rtlCol="0" anchor="ctr"/>
            <a:lstStyle/>
            <a:p>
              <a:endParaRPr lang="en-US"/>
            </a:p>
          </p:txBody>
        </p:sp>
        <p:sp>
          <p:nvSpPr>
            <p:cNvPr id="64" name="Freeform: Shape 36">
              <a:extLst>
                <a:ext uri="{FF2B5EF4-FFF2-40B4-BE49-F238E27FC236}">
                  <a16:creationId xmlns:a16="http://schemas.microsoft.com/office/drawing/2014/main" id="{43488940-99D6-2F47-C8B6-BAA6AFA9E1CF}"/>
                </a:ext>
              </a:extLst>
            </p:cNvPr>
            <p:cNvSpPr/>
            <p:nvPr/>
          </p:nvSpPr>
          <p:spPr>
            <a:xfrm>
              <a:off x="3593971" y="2513551"/>
              <a:ext cx="772230" cy="772230"/>
            </a:xfrm>
            <a:custGeom>
              <a:avLst/>
              <a:gdLst>
                <a:gd name="connsiteX0" fmla="*/ 386115 w 772230"/>
                <a:gd name="connsiteY0" fmla="*/ 772230 h 772230"/>
                <a:gd name="connsiteX1" fmla="*/ 0 w 772230"/>
                <a:gd name="connsiteY1" fmla="*/ 386115 h 772230"/>
                <a:gd name="connsiteX2" fmla="*/ 386115 w 772230"/>
                <a:gd name="connsiteY2" fmla="*/ 0 h 772230"/>
                <a:gd name="connsiteX3" fmla="*/ 772230 w 772230"/>
                <a:gd name="connsiteY3" fmla="*/ 386115 h 772230"/>
                <a:gd name="connsiteX4" fmla="*/ 386115 w 772230"/>
                <a:gd name="connsiteY4" fmla="*/ 772230 h 772230"/>
                <a:gd name="connsiteX5" fmla="*/ 386115 w 772230"/>
                <a:gd name="connsiteY5" fmla="*/ 219012 h 772230"/>
                <a:gd name="connsiteX6" fmla="*/ 219012 w 772230"/>
                <a:gd name="connsiteY6" fmla="*/ 386115 h 772230"/>
                <a:gd name="connsiteX7" fmla="*/ 386115 w 772230"/>
                <a:gd name="connsiteY7" fmla="*/ 553218 h 772230"/>
                <a:gd name="connsiteX8" fmla="*/ 553218 w 772230"/>
                <a:gd name="connsiteY8" fmla="*/ 386115 h 772230"/>
                <a:gd name="connsiteX9" fmla="*/ 386115 w 772230"/>
                <a:gd name="connsiteY9" fmla="*/ 219012 h 7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2230" h="772230">
                  <a:moveTo>
                    <a:pt x="386115" y="772230"/>
                  </a:moveTo>
                  <a:cubicBezTo>
                    <a:pt x="173227" y="772230"/>
                    <a:pt x="0" y="599003"/>
                    <a:pt x="0" y="386115"/>
                  </a:cubicBezTo>
                  <a:cubicBezTo>
                    <a:pt x="0" y="173227"/>
                    <a:pt x="173227" y="0"/>
                    <a:pt x="386115" y="0"/>
                  </a:cubicBezTo>
                  <a:cubicBezTo>
                    <a:pt x="599003" y="0"/>
                    <a:pt x="772230" y="173227"/>
                    <a:pt x="772230" y="386115"/>
                  </a:cubicBezTo>
                  <a:cubicBezTo>
                    <a:pt x="772230" y="599003"/>
                    <a:pt x="599003" y="772230"/>
                    <a:pt x="386115" y="772230"/>
                  </a:cubicBezTo>
                  <a:close/>
                  <a:moveTo>
                    <a:pt x="386115" y="219012"/>
                  </a:moveTo>
                  <a:cubicBezTo>
                    <a:pt x="293961" y="219012"/>
                    <a:pt x="219012" y="293961"/>
                    <a:pt x="219012" y="386115"/>
                  </a:cubicBezTo>
                  <a:cubicBezTo>
                    <a:pt x="219012" y="478269"/>
                    <a:pt x="293961" y="553218"/>
                    <a:pt x="386115" y="553218"/>
                  </a:cubicBezTo>
                  <a:cubicBezTo>
                    <a:pt x="478269" y="553218"/>
                    <a:pt x="553218" y="478269"/>
                    <a:pt x="553218" y="386115"/>
                  </a:cubicBezTo>
                  <a:cubicBezTo>
                    <a:pt x="553218" y="293961"/>
                    <a:pt x="478269" y="219012"/>
                    <a:pt x="386115" y="219012"/>
                  </a:cubicBezTo>
                  <a:close/>
                </a:path>
              </a:pathLst>
            </a:custGeom>
            <a:grpFill/>
            <a:ln w="7287" cap="flat">
              <a:noFill/>
              <a:prstDash val="solid"/>
              <a:miter/>
            </a:ln>
          </p:spPr>
          <p:txBody>
            <a:bodyPr rtlCol="0" anchor="ctr"/>
            <a:lstStyle/>
            <a:p>
              <a:endParaRPr lang="en-US"/>
            </a:p>
          </p:txBody>
        </p:sp>
        <p:sp>
          <p:nvSpPr>
            <p:cNvPr id="65" name="Freeform: Shape 37">
              <a:extLst>
                <a:ext uri="{FF2B5EF4-FFF2-40B4-BE49-F238E27FC236}">
                  <a16:creationId xmlns:a16="http://schemas.microsoft.com/office/drawing/2014/main" id="{EC09D1CC-B413-B1B8-EB96-086662255617}"/>
                </a:ext>
              </a:extLst>
            </p:cNvPr>
            <p:cNvSpPr/>
            <p:nvPr/>
          </p:nvSpPr>
          <p:spPr>
            <a:xfrm>
              <a:off x="3593971" y="3394048"/>
              <a:ext cx="772230" cy="772230"/>
            </a:xfrm>
            <a:custGeom>
              <a:avLst/>
              <a:gdLst>
                <a:gd name="connsiteX0" fmla="*/ 386115 w 772230"/>
                <a:gd name="connsiteY0" fmla="*/ 772230 h 772230"/>
                <a:gd name="connsiteX1" fmla="*/ 0 w 772230"/>
                <a:gd name="connsiteY1" fmla="*/ 386115 h 772230"/>
                <a:gd name="connsiteX2" fmla="*/ 386115 w 772230"/>
                <a:gd name="connsiteY2" fmla="*/ 0 h 772230"/>
                <a:gd name="connsiteX3" fmla="*/ 772230 w 772230"/>
                <a:gd name="connsiteY3" fmla="*/ 386115 h 772230"/>
                <a:gd name="connsiteX4" fmla="*/ 386115 w 772230"/>
                <a:gd name="connsiteY4" fmla="*/ 772230 h 772230"/>
                <a:gd name="connsiteX5" fmla="*/ 386115 w 772230"/>
                <a:gd name="connsiteY5" fmla="*/ 219085 h 772230"/>
                <a:gd name="connsiteX6" fmla="*/ 219012 w 772230"/>
                <a:gd name="connsiteY6" fmla="*/ 386188 h 772230"/>
                <a:gd name="connsiteX7" fmla="*/ 386115 w 772230"/>
                <a:gd name="connsiteY7" fmla="*/ 553291 h 772230"/>
                <a:gd name="connsiteX8" fmla="*/ 553218 w 772230"/>
                <a:gd name="connsiteY8" fmla="*/ 386188 h 772230"/>
                <a:gd name="connsiteX9" fmla="*/ 386115 w 772230"/>
                <a:gd name="connsiteY9" fmla="*/ 219085 h 7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2230" h="772230">
                  <a:moveTo>
                    <a:pt x="386115" y="772230"/>
                  </a:moveTo>
                  <a:cubicBezTo>
                    <a:pt x="173227" y="772230"/>
                    <a:pt x="0" y="599003"/>
                    <a:pt x="0" y="386115"/>
                  </a:cubicBezTo>
                  <a:cubicBezTo>
                    <a:pt x="0" y="173227"/>
                    <a:pt x="173227" y="0"/>
                    <a:pt x="386115" y="0"/>
                  </a:cubicBezTo>
                  <a:cubicBezTo>
                    <a:pt x="599003" y="0"/>
                    <a:pt x="772230" y="173227"/>
                    <a:pt x="772230" y="386115"/>
                  </a:cubicBezTo>
                  <a:cubicBezTo>
                    <a:pt x="772230" y="599076"/>
                    <a:pt x="599003" y="772230"/>
                    <a:pt x="386115" y="772230"/>
                  </a:cubicBezTo>
                  <a:close/>
                  <a:moveTo>
                    <a:pt x="386115" y="219085"/>
                  </a:moveTo>
                  <a:cubicBezTo>
                    <a:pt x="293961" y="219085"/>
                    <a:pt x="219012" y="294034"/>
                    <a:pt x="219012" y="386188"/>
                  </a:cubicBezTo>
                  <a:cubicBezTo>
                    <a:pt x="219012" y="478342"/>
                    <a:pt x="293961" y="553291"/>
                    <a:pt x="386115" y="553291"/>
                  </a:cubicBezTo>
                  <a:cubicBezTo>
                    <a:pt x="478269" y="553291"/>
                    <a:pt x="553218" y="478342"/>
                    <a:pt x="553218" y="386188"/>
                  </a:cubicBezTo>
                  <a:cubicBezTo>
                    <a:pt x="553218" y="294034"/>
                    <a:pt x="478269" y="219085"/>
                    <a:pt x="386115" y="219085"/>
                  </a:cubicBezTo>
                  <a:close/>
                </a:path>
              </a:pathLst>
            </a:custGeom>
            <a:grpFill/>
            <a:ln w="7287" cap="flat">
              <a:noFill/>
              <a:prstDash val="solid"/>
              <a:miter/>
            </a:ln>
          </p:spPr>
          <p:txBody>
            <a:bodyPr rtlCol="0" anchor="ctr"/>
            <a:lstStyle/>
            <a:p>
              <a:endParaRPr lang="en-US"/>
            </a:p>
          </p:txBody>
        </p:sp>
        <p:sp>
          <p:nvSpPr>
            <p:cNvPr id="66" name="Freeform: Shape 38">
              <a:extLst>
                <a:ext uri="{FF2B5EF4-FFF2-40B4-BE49-F238E27FC236}">
                  <a16:creationId xmlns:a16="http://schemas.microsoft.com/office/drawing/2014/main" id="{F82F553C-C59E-A168-82A9-A231FAF9B6D5}"/>
                </a:ext>
              </a:extLst>
            </p:cNvPr>
            <p:cNvSpPr/>
            <p:nvPr/>
          </p:nvSpPr>
          <p:spPr>
            <a:xfrm>
              <a:off x="3593971" y="4293719"/>
              <a:ext cx="772230" cy="772230"/>
            </a:xfrm>
            <a:custGeom>
              <a:avLst/>
              <a:gdLst>
                <a:gd name="connsiteX0" fmla="*/ 386115 w 772230"/>
                <a:gd name="connsiteY0" fmla="*/ 772230 h 772230"/>
                <a:gd name="connsiteX1" fmla="*/ 0 w 772230"/>
                <a:gd name="connsiteY1" fmla="*/ 386115 h 772230"/>
                <a:gd name="connsiteX2" fmla="*/ 386115 w 772230"/>
                <a:gd name="connsiteY2" fmla="*/ 0 h 772230"/>
                <a:gd name="connsiteX3" fmla="*/ 772230 w 772230"/>
                <a:gd name="connsiteY3" fmla="*/ 386115 h 772230"/>
                <a:gd name="connsiteX4" fmla="*/ 386115 w 772230"/>
                <a:gd name="connsiteY4" fmla="*/ 772230 h 772230"/>
                <a:gd name="connsiteX5" fmla="*/ 386115 w 772230"/>
                <a:gd name="connsiteY5" fmla="*/ 219012 h 772230"/>
                <a:gd name="connsiteX6" fmla="*/ 219012 w 772230"/>
                <a:gd name="connsiteY6" fmla="*/ 386115 h 772230"/>
                <a:gd name="connsiteX7" fmla="*/ 386115 w 772230"/>
                <a:gd name="connsiteY7" fmla="*/ 553218 h 772230"/>
                <a:gd name="connsiteX8" fmla="*/ 553218 w 772230"/>
                <a:gd name="connsiteY8" fmla="*/ 386115 h 772230"/>
                <a:gd name="connsiteX9" fmla="*/ 386115 w 772230"/>
                <a:gd name="connsiteY9" fmla="*/ 219012 h 7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2230" h="772230">
                  <a:moveTo>
                    <a:pt x="386115" y="772230"/>
                  </a:moveTo>
                  <a:cubicBezTo>
                    <a:pt x="173227" y="772230"/>
                    <a:pt x="0" y="599003"/>
                    <a:pt x="0" y="386115"/>
                  </a:cubicBezTo>
                  <a:cubicBezTo>
                    <a:pt x="0" y="173227"/>
                    <a:pt x="173227" y="0"/>
                    <a:pt x="386115" y="0"/>
                  </a:cubicBezTo>
                  <a:cubicBezTo>
                    <a:pt x="599003" y="0"/>
                    <a:pt x="772230" y="173227"/>
                    <a:pt x="772230" y="386115"/>
                  </a:cubicBezTo>
                  <a:cubicBezTo>
                    <a:pt x="772230" y="599003"/>
                    <a:pt x="599003" y="772230"/>
                    <a:pt x="386115" y="772230"/>
                  </a:cubicBezTo>
                  <a:close/>
                  <a:moveTo>
                    <a:pt x="386115" y="219012"/>
                  </a:moveTo>
                  <a:cubicBezTo>
                    <a:pt x="293961" y="219012"/>
                    <a:pt x="219012" y="293961"/>
                    <a:pt x="219012" y="386115"/>
                  </a:cubicBezTo>
                  <a:cubicBezTo>
                    <a:pt x="219012" y="478269"/>
                    <a:pt x="293961" y="553218"/>
                    <a:pt x="386115" y="553218"/>
                  </a:cubicBezTo>
                  <a:cubicBezTo>
                    <a:pt x="478269" y="553218"/>
                    <a:pt x="553218" y="478269"/>
                    <a:pt x="553218" y="386115"/>
                  </a:cubicBezTo>
                  <a:cubicBezTo>
                    <a:pt x="553218" y="293961"/>
                    <a:pt x="478269" y="219012"/>
                    <a:pt x="386115" y="219012"/>
                  </a:cubicBezTo>
                  <a:close/>
                </a:path>
              </a:pathLst>
            </a:custGeom>
            <a:grpFill/>
            <a:ln w="7287" cap="flat">
              <a:noFill/>
              <a:prstDash val="solid"/>
              <a:miter/>
            </a:ln>
          </p:spPr>
          <p:txBody>
            <a:bodyPr rtlCol="0" anchor="ctr"/>
            <a:lstStyle/>
            <a:p>
              <a:endParaRPr lang="en-US"/>
            </a:p>
          </p:txBody>
        </p:sp>
        <p:sp>
          <p:nvSpPr>
            <p:cNvPr id="67" name="Freeform: Shape 39">
              <a:extLst>
                <a:ext uri="{FF2B5EF4-FFF2-40B4-BE49-F238E27FC236}">
                  <a16:creationId xmlns:a16="http://schemas.microsoft.com/office/drawing/2014/main" id="{273CFD97-872F-EB4E-9C88-D3F320B1355E}"/>
                </a:ext>
              </a:extLst>
            </p:cNvPr>
            <p:cNvSpPr/>
            <p:nvPr/>
          </p:nvSpPr>
          <p:spPr>
            <a:xfrm>
              <a:off x="461939" y="1896006"/>
              <a:ext cx="3351067" cy="2092087"/>
            </a:xfrm>
            <a:custGeom>
              <a:avLst/>
              <a:gdLst>
                <a:gd name="connsiteX0" fmla="*/ 109676 w 3351067"/>
                <a:gd name="connsiteY0" fmla="*/ 2092088 h 2092087"/>
                <a:gd name="connsiteX1" fmla="*/ 15553 w 3351067"/>
                <a:gd name="connsiteY1" fmla="*/ 2038793 h 2092087"/>
                <a:gd name="connsiteX2" fmla="*/ 53318 w 3351067"/>
                <a:gd name="connsiteY2" fmla="*/ 1888604 h 2092087"/>
                <a:gd name="connsiteX3" fmla="*/ 3185327 w 3351067"/>
                <a:gd name="connsiteY3" fmla="*/ 15553 h 2092087"/>
                <a:gd name="connsiteX4" fmla="*/ 3335515 w 3351067"/>
                <a:gd name="connsiteY4" fmla="*/ 53318 h 2092087"/>
                <a:gd name="connsiteX5" fmla="*/ 3297749 w 3351067"/>
                <a:gd name="connsiteY5" fmla="*/ 203507 h 2092087"/>
                <a:gd name="connsiteX6" fmla="*/ 165741 w 3351067"/>
                <a:gd name="connsiteY6" fmla="*/ 2076558 h 2092087"/>
                <a:gd name="connsiteX7" fmla="*/ 109676 w 3351067"/>
                <a:gd name="connsiteY7" fmla="*/ 2092088 h 2092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1067" h="2092087">
                  <a:moveTo>
                    <a:pt x="109676" y="2092088"/>
                  </a:moveTo>
                  <a:cubicBezTo>
                    <a:pt x="72420" y="2092088"/>
                    <a:pt x="36112" y="2073059"/>
                    <a:pt x="15553" y="2038793"/>
                  </a:cubicBezTo>
                  <a:cubicBezTo>
                    <a:pt x="-15506" y="1986883"/>
                    <a:pt x="1409" y="1919663"/>
                    <a:pt x="53318" y="1888604"/>
                  </a:cubicBezTo>
                  <a:lnTo>
                    <a:pt x="3185327" y="15553"/>
                  </a:lnTo>
                  <a:cubicBezTo>
                    <a:pt x="3237236" y="-15506"/>
                    <a:pt x="3304457" y="1409"/>
                    <a:pt x="3335515" y="53318"/>
                  </a:cubicBezTo>
                  <a:cubicBezTo>
                    <a:pt x="3366573" y="105228"/>
                    <a:pt x="3349659" y="172448"/>
                    <a:pt x="3297749" y="203507"/>
                  </a:cubicBezTo>
                  <a:lnTo>
                    <a:pt x="165741" y="2076558"/>
                  </a:lnTo>
                  <a:cubicBezTo>
                    <a:pt x="148170" y="2087130"/>
                    <a:pt x="128777" y="2092088"/>
                    <a:pt x="109676" y="2092088"/>
                  </a:cubicBezTo>
                  <a:close/>
                </a:path>
              </a:pathLst>
            </a:custGeom>
            <a:grpFill/>
            <a:ln w="7287" cap="flat">
              <a:noFill/>
              <a:prstDash val="solid"/>
              <a:miter/>
            </a:ln>
          </p:spPr>
          <p:txBody>
            <a:bodyPr rtlCol="0" anchor="ctr"/>
            <a:lstStyle/>
            <a:p>
              <a:endParaRPr lang="en-US"/>
            </a:p>
          </p:txBody>
        </p:sp>
        <p:sp>
          <p:nvSpPr>
            <p:cNvPr id="68" name="Freeform: Shape 40">
              <a:extLst>
                <a:ext uri="{FF2B5EF4-FFF2-40B4-BE49-F238E27FC236}">
                  <a16:creationId xmlns:a16="http://schemas.microsoft.com/office/drawing/2014/main" id="{1FF809C8-EFDE-97BC-8ED2-4FD7296CB4F2}"/>
                </a:ext>
              </a:extLst>
            </p:cNvPr>
            <p:cNvSpPr/>
            <p:nvPr/>
          </p:nvSpPr>
          <p:spPr>
            <a:xfrm>
              <a:off x="461992" y="2790189"/>
              <a:ext cx="3351107" cy="1197977"/>
            </a:xfrm>
            <a:custGeom>
              <a:avLst/>
              <a:gdLst>
                <a:gd name="connsiteX0" fmla="*/ 109477 w 3351107"/>
                <a:gd name="connsiteY0" fmla="*/ 1197977 h 1197977"/>
                <a:gd name="connsiteX1" fmla="*/ 5001 w 3351107"/>
                <a:gd name="connsiteY1" fmla="*/ 1121133 h 1197977"/>
                <a:gd name="connsiteX2" fmla="*/ 76887 w 3351107"/>
                <a:gd name="connsiteY2" fmla="*/ 983922 h 1197977"/>
                <a:gd name="connsiteX3" fmla="*/ 3208896 w 3351107"/>
                <a:gd name="connsiteY3" fmla="*/ 5001 h 1197977"/>
                <a:gd name="connsiteX4" fmla="*/ 3346106 w 3351107"/>
                <a:gd name="connsiteY4" fmla="*/ 76887 h 1197977"/>
                <a:gd name="connsiteX5" fmla="*/ 3274220 w 3351107"/>
                <a:gd name="connsiteY5" fmla="*/ 214098 h 1197977"/>
                <a:gd name="connsiteX6" fmla="*/ 142139 w 3351107"/>
                <a:gd name="connsiteY6" fmla="*/ 1192947 h 1197977"/>
                <a:gd name="connsiteX7" fmla="*/ 109477 w 3351107"/>
                <a:gd name="connsiteY7" fmla="*/ 1197977 h 119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1107" h="1197977">
                  <a:moveTo>
                    <a:pt x="109477" y="1197977"/>
                  </a:moveTo>
                  <a:cubicBezTo>
                    <a:pt x="62889" y="1197977"/>
                    <a:pt x="19656" y="1167939"/>
                    <a:pt x="5001" y="1121133"/>
                  </a:cubicBezTo>
                  <a:cubicBezTo>
                    <a:pt x="-13007" y="1063391"/>
                    <a:pt x="19145" y="1002003"/>
                    <a:pt x="76887" y="983922"/>
                  </a:cubicBezTo>
                  <a:lnTo>
                    <a:pt x="3208896" y="5001"/>
                  </a:lnTo>
                  <a:cubicBezTo>
                    <a:pt x="3266565" y="-13007"/>
                    <a:pt x="3328026" y="19145"/>
                    <a:pt x="3346106" y="76887"/>
                  </a:cubicBezTo>
                  <a:cubicBezTo>
                    <a:pt x="3364114" y="134630"/>
                    <a:pt x="3331962" y="196017"/>
                    <a:pt x="3274220" y="214098"/>
                  </a:cubicBezTo>
                  <a:lnTo>
                    <a:pt x="142139" y="1192947"/>
                  </a:lnTo>
                  <a:cubicBezTo>
                    <a:pt x="131276" y="1196300"/>
                    <a:pt x="120267" y="1197977"/>
                    <a:pt x="109477" y="1197977"/>
                  </a:cubicBezTo>
                  <a:close/>
                </a:path>
              </a:pathLst>
            </a:custGeom>
            <a:grpFill/>
            <a:ln w="7287" cap="flat">
              <a:noFill/>
              <a:prstDash val="solid"/>
              <a:miter/>
            </a:ln>
          </p:spPr>
          <p:txBody>
            <a:bodyPr rtlCol="0" anchor="ctr"/>
            <a:lstStyle/>
            <a:p>
              <a:endParaRPr lang="en-US"/>
            </a:p>
          </p:txBody>
        </p:sp>
        <p:sp>
          <p:nvSpPr>
            <p:cNvPr id="69" name="Freeform: Shape 41">
              <a:extLst>
                <a:ext uri="{FF2B5EF4-FFF2-40B4-BE49-F238E27FC236}">
                  <a16:creationId xmlns:a16="http://schemas.microsoft.com/office/drawing/2014/main" id="{214FBE3B-ECCD-62C8-E7F7-23197CA56C92}"/>
                </a:ext>
              </a:extLst>
            </p:cNvPr>
            <p:cNvSpPr/>
            <p:nvPr/>
          </p:nvSpPr>
          <p:spPr>
            <a:xfrm>
              <a:off x="462053" y="3670662"/>
              <a:ext cx="3350984" cy="317431"/>
            </a:xfrm>
            <a:custGeom>
              <a:avLst/>
              <a:gdLst>
                <a:gd name="connsiteX0" fmla="*/ 109415 w 3350984"/>
                <a:gd name="connsiteY0" fmla="*/ 317432 h 317431"/>
                <a:gd name="connsiteX1" fmla="*/ 55 w 3350984"/>
                <a:gd name="connsiteY1" fmla="*/ 211352 h 317431"/>
                <a:gd name="connsiteX2" fmla="*/ 106062 w 3350984"/>
                <a:gd name="connsiteY2" fmla="*/ 98492 h 317431"/>
                <a:gd name="connsiteX3" fmla="*/ 3238070 w 3350984"/>
                <a:gd name="connsiteY3" fmla="*/ 68 h 317431"/>
                <a:gd name="connsiteX4" fmla="*/ 3350930 w 3350984"/>
                <a:gd name="connsiteY4" fmla="*/ 106074 h 317431"/>
                <a:gd name="connsiteX5" fmla="*/ 3244923 w 3350984"/>
                <a:gd name="connsiteY5" fmla="*/ 218934 h 317431"/>
                <a:gd name="connsiteX6" fmla="*/ 112915 w 3350984"/>
                <a:gd name="connsiteY6" fmla="*/ 317359 h 317431"/>
                <a:gd name="connsiteX7" fmla="*/ 109415 w 3350984"/>
                <a:gd name="connsiteY7" fmla="*/ 317432 h 317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0984" h="317431">
                  <a:moveTo>
                    <a:pt x="109415" y="317432"/>
                  </a:moveTo>
                  <a:cubicBezTo>
                    <a:pt x="50506" y="317432"/>
                    <a:pt x="1878" y="270625"/>
                    <a:pt x="55" y="211352"/>
                  </a:cubicBezTo>
                  <a:cubicBezTo>
                    <a:pt x="-1841" y="150912"/>
                    <a:pt x="45622" y="100387"/>
                    <a:pt x="106062" y="98492"/>
                  </a:cubicBezTo>
                  <a:lnTo>
                    <a:pt x="3238070" y="68"/>
                  </a:lnTo>
                  <a:cubicBezTo>
                    <a:pt x="3298437" y="-2047"/>
                    <a:pt x="3349034" y="45635"/>
                    <a:pt x="3350930" y="106074"/>
                  </a:cubicBezTo>
                  <a:cubicBezTo>
                    <a:pt x="3352825" y="166514"/>
                    <a:pt x="3305363" y="217039"/>
                    <a:pt x="3244923" y="218934"/>
                  </a:cubicBezTo>
                  <a:lnTo>
                    <a:pt x="112915" y="317359"/>
                  </a:lnTo>
                  <a:cubicBezTo>
                    <a:pt x="111748" y="317432"/>
                    <a:pt x="110509" y="317432"/>
                    <a:pt x="109415" y="317432"/>
                  </a:cubicBezTo>
                  <a:close/>
                </a:path>
              </a:pathLst>
            </a:custGeom>
            <a:grpFill/>
            <a:ln w="7287" cap="flat">
              <a:noFill/>
              <a:prstDash val="solid"/>
              <a:miter/>
            </a:ln>
          </p:spPr>
          <p:txBody>
            <a:bodyPr rtlCol="0" anchor="ctr"/>
            <a:lstStyle/>
            <a:p>
              <a:endParaRPr lang="en-US"/>
            </a:p>
          </p:txBody>
        </p:sp>
        <p:sp>
          <p:nvSpPr>
            <p:cNvPr id="70" name="Freeform: Shape 42">
              <a:extLst>
                <a:ext uri="{FF2B5EF4-FFF2-40B4-BE49-F238E27FC236}">
                  <a16:creationId xmlns:a16="http://schemas.microsoft.com/office/drawing/2014/main" id="{586B078D-A617-AB93-D14E-A6A21A5ADC72}"/>
                </a:ext>
              </a:extLst>
            </p:cNvPr>
            <p:cNvSpPr/>
            <p:nvPr/>
          </p:nvSpPr>
          <p:spPr>
            <a:xfrm>
              <a:off x="461960" y="3769083"/>
              <a:ext cx="3351026" cy="1020257"/>
            </a:xfrm>
            <a:custGeom>
              <a:avLst/>
              <a:gdLst>
                <a:gd name="connsiteX0" fmla="*/ 3241590 w 3351026"/>
                <a:gd name="connsiteY0" fmla="*/ 1020258 h 1020257"/>
                <a:gd name="connsiteX1" fmla="*/ 3214396 w 3351026"/>
                <a:gd name="connsiteY1" fmla="*/ 1016831 h 1020257"/>
                <a:gd name="connsiteX2" fmla="*/ 82388 w 3351026"/>
                <a:gd name="connsiteY2" fmla="*/ 215584 h 1020257"/>
                <a:gd name="connsiteX3" fmla="*/ 3430 w 3351026"/>
                <a:gd name="connsiteY3" fmla="*/ 82383 h 1020257"/>
                <a:gd name="connsiteX4" fmla="*/ 136630 w 3351026"/>
                <a:gd name="connsiteY4" fmla="*/ 3425 h 1020257"/>
                <a:gd name="connsiteX5" fmla="*/ 3268639 w 3351026"/>
                <a:gd name="connsiteY5" fmla="*/ 804672 h 1020257"/>
                <a:gd name="connsiteX6" fmla="*/ 3347597 w 3351026"/>
                <a:gd name="connsiteY6" fmla="*/ 937873 h 1020257"/>
                <a:gd name="connsiteX7" fmla="*/ 3241590 w 3351026"/>
                <a:gd name="connsiteY7" fmla="*/ 1020258 h 1020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1026" h="1020257">
                  <a:moveTo>
                    <a:pt x="3241590" y="1020258"/>
                  </a:moveTo>
                  <a:cubicBezTo>
                    <a:pt x="3232623" y="1020258"/>
                    <a:pt x="3223509" y="1019164"/>
                    <a:pt x="3214396" y="1016831"/>
                  </a:cubicBezTo>
                  <a:lnTo>
                    <a:pt x="82388" y="215584"/>
                  </a:lnTo>
                  <a:cubicBezTo>
                    <a:pt x="23771" y="200565"/>
                    <a:pt x="-11516" y="140927"/>
                    <a:pt x="3430" y="82383"/>
                  </a:cubicBezTo>
                  <a:cubicBezTo>
                    <a:pt x="18375" y="23839"/>
                    <a:pt x="78086" y="-11521"/>
                    <a:pt x="136630" y="3425"/>
                  </a:cubicBezTo>
                  <a:lnTo>
                    <a:pt x="3268639" y="804672"/>
                  </a:lnTo>
                  <a:cubicBezTo>
                    <a:pt x="3327256" y="819691"/>
                    <a:pt x="3362543" y="879329"/>
                    <a:pt x="3347597" y="937873"/>
                  </a:cubicBezTo>
                  <a:cubicBezTo>
                    <a:pt x="3334984" y="987377"/>
                    <a:pt x="3290438" y="1020258"/>
                    <a:pt x="3241590" y="1020258"/>
                  </a:cubicBezTo>
                  <a:close/>
                </a:path>
              </a:pathLst>
            </a:custGeom>
            <a:grpFill/>
            <a:ln w="7287" cap="flat">
              <a:noFill/>
              <a:prstDash val="solid"/>
              <a:miter/>
            </a:ln>
          </p:spPr>
          <p:txBody>
            <a:bodyPr rtlCol="0" anchor="ctr"/>
            <a:lstStyle/>
            <a:p>
              <a:endParaRPr lang="en-US"/>
            </a:p>
          </p:txBody>
        </p:sp>
      </p:grpSp>
    </p:spTree>
    <p:extLst>
      <p:ext uri="{BB962C8B-B14F-4D97-AF65-F5344CB8AC3E}">
        <p14:creationId xmlns:p14="http://schemas.microsoft.com/office/powerpoint/2010/main" val="182788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12E5C-7C49-C816-CADF-F290283BCC4A}"/>
              </a:ext>
            </a:extLst>
          </p:cNvPr>
          <p:cNvSpPr>
            <a:spLocks noGrp="1"/>
          </p:cNvSpPr>
          <p:nvPr>
            <p:ph type="title"/>
          </p:nvPr>
        </p:nvSpPr>
        <p:spPr/>
        <p:txBody>
          <a:bodyPr/>
          <a:lstStyle/>
          <a:p>
            <a:r>
              <a:rPr lang="en-IN" dirty="0"/>
              <a:t>Proposed Solution – AI for Smart P&amp;IDs</a:t>
            </a:r>
          </a:p>
        </p:txBody>
      </p:sp>
      <p:sp>
        <p:nvSpPr>
          <p:cNvPr id="3" name="Content Placeholder 2">
            <a:extLst>
              <a:ext uri="{FF2B5EF4-FFF2-40B4-BE49-F238E27FC236}">
                <a16:creationId xmlns:a16="http://schemas.microsoft.com/office/drawing/2014/main" id="{98EC9E4C-1C63-4CCD-92B8-8926CCC38BC0}"/>
              </a:ext>
            </a:extLst>
          </p:cNvPr>
          <p:cNvSpPr>
            <a:spLocks noGrp="1"/>
          </p:cNvSpPr>
          <p:nvPr>
            <p:ph sz="quarter" idx="21"/>
          </p:nvPr>
        </p:nvSpPr>
        <p:spPr/>
        <p:txBody>
          <a:bodyPr/>
          <a:lstStyle/>
          <a:p>
            <a:r>
              <a:rPr lang="en-IN" dirty="0"/>
              <a:t>AI model which unifies text, symbols, engineering attributes, drawing template sizes</a:t>
            </a:r>
          </a:p>
          <a:p>
            <a:r>
              <a:rPr lang="en-IN" dirty="0"/>
              <a:t>Integrates with Smart P&amp;ID – data imported/created in Hexagon Smart P&amp;ID</a:t>
            </a:r>
          </a:p>
          <a:p>
            <a:endParaRPr lang="en-IN" dirty="0"/>
          </a:p>
          <a:p>
            <a:endParaRPr lang="en-IN" dirty="0"/>
          </a:p>
        </p:txBody>
      </p:sp>
      <p:sp>
        <p:nvSpPr>
          <p:cNvPr id="4" name="Title 1">
            <a:extLst>
              <a:ext uri="{FF2B5EF4-FFF2-40B4-BE49-F238E27FC236}">
                <a16:creationId xmlns:a16="http://schemas.microsoft.com/office/drawing/2014/main" id="{B22BB66D-58C8-1FC4-E936-78268A8076A7}"/>
              </a:ext>
            </a:extLst>
          </p:cNvPr>
          <p:cNvSpPr txBox="1">
            <a:spLocks/>
          </p:cNvSpPr>
          <p:nvPr/>
        </p:nvSpPr>
        <p:spPr>
          <a:xfrm>
            <a:off x="609599" y="2615967"/>
            <a:ext cx="8867774" cy="410233"/>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2400" b="1" i="0" kern="1200">
                <a:solidFill>
                  <a:srgbClr val="000000"/>
                </a:solidFill>
                <a:latin typeface="Arial" panose="020B0604020202020204" pitchFamily="34" charset="0"/>
                <a:ea typeface="+mj-ea"/>
                <a:cs typeface="Arial" panose="020B0604020202020204" pitchFamily="34" charset="0"/>
              </a:defRPr>
            </a:lvl1pPr>
          </a:lstStyle>
          <a:p>
            <a:r>
              <a:rPr lang="en-IN" dirty="0"/>
              <a:t>Proposed AI solution will extract key information from PDFs.</a:t>
            </a:r>
          </a:p>
          <a:p>
            <a:r>
              <a:rPr lang="en-IN" dirty="0"/>
              <a:t>Convert the engineering schematics / P&amp;ID PDFs into Smart P&amp;IDs with no coding required for end user businesses.</a:t>
            </a:r>
          </a:p>
        </p:txBody>
      </p:sp>
    </p:spTree>
    <p:extLst>
      <p:ext uri="{BB962C8B-B14F-4D97-AF65-F5344CB8AC3E}">
        <p14:creationId xmlns:p14="http://schemas.microsoft.com/office/powerpoint/2010/main" val="4279392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D497E-FC24-D1B5-A732-4B720B0F10F8}"/>
              </a:ext>
            </a:extLst>
          </p:cNvPr>
          <p:cNvSpPr>
            <a:spLocks noGrp="1"/>
          </p:cNvSpPr>
          <p:nvPr>
            <p:ph type="title"/>
          </p:nvPr>
        </p:nvSpPr>
        <p:spPr/>
        <p:txBody>
          <a:bodyPr/>
          <a:lstStyle/>
          <a:p>
            <a:r>
              <a:rPr lang="en-IN" dirty="0"/>
              <a:t>Pre-processing PDFs for Training in Symbol Recognition-</a:t>
            </a:r>
            <a:br>
              <a:rPr lang="en-IN" dirty="0"/>
            </a:br>
            <a:r>
              <a:rPr lang="en-IN" dirty="0"/>
              <a:t>Also called ‘Labelled’ Training Data</a:t>
            </a:r>
          </a:p>
        </p:txBody>
      </p:sp>
      <p:sp>
        <p:nvSpPr>
          <p:cNvPr id="3" name="Content Placeholder 2">
            <a:extLst>
              <a:ext uri="{FF2B5EF4-FFF2-40B4-BE49-F238E27FC236}">
                <a16:creationId xmlns:a16="http://schemas.microsoft.com/office/drawing/2014/main" id="{F89F73D2-F37D-228C-BA69-944C1E48A484}"/>
              </a:ext>
            </a:extLst>
          </p:cNvPr>
          <p:cNvSpPr>
            <a:spLocks noGrp="1"/>
          </p:cNvSpPr>
          <p:nvPr>
            <p:ph sz="quarter" idx="21"/>
          </p:nvPr>
        </p:nvSpPr>
        <p:spPr/>
        <p:txBody>
          <a:bodyPr/>
          <a:lstStyle/>
          <a:p>
            <a:pPr marL="0" indent="0">
              <a:buNone/>
            </a:pPr>
            <a:r>
              <a:rPr lang="en-IN" b="1" dirty="0"/>
              <a:t>Assumption – Hexagon Smart PID drawings which will be used on training for first phase model will be closely similar to AutoCAD PDFs, flat-filed PDFs</a:t>
            </a:r>
          </a:p>
          <a:p>
            <a:pPr marL="0" indent="0">
              <a:buNone/>
            </a:pPr>
            <a:endParaRPr lang="en-IN" b="1" dirty="0"/>
          </a:p>
          <a:p>
            <a:pPr marL="0" indent="0">
              <a:buNone/>
            </a:pPr>
            <a:r>
              <a:rPr lang="en-IN" b="1" dirty="0"/>
              <a:t>Pre-process Smart P&amp;IDs - using Plaice Automation</a:t>
            </a:r>
          </a:p>
          <a:p>
            <a:pPr marL="0" indent="0">
              <a:buNone/>
            </a:pPr>
            <a:endParaRPr lang="en-IN" b="1" dirty="0"/>
          </a:p>
          <a:p>
            <a:pPr marL="342900" indent="-342900">
              <a:buFont typeface="+mj-lt"/>
              <a:buAutoNum type="arabicPeriod"/>
            </a:pPr>
            <a:r>
              <a:rPr lang="en-IN" dirty="0"/>
              <a:t>Start with Smart P&amp;IDs</a:t>
            </a:r>
          </a:p>
          <a:p>
            <a:pPr marL="342900" indent="-342900">
              <a:buFont typeface="+mj-lt"/>
              <a:buAutoNum type="arabicPeriod"/>
            </a:pPr>
            <a:r>
              <a:rPr lang="en-IN" dirty="0"/>
              <a:t>Remove symbols that are of Label/Text Category using Plaice Automation</a:t>
            </a:r>
          </a:p>
          <a:p>
            <a:pPr marL="342900" indent="-342900">
              <a:buFont typeface="+mj-lt"/>
              <a:buAutoNum type="arabicPeriod"/>
            </a:pPr>
            <a:r>
              <a:rPr lang="en-IN" dirty="0"/>
              <a:t>Place new single Text Label on each Item that displays the symbol name, symbol type</a:t>
            </a:r>
            <a:r>
              <a:rPr lang="en-IN" dirty="0">
                <a:sym typeface="Wingdings" panose="05000000000000000000" pitchFamily="2" charset="2"/>
              </a:rPr>
              <a:t> </a:t>
            </a:r>
            <a:r>
              <a:rPr lang="en-IN" b="1" dirty="0">
                <a:sym typeface="Wingdings" panose="05000000000000000000" pitchFamily="2" charset="2"/>
              </a:rPr>
              <a:t>Literally labelling the dataset</a:t>
            </a:r>
            <a:endParaRPr lang="en-IN" b="1" dirty="0"/>
          </a:p>
          <a:p>
            <a:pPr marL="342900" indent="-342900">
              <a:buFont typeface="+mj-lt"/>
              <a:buAutoNum type="arabicPeriod"/>
            </a:pPr>
            <a:r>
              <a:rPr lang="en-IN" dirty="0"/>
              <a:t>Batch convert these Smart P&amp;IDs to PDFs (To diversify train dataset </a:t>
            </a:r>
            <a:r>
              <a:rPr lang="en-IN" dirty="0" err="1"/>
              <a:t>color</a:t>
            </a:r>
            <a:r>
              <a:rPr lang="en-IN" dirty="0"/>
              <a:t> &amp; B&amp;W, 1200dpi, 900 dpi &amp; below)</a:t>
            </a:r>
          </a:p>
          <a:p>
            <a:pPr marL="342900" indent="-342900">
              <a:buFont typeface="+mj-lt"/>
              <a:buAutoNum type="arabicPeriod"/>
            </a:pPr>
            <a:r>
              <a:rPr lang="en-IN" dirty="0"/>
              <a:t>This will be the train dataset or labelled data for the AI/ML model.</a:t>
            </a:r>
          </a:p>
          <a:p>
            <a:pPr marL="0" indent="0">
              <a:buNone/>
            </a:pPr>
            <a:endParaRPr lang="en-IN" dirty="0"/>
          </a:p>
          <a:p>
            <a:pPr marL="0" indent="0">
              <a:buNone/>
            </a:pPr>
            <a:r>
              <a:rPr lang="en-IN" dirty="0"/>
              <a:t>…contd.</a:t>
            </a:r>
          </a:p>
        </p:txBody>
      </p:sp>
    </p:spTree>
    <p:extLst>
      <p:ext uri="{BB962C8B-B14F-4D97-AF65-F5344CB8AC3E}">
        <p14:creationId xmlns:p14="http://schemas.microsoft.com/office/powerpoint/2010/main" val="3333701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869</TotalTime>
  <Words>917</Words>
  <Application>Microsoft Office PowerPoint</Application>
  <PresentationFormat>Widescreen</PresentationFormat>
  <Paragraphs>101</Paragraphs>
  <Slides>19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Segoe UI</vt:lpstr>
      <vt:lpstr>Office Theme</vt:lpstr>
      <vt:lpstr>PowerPoint Presentation</vt:lpstr>
      <vt:lpstr>PowerPoint Presentation</vt:lpstr>
      <vt:lpstr>Digital Transformation and Legacy Systems</vt:lpstr>
      <vt:lpstr>Businesses are wanting &amp; waiting for the easy solution </vt:lpstr>
      <vt:lpstr>Output 1– Object Detection ---gives symbols, location</vt:lpstr>
      <vt:lpstr>Output 2 – Text Extraction using OCR. ---gives Text &amp; Tag information. </vt:lpstr>
      <vt:lpstr>Business Requirement</vt:lpstr>
      <vt:lpstr>Proposed Solution – AI for Smart P&amp;IDs</vt:lpstr>
      <vt:lpstr>Pre-processing PDFs for Training in Symbol Recognition- Also called ‘Labelled’ Training Data</vt:lpstr>
      <vt:lpstr>Existing Shapes or Symbol legend:</vt:lpstr>
      <vt:lpstr>Pre-processing Smart P&amp;ID to create training dataset</vt:lpstr>
      <vt:lpstr>Text Extraction using OCR</vt:lpstr>
      <vt:lpstr>Model Train - Overview</vt:lpstr>
      <vt:lpstr>ML Model Test – Technical Overview</vt:lpstr>
      <vt:lpstr>Schedule</vt:lpstr>
      <vt:lpstr>User Homework / configuration</vt:lpstr>
      <vt:lpstr>Scope</vt:lpstr>
      <vt:lpstr>Thank you</vt:lpstr>
      <vt:lpstr>Resources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agenda</dc:title>
  <dc:creator>SREERAM Lavanya</dc:creator>
  <cp:lastModifiedBy>Lavanya SREERAM</cp:lastModifiedBy>
  <cp:revision>101</cp:revision>
  <dcterms:created xsi:type="dcterms:W3CDTF">2023-05-16T12:22:53Z</dcterms:created>
  <dcterms:modified xsi:type="dcterms:W3CDTF">2023-05-22T17:04:52Z</dcterms:modified>
</cp:coreProperties>
</file>