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Voluntary. Not funded. Community group. Suggestions welcomed, demands (not so much)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Voluntary. Not funded. Community group. Suggestions welcomed, demands (not so much)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Voluntary. Not funded. Community group. Suggestions welcomed, demands (not so much)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rgbClr val="00C2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11000"/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00C26A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00C26A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0C26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6A"/>
              </a:buClr>
              <a:buFont typeface="Alfa Slab One"/>
              <a:buNone/>
              <a:defRPr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C26A"/>
              </a:buClr>
              <a:buSzPct val="100000"/>
              <a:buFont typeface="Alfa Slab One"/>
              <a:buNone/>
              <a:defRPr sz="3000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6.jpg"/><Relationship Id="rId5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7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41" y="2344775"/>
            <a:ext cx="1893950" cy="82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311700" y="3524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Welcome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079" y="602275"/>
            <a:ext cx="1987874" cy="19878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Bristol Refugee Hack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Tech for refugees: the Bristol Refugee Hackday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360Giving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Opening up grant-making - 360Giving's GrantNav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Community</a:t>
            </a:r>
            <a:r>
              <a:rPr lang="en-GB"/>
              <a:t> Shout Outs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Shout outs are a way of letting the meetup group know about events, projects, other meetup groups, tools, and anything you think will be of interest.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Form orderly 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60 seconds </a:t>
            </a:r>
            <a:r>
              <a:rPr b="1" lang="en-GB"/>
              <a:t>max </a:t>
            </a:r>
            <a:r>
              <a:rPr lang="en-GB"/>
              <a:t>(shorter if possible!)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the details on a sticky note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 title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Your name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Contact details: twitter / email /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If you prefer not to speak in front of a group - chat to an organiser and they will do the shout out for you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7575" y="4549650"/>
            <a:ext cx="358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 #</a:t>
            </a: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communityshoutouts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41" y="2344775"/>
            <a:ext cx="1893950" cy="82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3524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Chat time!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079" y="602275"/>
            <a:ext cx="1987874" cy="198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311700" y="44612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400"/>
              <a:t>This meetup finishes at 8pm</a:t>
            </a:r>
            <a:br>
              <a:rPr lang="en-GB" sz="1400"/>
            </a:br>
            <a:r>
              <a:rPr lang="en-GB" sz="1400"/>
              <a:t>Please help us keep the room tidy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263375" y="1260150"/>
            <a:ext cx="4353000" cy="1574700"/>
          </a:xfrm>
          <a:prstGeom prst="rect">
            <a:avLst/>
          </a:prstGeom>
          <a:solidFill>
            <a:srgbClr val="00C26A"/>
          </a:solidFill>
          <a:ln cap="flat" cmpd="sng" w="9525">
            <a:solidFill>
              <a:srgbClr val="00C2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"Tech4Good Bristol"?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3059750"/>
            <a:ext cx="8520600" cy="15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Non-funded (sponsors cover meetup.com and other costs)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Run by volunteers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Community group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Focus on needs of not-for-profit sector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50" y="1314524"/>
            <a:ext cx="4237149" cy="14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Mission (should we choose to accept it)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lfa Slab One"/>
              <a:buAutoNum type="arabicPeriod"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Provide a friendly, welcoming space for people who are interested in using digital technologies for the social good</a:t>
            </a:r>
            <a:br>
              <a:rPr lang="en-GB">
                <a:latin typeface="Alfa Slab One"/>
                <a:ea typeface="Alfa Slab One"/>
                <a:cs typeface="Alfa Slab One"/>
                <a:sym typeface="Alfa Slab One"/>
              </a:rPr>
            </a:br>
            <a:br>
              <a:rPr lang="en-GB"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	</a:t>
            </a: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Previous tech knowledge/skill required = ZERO!</a:t>
            </a:r>
            <a:br>
              <a:rPr lang="en-GB">
                <a:latin typeface="Alfa Slab One"/>
                <a:ea typeface="Alfa Slab One"/>
                <a:cs typeface="Alfa Slab One"/>
                <a:sym typeface="Alfa Slab One"/>
              </a:rPr>
            </a:br>
          </a:p>
          <a:p>
            <a:pPr indent="-228600" lvl="0" marL="457200" rtl="0">
              <a:spcBef>
                <a:spcPts val="0"/>
              </a:spcBef>
              <a:buFont typeface="Alfa Slab One"/>
              <a:buAutoNum type="arabicPeriod"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Run talks and workshops to improve digital and data skills for those who work/volunteer at not-for-profit organisations</a:t>
            </a:r>
            <a:br>
              <a:rPr lang="en-GB">
                <a:latin typeface="Alfa Slab One"/>
                <a:ea typeface="Alfa Slab One"/>
                <a:cs typeface="Alfa Slab One"/>
                <a:sym typeface="Alfa Slab One"/>
              </a:rPr>
            </a:br>
          </a:p>
          <a:p>
            <a:pPr indent="-228600" lvl="0" marL="457200" rtl="0">
              <a:spcBef>
                <a:spcPts val="0"/>
              </a:spcBef>
              <a:buFont typeface="Alfa Slab One"/>
              <a:buAutoNum type="arabicPeriod"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Signpost to other local activities that are working towards similar goals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Organising Team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265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Jen Williams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Software Developer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GB"/>
              <a:t>Networked Planet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250005" y="1152475"/>
            <a:ext cx="265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Ed Howarth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Development Worker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/>
              <a:t>Voscur &amp; Bath SDR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179100" y="1152475"/>
            <a:ext cx="265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Helen Woodcock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Business Development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/>
              <a:t>KETL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30" y="1542450"/>
            <a:ext cx="1822200" cy="182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950" y="1542450"/>
            <a:ext cx="1822200" cy="182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350" y="1542450"/>
            <a:ext cx="1822200" cy="182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Plan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Quarterly Meetups for 2017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Thurs March 23rd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Thurs June 15th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September - date TBA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December - date TBA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Each Meetup Will Include: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Interesting content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"Community Shout Outs"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Time to talk to others: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Knowledge Sharing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Networking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General chat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Ideas for future sessions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7575" y="4549650"/>
            <a:ext cx="38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Sponsors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NetSquared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NetSquared gathers together nonprofits and activists, tech leaders and funders, and everyone who's interested in using technology for social change.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TechSoup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Donated technology for nonprofits.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Technology Trust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/>
              <a:t>TechSoup's UK partner - We can help your charity, social enterprise or nonprofit access the donated software, email marketing and other digital services that are right for you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076275"/>
            <a:ext cx="3999900" cy="35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Venue - Bristol Energy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 sz="1200"/>
            </a:br>
            <a:r>
              <a:rPr lang="en-GB" sz="1200"/>
              <a:t>Bristol Energy is a gas and electricity company that offers fair and transparent electricity and gas tariffs for domestic and business customers across Bristol, the South West and nationwide.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Food and Drink - KETL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"We love data. And we love helping organisations make the most of it, covering everything from data quality, integration and migration to warehousing, data analysis and visualisation."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541" y="2678025"/>
            <a:ext cx="859949" cy="9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575" y="1098931"/>
            <a:ext cx="1359924" cy="7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887" y="906000"/>
            <a:ext cx="1054224" cy="65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1453" y="3092243"/>
            <a:ext cx="859950" cy="6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8975" y="2436837"/>
            <a:ext cx="1420131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Housekeeping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73" y="276972"/>
            <a:ext cx="2275900" cy="117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Softwire &amp; Voscur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Creating Success: </a:t>
            </a:r>
            <a:br>
              <a:rPr lang="en-GB"/>
            </a:br>
            <a:r>
              <a:rPr lang="en-GB"/>
              <a:t>Positive partnership tips for Pro Bono projects!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Skills Platform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 lessons for non-profits from the social media toolkit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7575" y="4549650"/>
            <a:ext cx="15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@t4gbristol</a:t>
            </a:r>
            <a:b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>
                <a:solidFill>
                  <a:srgbClr val="00C26A"/>
                </a:solidFill>
                <a:latin typeface="Alfa Slab One"/>
                <a:ea typeface="Alfa Slab One"/>
                <a:cs typeface="Alfa Slab One"/>
                <a:sym typeface="Alfa Slab One"/>
              </a:rPr>
              <a:t>#tech4good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