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6" r:id="rId2"/>
    <p:sldId id="456" r:id="rId3"/>
    <p:sldId id="458" r:id="rId4"/>
    <p:sldId id="459" r:id="rId5"/>
    <p:sldId id="460" r:id="rId6"/>
    <p:sldId id="473" r:id="rId7"/>
    <p:sldId id="474" r:id="rId8"/>
    <p:sldId id="463" r:id="rId9"/>
    <p:sldId id="475" r:id="rId10"/>
    <p:sldId id="476" r:id="rId11"/>
    <p:sldId id="461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68" r:id="rId20"/>
    <p:sldId id="484" r:id="rId2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869CAE"/>
    <a:srgbClr val="0072C6"/>
    <a:srgbClr val="3D3D3D"/>
    <a:srgbClr val="F1EEE2"/>
    <a:srgbClr val="7E7A67"/>
    <a:srgbClr val="D8DFE4"/>
    <a:srgbClr val="DE4550"/>
    <a:srgbClr val="EBC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3" autoAdjust="0"/>
    <p:restoredTop sz="93560" autoAdjust="0"/>
  </p:normalViewPr>
  <p:slideViewPr>
    <p:cSldViewPr>
      <p:cViewPr varScale="1">
        <p:scale>
          <a:sx n="68" d="100"/>
          <a:sy n="68" d="100"/>
        </p:scale>
        <p:origin x="14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505D-8C83-4872-9A46-C8FE146BDF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97A9-8188-4A73-ADAF-E66BB82B5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3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Up to date</a:t>
            </a:r>
            <a:r>
              <a:rPr lang="en-GB" baseline="0" dirty="0"/>
              <a:t> &amp; inspiring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Specific to the sector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57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5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04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86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Up to date</a:t>
            </a:r>
            <a:r>
              <a:rPr lang="en-GB" baseline="0" dirty="0"/>
              <a:t> &amp; inspiring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Specific to the sector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40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6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7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24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Up to date</a:t>
            </a:r>
            <a:r>
              <a:rPr lang="en-GB" baseline="0" dirty="0"/>
              <a:t> &amp; inspiring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Specific to the sector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89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1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816501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0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0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Up to date</a:t>
            </a:r>
            <a:r>
              <a:rPr lang="en-GB" baseline="0" dirty="0"/>
              <a:t> &amp; inspiring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Specific to the sector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05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25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82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Up to date</a:t>
            </a:r>
            <a:r>
              <a:rPr lang="en-GB" baseline="0" dirty="0"/>
              <a:t> &amp; inspiring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Specific to the sector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2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7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one-third of World Bank reports have never been downloaded, not even once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97A9-8188-4A73-ADAF-E66BB82B58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84206"/>
            <a:ext cx="1547664" cy="424324"/>
          </a:xfrm>
          <a:prstGeom prst="rect">
            <a:avLst/>
          </a:prstGeom>
        </p:spPr>
      </p:pic>
      <p:sp>
        <p:nvSpPr>
          <p:cNvPr id="8" name="Shape 23"/>
          <p:cNvSpPr/>
          <p:nvPr userDrawn="1"/>
        </p:nvSpPr>
        <p:spPr>
          <a:xfrm>
            <a:off x="0" y="0"/>
            <a:ext cx="6443663" cy="837543"/>
          </a:xfrm>
          <a:prstGeom prst="rect">
            <a:avLst/>
          </a:prstGeom>
          <a:solidFill>
            <a:srgbClr val="FF9E1B">
              <a:alpha val="898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dirty="0">
              <a:solidFill>
                <a:srgbClr val="7E7A67"/>
              </a:solidFill>
            </a:endParaRPr>
          </a:p>
        </p:txBody>
      </p:sp>
      <p:sp>
        <p:nvSpPr>
          <p:cNvPr id="9" name="Shape 24"/>
          <p:cNvSpPr/>
          <p:nvPr userDrawn="1"/>
        </p:nvSpPr>
        <p:spPr>
          <a:xfrm>
            <a:off x="47639" y="58174"/>
            <a:ext cx="30162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Hypatia Sans Pro"/>
                <a:ea typeface="Hypatia Sans Pro"/>
                <a:cs typeface="Hypatia Sans Pro"/>
                <a:sym typeface="Hypatia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Skills Platform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9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6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7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3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1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2363-776B-4CAD-BF44-C21CECEC96C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CBD8-0791-485F-893B-13B215482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5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5013176"/>
            <a:ext cx="8288844" cy="1200329"/>
          </a:xfrm>
          <a:prstGeom prst="rect">
            <a:avLst/>
          </a:prstGeom>
          <a:ln>
            <a:solidFill>
              <a:srgbClr val="FF9E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5 Lessons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26" y="980728"/>
            <a:ext cx="4176464" cy="39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2492896"/>
            <a:ext cx="8288844" cy="2554545"/>
          </a:xfrm>
          <a:prstGeom prst="rect">
            <a:avLst/>
          </a:prstGeom>
          <a:solidFill>
            <a:srgbClr val="F1EEE2"/>
          </a:solidFill>
          <a:ln>
            <a:solidFill>
              <a:srgbClr val="3D3D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8000" dirty="0">
                <a:solidFill>
                  <a:schemeClr val="tx1"/>
                </a:solidFill>
              </a:rPr>
              <a:t>AWESOME THINGS</a:t>
            </a:r>
          </a:p>
        </p:txBody>
      </p:sp>
    </p:spTree>
    <p:extLst>
      <p:ext uri="{BB962C8B-B14F-4D97-AF65-F5344CB8AC3E}">
        <p14:creationId xmlns:p14="http://schemas.microsoft.com/office/powerpoint/2010/main" val="333369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349" y="-2259632"/>
            <a:ext cx="9649072" cy="95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988840"/>
            <a:ext cx="8288844" cy="341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Communities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3D3D3D"/>
                </a:solidFill>
              </a:rPr>
              <a:t>Campaign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0072C6"/>
                </a:solidFill>
              </a:rPr>
              <a:t>Fundraise </a:t>
            </a:r>
          </a:p>
        </p:txBody>
      </p:sp>
    </p:spTree>
    <p:extLst>
      <p:ext uri="{BB962C8B-B14F-4D97-AF65-F5344CB8AC3E}">
        <p14:creationId xmlns:p14="http://schemas.microsoft.com/office/powerpoint/2010/main" val="32711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068960"/>
            <a:ext cx="8288844" cy="1200329"/>
          </a:xfrm>
          <a:prstGeom prst="rect">
            <a:avLst/>
          </a:prstGeom>
          <a:ln>
            <a:solidFill>
              <a:srgbClr val="FF9E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332782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2636912"/>
            <a:ext cx="8288844" cy="1323439"/>
          </a:xfrm>
          <a:prstGeom prst="rect">
            <a:avLst/>
          </a:prstGeom>
          <a:solidFill>
            <a:srgbClr val="F1EEE2"/>
          </a:solidFill>
          <a:ln>
            <a:solidFill>
              <a:srgbClr val="3D3D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8000" dirty="0">
                <a:solidFill>
                  <a:schemeClr val="tx1"/>
                </a:solidFill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34348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2348880"/>
            <a:ext cx="8288844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Digital Champions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0072C6"/>
                </a:solidFill>
              </a:rPr>
              <a:t>Advocacy</a:t>
            </a:r>
          </a:p>
        </p:txBody>
      </p:sp>
    </p:spTree>
    <p:extLst>
      <p:ext uri="{BB962C8B-B14F-4D97-AF65-F5344CB8AC3E}">
        <p14:creationId xmlns:p14="http://schemas.microsoft.com/office/powerpoint/2010/main" val="348452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7992887" cy="54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0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068960"/>
            <a:ext cx="8288844" cy="1200329"/>
          </a:xfrm>
          <a:prstGeom prst="rect">
            <a:avLst/>
          </a:prstGeom>
          <a:ln>
            <a:solidFill>
              <a:srgbClr val="FF9E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278037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2852936"/>
            <a:ext cx="8288844" cy="1323439"/>
          </a:xfrm>
          <a:prstGeom prst="rect">
            <a:avLst/>
          </a:prstGeom>
          <a:solidFill>
            <a:srgbClr val="F1EEE2"/>
          </a:solidFill>
          <a:ln>
            <a:solidFill>
              <a:srgbClr val="3D3D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8000" dirty="0">
                <a:solidFill>
                  <a:schemeClr val="tx1"/>
                </a:solidFill>
              </a:rPr>
              <a:t>INSPIRE</a:t>
            </a:r>
          </a:p>
        </p:txBody>
      </p:sp>
    </p:spTree>
    <p:extLst>
      <p:ext uri="{BB962C8B-B14F-4D97-AF65-F5344CB8AC3E}">
        <p14:creationId xmlns:p14="http://schemas.microsoft.com/office/powerpoint/2010/main" val="98420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52736"/>
            <a:ext cx="5978400" cy="51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794258" y="1774352"/>
            <a:ext cx="781811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buClr>
                <a:srgbClr val="7030A0"/>
              </a:buClr>
            </a:pPr>
            <a:endParaRPr lang="en-US" sz="2000" dirty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273" y="20897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4091" y="34751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4258" y="1958141"/>
            <a:ext cx="661638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endParaRPr lang="en-GB" dirty="0"/>
          </a:p>
          <a:p>
            <a:pPr algn="l" rtl="0" latinLnBrk="1" hangingPunct="0"/>
            <a:endParaRPr lang="en-GB" dirty="0">
              <a:solidFill>
                <a:srgbClr val="000000"/>
              </a:solidFill>
            </a:endParaRPr>
          </a:p>
          <a:p>
            <a:pPr algn="l" rtl="0" latinLnBrk="1" hangingPunct="0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19" y="-1611560"/>
            <a:ext cx="9252520" cy="87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0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204864"/>
            <a:ext cx="8288844" cy="2646878"/>
          </a:xfrm>
          <a:prstGeom prst="rect">
            <a:avLst/>
          </a:prstGeom>
          <a:ln>
            <a:solidFill>
              <a:srgbClr val="FF9E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16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5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068960"/>
            <a:ext cx="8288844" cy="1200329"/>
          </a:xfrm>
          <a:prstGeom prst="rect">
            <a:avLst/>
          </a:prstGeom>
          <a:ln>
            <a:solidFill>
              <a:srgbClr val="FF9E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5306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2348880"/>
            <a:ext cx="8288844" cy="2554545"/>
          </a:xfrm>
          <a:prstGeom prst="rect">
            <a:avLst/>
          </a:prstGeom>
          <a:solidFill>
            <a:srgbClr val="F1EEE2"/>
          </a:solidFill>
          <a:ln>
            <a:solidFill>
              <a:srgbClr val="3D3D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8000" dirty="0">
                <a:solidFill>
                  <a:schemeClr val="tx1"/>
                </a:solidFill>
              </a:rPr>
              <a:t>People Don’t Read PDFs</a:t>
            </a:r>
          </a:p>
        </p:txBody>
      </p:sp>
    </p:spTree>
    <p:extLst>
      <p:ext uri="{BB962C8B-B14F-4D97-AF65-F5344CB8AC3E}">
        <p14:creationId xmlns:p14="http://schemas.microsoft.com/office/powerpoint/2010/main" val="20255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844824"/>
            <a:ext cx="8288844" cy="3785652"/>
          </a:xfrm>
          <a:prstGeom prst="rect">
            <a:avLst/>
          </a:prstGeom>
          <a:solidFill>
            <a:srgbClr val="F1EEE2"/>
          </a:solidFill>
          <a:ln>
            <a:solidFill>
              <a:srgbClr val="3D3D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8000" dirty="0">
                <a:solidFill>
                  <a:schemeClr val="tx1"/>
                </a:solidFill>
              </a:rPr>
              <a:t>They Don’t Read PowerPoint Either</a:t>
            </a:r>
          </a:p>
        </p:txBody>
      </p:sp>
    </p:spTree>
    <p:extLst>
      <p:ext uri="{BB962C8B-B14F-4D97-AF65-F5344CB8AC3E}">
        <p14:creationId xmlns:p14="http://schemas.microsoft.com/office/powerpoint/2010/main" val="64266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068960"/>
            <a:ext cx="8288844" cy="1200329"/>
          </a:xfrm>
          <a:prstGeom prst="rect">
            <a:avLst/>
          </a:prstGeom>
          <a:ln>
            <a:solidFill>
              <a:srgbClr val="FF9E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45772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2780928"/>
            <a:ext cx="8288844" cy="1323439"/>
          </a:xfrm>
          <a:prstGeom prst="rect">
            <a:avLst/>
          </a:prstGeom>
          <a:solidFill>
            <a:srgbClr val="F1EEE2"/>
          </a:solidFill>
          <a:ln>
            <a:solidFill>
              <a:srgbClr val="3D3D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8000" dirty="0">
                <a:solidFill>
                  <a:schemeClr val="tx1"/>
                </a:solidFill>
              </a:rPr>
              <a:t>Influencers</a:t>
            </a:r>
          </a:p>
        </p:txBody>
      </p:sp>
    </p:spTree>
    <p:extLst>
      <p:ext uri="{BB962C8B-B14F-4D97-AF65-F5344CB8AC3E}">
        <p14:creationId xmlns:p14="http://schemas.microsoft.com/office/powerpoint/2010/main" val="37590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" y="1556792"/>
            <a:ext cx="91337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068960"/>
            <a:ext cx="8288844" cy="1200329"/>
          </a:xfrm>
          <a:prstGeom prst="rect">
            <a:avLst/>
          </a:prstGeom>
          <a:ln>
            <a:solidFill>
              <a:srgbClr val="FF9E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71500" indent="-571500" fontAlgn="base">
              <a:buFont typeface="+mj-lt"/>
              <a:buAutoNum type="arabicPeriod"/>
              <a:defRPr sz="3200" b="1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GB" sz="7200" dirty="0">
                <a:solidFill>
                  <a:schemeClr val="tx1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44618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51603</TotalTime>
  <Words>265</Words>
  <Application>Microsoft Office PowerPoint</Application>
  <PresentationFormat>On-screen Show (4:3)</PresentationFormat>
  <Paragraphs>60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Hypatia Sans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Skills for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190</cp:revision>
  <cp:lastPrinted>2016-10-24T08:59:57Z</cp:lastPrinted>
  <dcterms:created xsi:type="dcterms:W3CDTF">2015-11-11T10:40:20Z</dcterms:created>
  <dcterms:modified xsi:type="dcterms:W3CDTF">2017-03-23T14:42:30Z</dcterms:modified>
</cp:coreProperties>
</file>