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Nunito Semi Bold" panose="020B0604020202020204" charset="0"/>
      <p:regular r:id="rId10"/>
    </p:embeddedFont>
    <p:embeddedFont>
      <p:font typeface="PT Sans" panose="020B0503020203020204" pitchFamily="34" charset="0"/>
      <p:regular r:id="rId11"/>
      <p:bold r:id="rId12"/>
    </p:embeddedFont>
    <p:embeddedFont>
      <p:font typeface="PT Sans Bold" panose="020B0703020203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1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31267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Healthcare Translation Web App with Generative AI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079677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This application facilitates real-time, multilingual communication between patients and healthcare providers, leveraging Generative AI for accurate and clear medical translations.</a:t>
            </a:r>
            <a:endParaRPr lang="en-US" sz="1850" dirty="0"/>
          </a:p>
        </p:txBody>
      </p:sp>
      <p:sp>
        <p:nvSpPr>
          <p:cNvPr id="5" name="Shape 2"/>
          <p:cNvSpPr/>
          <p:nvPr/>
        </p:nvSpPr>
        <p:spPr>
          <a:xfrm>
            <a:off x="837724" y="6875685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837724" y="6456823"/>
            <a:ext cx="3355777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dirty="0">
                <a:solidFill>
                  <a:srgbClr val="00002E"/>
                </a:solidFill>
                <a:latin typeface="PT Sans Bold" pitchFamily="34" charset="0"/>
                <a:ea typeface="PT Sans Bold" pitchFamily="34" charset="-122"/>
                <a:cs typeface="PT Sans Bold" pitchFamily="34" charset="-120"/>
              </a:rPr>
              <a:t>by Ayomide Oluwanifesimi</a:t>
            </a:r>
            <a:endParaRPr lang="en-US" sz="2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06442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Core Features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51639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37974" y="357437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35163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Language Options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401193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Select and swap languages easily.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5773" y="351639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36024" y="357437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13609" y="351639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Voice-to-Text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13609" y="401193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Accurate transcription of spoken language.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9633823" y="351639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34074" y="357437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1658" y="3516392"/>
            <a:ext cx="283749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Real-Time Translation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1658" y="4011930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Immediate translation for quick communication.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837724" y="528649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37974" y="5344478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615559" y="52864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Audio Playback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615559" y="5782032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Listen to translations for clarity.</a:t>
            </a:r>
            <a:endParaRPr lang="en-US" sz="1850" dirty="0"/>
          </a:p>
        </p:txBody>
      </p:sp>
      <p:sp>
        <p:nvSpPr>
          <p:cNvPr id="19" name="Shape 17"/>
          <p:cNvSpPr/>
          <p:nvPr/>
        </p:nvSpPr>
        <p:spPr>
          <a:xfrm>
            <a:off x="7434858" y="5286494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35108" y="5344478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212693" y="52864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Clear Text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212693" y="5782032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Remove text for a fresh start.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677239"/>
            <a:ext cx="56840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Technical Architecture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HTML, CSS, JavaScript for UI.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Flask with Groq API for translation.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22381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Voice Recognition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22381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Web Speech API for voice input.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1014710" y="3979545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Security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4710" y="4570809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Flask Limiter for rate limiting.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36005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Security Measures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423047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4224814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Input Sanitization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24124" y="4720352"/>
            <a:ext cx="22501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Prevents code injection attacks.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59" y="3423047"/>
            <a:ext cx="562451" cy="5624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33259" y="4224814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Rate Limiting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33259" y="4720352"/>
            <a:ext cx="225016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Protects against server abuse.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395" y="3423047"/>
            <a:ext cx="562570" cy="5625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2395" y="4224933"/>
            <a:ext cx="225028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Data Privacy 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2395" y="4720471"/>
            <a:ext cx="2250281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Does not store  user data; processing occurs in real-time.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2779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Role of Generative AI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638" y="2610564"/>
            <a:ext cx="2137529" cy="135719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07988" y="324635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5384482" y="2849880"/>
            <a:ext cx="27792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Accurate Translations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84482" y="3345418"/>
            <a:ext cx="277927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Medically precise output.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04936" y="3982402"/>
            <a:ext cx="8527971" cy="15240"/>
          </a:xfrm>
          <a:prstGeom prst="roundRect">
            <a:avLst>
              <a:gd name="adj" fmla="val 2356110"/>
            </a:avLst>
          </a:prstGeom>
          <a:solidFill>
            <a:srgbClr val="2D4DF2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814" y="4027527"/>
            <a:ext cx="4275058" cy="135719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07988" y="4495681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6"/>
          <p:cNvSpPr/>
          <p:nvPr/>
        </p:nvSpPr>
        <p:spPr>
          <a:xfrm>
            <a:off x="6453187" y="4266843"/>
            <a:ext cx="273260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Clarity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53187" y="4762381"/>
            <a:ext cx="273260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Clear medical terminology.</a:t>
            </a:r>
            <a:endParaRPr lang="en-US" sz="1850" dirty="0"/>
          </a:p>
        </p:txBody>
      </p:sp>
      <p:sp>
        <p:nvSpPr>
          <p:cNvPr id="12" name="Shape 8"/>
          <p:cNvSpPr/>
          <p:nvPr/>
        </p:nvSpPr>
        <p:spPr>
          <a:xfrm>
            <a:off x="6273641" y="5399365"/>
            <a:ext cx="7459266" cy="15240"/>
          </a:xfrm>
          <a:prstGeom prst="roundRect">
            <a:avLst>
              <a:gd name="adj" fmla="val 2356110"/>
            </a:avLst>
          </a:prstGeom>
          <a:solidFill>
            <a:srgbClr val="018CE1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109" y="5444490"/>
            <a:ext cx="6412587" cy="135719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08107" y="5912644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7522012" y="5683806"/>
            <a:ext cx="257032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Real-Time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22012" y="6179344"/>
            <a:ext cx="25703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Instantaneous responses.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69263"/>
            <a:ext cx="450592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User Guide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1715453"/>
            <a:ext cx="957501" cy="114895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82403" y="1906905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1. Select Languages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2082403" y="2303383"/>
            <a:ext cx="1171027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Input and output.</a:t>
            </a:r>
            <a:endParaRPr lang="en-US" sz="15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2864406"/>
            <a:ext cx="957501" cy="114895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82403" y="3055858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2. Start Recording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2082403" y="3452336"/>
            <a:ext cx="1171027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Initiate voice input.</a:t>
            </a:r>
            <a:endParaRPr lang="en-US" sz="15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4013359"/>
            <a:ext cx="957501" cy="114895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82403" y="4204811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3. View Translation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2082403" y="4601289"/>
            <a:ext cx="1171027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Real-time display.</a:t>
            </a:r>
            <a:endParaRPr lang="en-US" sz="15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" y="5162312"/>
            <a:ext cx="957501" cy="114895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82403" y="5353764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4. Play Audio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2082403" y="5750243"/>
            <a:ext cx="1171027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Listen to the translation.</a:t>
            </a:r>
            <a:endParaRPr lang="en-US" sz="150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724" y="6311265"/>
            <a:ext cx="957501" cy="114895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82403" y="6502718"/>
            <a:ext cx="2252901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5. Clear Text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2082403" y="6899196"/>
            <a:ext cx="11710273" cy="3062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Reset the interface.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060734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123724"/>
            <a:ext cx="7468553" cy="1402913"/>
          </a:xfrm>
          <a:prstGeom prst="roundRect">
            <a:avLst>
              <a:gd name="adj" fmla="val 25595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86299" y="3385899"/>
            <a:ext cx="327457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Improved Communication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86299" y="3881438"/>
            <a:ext cx="694420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Breaks down language barriers in healthcare.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6324124" y="4765953"/>
            <a:ext cx="7468553" cy="1402913"/>
          </a:xfrm>
          <a:prstGeom prst="roundRect">
            <a:avLst>
              <a:gd name="adj" fmla="val 25595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86299" y="502812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86299" y="5523667"/>
            <a:ext cx="694420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More languages and better accuracy planned.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234</Words>
  <Application>Microsoft Office PowerPoint</Application>
  <PresentationFormat>Custom</PresentationFormat>
  <Paragraphs>68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PT Sans</vt:lpstr>
      <vt:lpstr>Nunito Semi Bold</vt:lpstr>
      <vt:lpstr>Arial</vt:lpstr>
      <vt:lpstr>PT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Adu Ayomide</cp:lastModifiedBy>
  <cp:revision>2</cp:revision>
  <dcterms:created xsi:type="dcterms:W3CDTF">2025-03-15T15:03:20Z</dcterms:created>
  <dcterms:modified xsi:type="dcterms:W3CDTF">2025-03-15T20:36:47Z</dcterms:modified>
</cp:coreProperties>
</file>