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8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9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E8EE-627D-4139-A678-B2C572FBD11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95B3-4C97-4283-A48F-52E9F740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1" cy="4345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 t="1650" r="2783" b="1334"/>
          <a:stretch/>
        </p:blipFill>
        <p:spPr>
          <a:xfrm>
            <a:off x="6656732" y="2255521"/>
            <a:ext cx="2612524" cy="207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8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lap</dc:creator>
  <cp:lastModifiedBy>dell lap</cp:lastModifiedBy>
  <cp:revision>2</cp:revision>
  <dcterms:created xsi:type="dcterms:W3CDTF">2021-11-29T04:15:00Z</dcterms:created>
  <dcterms:modified xsi:type="dcterms:W3CDTF">2021-11-29T04:27:49Z</dcterms:modified>
</cp:coreProperties>
</file>