
<file path=[Content_Types].xml><?xml version="1.0" encoding="utf-8"?>
<Types xmlns="http://schemas.openxmlformats.org/package/2006/content-types">
  <Default Extension="bin" ContentType="application/vnd.openxmlformats-officedocument.oleObject"/>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1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sldIdLst>
    <p:sldId id="256" r:id="rId5"/>
    <p:sldId id="257" r:id="rId6"/>
    <p:sldId id="258" r:id="rId7"/>
    <p:sldId id="265" r:id="rId8"/>
    <p:sldId id="266" r:id="rId9"/>
    <p:sldId id="276" r:id="rId10"/>
    <p:sldId id="261" r:id="rId11"/>
    <p:sldId id="280" r:id="rId12"/>
    <p:sldId id="259" r:id="rId13"/>
    <p:sldId id="260" r:id="rId14"/>
    <p:sldId id="281" r:id="rId15"/>
    <p:sldId id="279" r:id="rId16"/>
    <p:sldId id="282" r:id="rId17"/>
    <p:sldId id="278" r:id="rId18"/>
    <p:sldId id="273" r:id="rId19"/>
    <p:sldId id="267" r:id="rId20"/>
    <p:sldId id="283"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A1293A-8C31-4D5C-ADD2-2BB82A9212E1}" v="41" dt="2022-05-31T18:02:19.6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718"/>
  </p:normalViewPr>
  <p:slideViewPr>
    <p:cSldViewPr snapToGrid="0">
      <p:cViewPr varScale="1">
        <p:scale>
          <a:sx n="78" d="100"/>
          <a:sy n="78" d="100"/>
        </p:scale>
        <p:origin x="878" y="67"/>
      </p:cViewPr>
      <p:guideLst/>
    </p:cSldViewPr>
  </p:slideViewPr>
  <p:notesTextViewPr>
    <p:cViewPr>
      <p:scale>
        <a:sx n="1" d="1"/>
        <a:sy n="1" d="1"/>
      </p:scale>
      <p:origin x="0" y="0"/>
    </p:cViewPr>
  </p:notesTextViewPr>
  <p:sorterViewPr>
    <p:cViewPr>
      <p:scale>
        <a:sx n="126" d="100"/>
        <a:sy n="126" d="100"/>
      </p:scale>
      <p:origin x="0" y="0"/>
    </p:cViewPr>
  </p:sorterViewPr>
  <p:notesViewPr>
    <p:cSldViewPr snapToGrid="0">
      <p:cViewPr varScale="1">
        <p:scale>
          <a:sx n="62" d="100"/>
          <a:sy n="62" d="100"/>
        </p:scale>
        <p:origin x="3226"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aysia Venable" userId="c5aa464755939b4c" providerId="LiveId" clId="{F5A1293A-8C31-4D5C-ADD2-2BB82A9212E1}"/>
    <pc:docChg chg="undo custSel addSld delSld modSld sldOrd">
      <pc:chgData name="Alaysia Venable" userId="c5aa464755939b4c" providerId="LiveId" clId="{F5A1293A-8C31-4D5C-ADD2-2BB82A9212E1}" dt="2022-05-31T18:25:51.303" v="4835" actId="20577"/>
      <pc:docMkLst>
        <pc:docMk/>
      </pc:docMkLst>
      <pc:sldChg chg="modSp mod modNotesTx">
        <pc:chgData name="Alaysia Venable" userId="c5aa464755939b4c" providerId="LiveId" clId="{F5A1293A-8C31-4D5C-ADD2-2BB82A9212E1}" dt="2022-05-31T14:40:50.233" v="2486" actId="20577"/>
        <pc:sldMkLst>
          <pc:docMk/>
          <pc:sldMk cId="2259308896" sldId="256"/>
        </pc:sldMkLst>
        <pc:spChg chg="mod">
          <ac:chgData name="Alaysia Venable" userId="c5aa464755939b4c" providerId="LiveId" clId="{F5A1293A-8C31-4D5C-ADD2-2BB82A9212E1}" dt="2022-05-14T20:42:03.066" v="1207" actId="20577"/>
          <ac:spMkLst>
            <pc:docMk/>
            <pc:sldMk cId="2259308896" sldId="256"/>
            <ac:spMk id="2" creationId="{51DF3D98-3C30-4CFC-8643-C81E829C8C25}"/>
          </ac:spMkLst>
        </pc:spChg>
        <pc:spChg chg="mod">
          <ac:chgData name="Alaysia Venable" userId="c5aa464755939b4c" providerId="LiveId" clId="{F5A1293A-8C31-4D5C-ADD2-2BB82A9212E1}" dt="2022-05-15T04:28:06.663" v="2286" actId="255"/>
          <ac:spMkLst>
            <pc:docMk/>
            <pc:sldMk cId="2259308896" sldId="256"/>
            <ac:spMk id="3" creationId="{A068D447-28D3-4F5F-B2DC-FD67E9015868}"/>
          </ac:spMkLst>
        </pc:spChg>
      </pc:sldChg>
      <pc:sldChg chg="modSp mod modNotesTx">
        <pc:chgData name="Alaysia Venable" userId="c5aa464755939b4c" providerId="LiveId" clId="{F5A1293A-8C31-4D5C-ADD2-2BB82A9212E1}" dt="2022-05-31T14:41:29.801" v="2604" actId="20577"/>
        <pc:sldMkLst>
          <pc:docMk/>
          <pc:sldMk cId="1325608595" sldId="257"/>
        </pc:sldMkLst>
        <pc:spChg chg="mod">
          <ac:chgData name="Alaysia Venable" userId="c5aa464755939b4c" providerId="LiveId" clId="{F5A1293A-8C31-4D5C-ADD2-2BB82A9212E1}" dt="2022-05-14T01:26:19.693" v="73" actId="403"/>
          <ac:spMkLst>
            <pc:docMk/>
            <pc:sldMk cId="1325608595" sldId="257"/>
            <ac:spMk id="3" creationId="{22788C46-D0BC-4307-AE55-7601A139E7CB}"/>
          </ac:spMkLst>
        </pc:spChg>
      </pc:sldChg>
      <pc:sldChg chg="modSp mod modNotesTx">
        <pc:chgData name="Alaysia Venable" userId="c5aa464755939b4c" providerId="LiveId" clId="{F5A1293A-8C31-4D5C-ADD2-2BB82A9212E1}" dt="2022-05-31T14:41:39.027" v="2618" actId="20577"/>
        <pc:sldMkLst>
          <pc:docMk/>
          <pc:sldMk cId="1639799154" sldId="258"/>
        </pc:sldMkLst>
        <pc:spChg chg="mod">
          <ac:chgData name="Alaysia Venable" userId="c5aa464755939b4c" providerId="LiveId" clId="{F5A1293A-8C31-4D5C-ADD2-2BB82A9212E1}" dt="2022-05-14T01:26:30.199" v="77" actId="122"/>
          <ac:spMkLst>
            <pc:docMk/>
            <pc:sldMk cId="1639799154" sldId="258"/>
            <ac:spMk id="3" creationId="{95B371F2-DBA5-415A-82C8-651F587B857A}"/>
          </ac:spMkLst>
        </pc:spChg>
      </pc:sldChg>
      <pc:sldChg chg="modSp mod ord">
        <pc:chgData name="Alaysia Venable" userId="c5aa464755939b4c" providerId="LiveId" clId="{F5A1293A-8C31-4D5C-ADD2-2BB82A9212E1}" dt="2022-05-18T01:32:15.834" v="2330"/>
        <pc:sldMkLst>
          <pc:docMk/>
          <pc:sldMk cId="3446797337" sldId="259"/>
        </pc:sldMkLst>
        <pc:spChg chg="mod">
          <ac:chgData name="Alaysia Venable" userId="c5aa464755939b4c" providerId="LiveId" clId="{F5A1293A-8C31-4D5C-ADD2-2BB82A9212E1}" dt="2022-05-14T21:55:21.018" v="1235" actId="20577"/>
          <ac:spMkLst>
            <pc:docMk/>
            <pc:sldMk cId="3446797337" sldId="259"/>
            <ac:spMk id="2" creationId="{8460295B-54B9-4937-90E3-BAB9CE69E30B}"/>
          </ac:spMkLst>
        </pc:spChg>
        <pc:spChg chg="mod">
          <ac:chgData name="Alaysia Venable" userId="c5aa464755939b4c" providerId="LiveId" clId="{F5A1293A-8C31-4D5C-ADD2-2BB82A9212E1}" dt="2022-05-18T01:31:22.501" v="2328" actId="20577"/>
          <ac:spMkLst>
            <pc:docMk/>
            <pc:sldMk cId="3446797337" sldId="259"/>
            <ac:spMk id="4" creationId="{D51A6D85-3837-435F-A342-5A3F98172B12}"/>
          </ac:spMkLst>
        </pc:spChg>
      </pc:sldChg>
      <pc:sldChg chg="addSp delSp modSp mod modClrScheme chgLayout">
        <pc:chgData name="Alaysia Venable" userId="c5aa464755939b4c" providerId="LiveId" clId="{F5A1293A-8C31-4D5C-ADD2-2BB82A9212E1}" dt="2022-05-31T14:58:11.411" v="4101" actId="20577"/>
        <pc:sldMkLst>
          <pc:docMk/>
          <pc:sldMk cId="4212917468" sldId="260"/>
        </pc:sldMkLst>
        <pc:spChg chg="mod">
          <ac:chgData name="Alaysia Venable" userId="c5aa464755939b4c" providerId="LiveId" clId="{F5A1293A-8C31-4D5C-ADD2-2BB82A9212E1}" dt="2022-05-14T22:13:19.127" v="1504" actId="20577"/>
          <ac:spMkLst>
            <pc:docMk/>
            <pc:sldMk cId="4212917468" sldId="260"/>
            <ac:spMk id="2" creationId="{F96F75DE-8A44-4EC5-83C6-95BDDF10DFD9}"/>
          </ac:spMkLst>
        </pc:spChg>
        <pc:spChg chg="mod">
          <ac:chgData name="Alaysia Venable" userId="c5aa464755939b4c" providerId="LiveId" clId="{F5A1293A-8C31-4D5C-ADD2-2BB82A9212E1}" dt="2022-05-14T22:08:00.713" v="1462" actId="26606"/>
          <ac:spMkLst>
            <pc:docMk/>
            <pc:sldMk cId="4212917468" sldId="260"/>
            <ac:spMk id="3" creationId="{4E809DF5-56B4-304A-8777-BB8576005AF2}"/>
          </ac:spMkLst>
        </pc:spChg>
        <pc:spChg chg="mod">
          <ac:chgData name="Alaysia Venable" userId="c5aa464755939b4c" providerId="LiveId" clId="{F5A1293A-8C31-4D5C-ADD2-2BB82A9212E1}" dt="2022-05-14T22:08:00.713" v="1462" actId="26606"/>
          <ac:spMkLst>
            <pc:docMk/>
            <pc:sldMk cId="4212917468" sldId="260"/>
            <ac:spMk id="5" creationId="{0A79A912-225F-BE40-9F3E-0255524448CD}"/>
          </ac:spMkLst>
        </pc:spChg>
        <pc:spChg chg="del mod">
          <ac:chgData name="Alaysia Venable" userId="c5aa464755939b4c" providerId="LiveId" clId="{F5A1293A-8C31-4D5C-ADD2-2BB82A9212E1}" dt="2022-05-14T22:08:00.713" v="1462" actId="26606"/>
          <ac:spMkLst>
            <pc:docMk/>
            <pc:sldMk cId="4212917468" sldId="260"/>
            <ac:spMk id="6" creationId="{50B6C709-8794-DF4E-A15C-6E648F09DD12}"/>
          </ac:spMkLst>
        </pc:spChg>
        <pc:spChg chg="add del mod">
          <ac:chgData name="Alaysia Venable" userId="c5aa464755939b4c" providerId="LiveId" clId="{F5A1293A-8C31-4D5C-ADD2-2BB82A9212E1}" dt="2022-05-14T22:03:56.679" v="1400" actId="478"/>
          <ac:spMkLst>
            <pc:docMk/>
            <pc:sldMk cId="4212917468" sldId="260"/>
            <ac:spMk id="8" creationId="{308E1D05-BB7C-9397-6F8D-2A5DBA49A1D4}"/>
          </ac:spMkLst>
        </pc:spChg>
        <pc:spChg chg="add mod">
          <ac:chgData name="Alaysia Venable" userId="c5aa464755939b4c" providerId="LiveId" clId="{F5A1293A-8C31-4D5C-ADD2-2BB82A9212E1}" dt="2022-05-14T22:08:00.713" v="1462" actId="26606"/>
          <ac:spMkLst>
            <pc:docMk/>
            <pc:sldMk cId="4212917468" sldId="260"/>
            <ac:spMk id="18" creationId="{627C0535-17E3-5C05-BBFF-9DEE1C537E8A}"/>
          </ac:spMkLst>
        </pc:spChg>
        <pc:graphicFrameChg chg="del mod modGraphic">
          <ac:chgData name="Alaysia Venable" userId="c5aa464755939b4c" providerId="LiveId" clId="{F5A1293A-8C31-4D5C-ADD2-2BB82A9212E1}" dt="2022-05-14T21:57:57.158" v="1388" actId="21"/>
          <ac:graphicFrameMkLst>
            <pc:docMk/>
            <pc:sldMk cId="4212917468" sldId="260"/>
            <ac:graphicFrameMk id="4" creationId="{403CD5FD-27C3-4342-BE41-F411CB8D6931}"/>
          </ac:graphicFrameMkLst>
        </pc:graphicFrameChg>
        <pc:graphicFrameChg chg="add del mod modGraphic">
          <ac:chgData name="Alaysia Venable" userId="c5aa464755939b4c" providerId="LiveId" clId="{F5A1293A-8C31-4D5C-ADD2-2BB82A9212E1}" dt="2022-05-14T21:59:54.512" v="1395"/>
          <ac:graphicFrameMkLst>
            <pc:docMk/>
            <pc:sldMk cId="4212917468" sldId="260"/>
            <ac:graphicFrameMk id="9" creationId="{9D99E95D-015C-71C3-538B-74A1B6D6B6DC}"/>
          </ac:graphicFrameMkLst>
        </pc:graphicFrameChg>
        <pc:graphicFrameChg chg="add del mod">
          <ac:chgData name="Alaysia Venable" userId="c5aa464755939b4c" providerId="LiveId" clId="{F5A1293A-8C31-4D5C-ADD2-2BB82A9212E1}" dt="2022-05-14T22:00:16.418" v="1397"/>
          <ac:graphicFrameMkLst>
            <pc:docMk/>
            <pc:sldMk cId="4212917468" sldId="260"/>
            <ac:graphicFrameMk id="10" creationId="{4E7D8DB8-91FC-A219-3547-E9B202FF6753}"/>
          </ac:graphicFrameMkLst>
        </pc:graphicFrameChg>
        <pc:graphicFrameChg chg="add del mod">
          <ac:chgData name="Alaysia Venable" userId="c5aa464755939b4c" providerId="LiveId" clId="{F5A1293A-8C31-4D5C-ADD2-2BB82A9212E1}" dt="2022-05-14T22:01:03.261" v="1399"/>
          <ac:graphicFrameMkLst>
            <pc:docMk/>
            <pc:sldMk cId="4212917468" sldId="260"/>
            <ac:graphicFrameMk id="11" creationId="{51572B92-B475-FA4A-D313-2471DF97B6DA}"/>
          </ac:graphicFrameMkLst>
        </pc:graphicFrameChg>
        <pc:graphicFrameChg chg="add del mod">
          <ac:chgData name="Alaysia Venable" userId="c5aa464755939b4c" providerId="LiveId" clId="{F5A1293A-8C31-4D5C-ADD2-2BB82A9212E1}" dt="2022-05-14T22:04:56.651" v="1402"/>
          <ac:graphicFrameMkLst>
            <pc:docMk/>
            <pc:sldMk cId="4212917468" sldId="260"/>
            <ac:graphicFrameMk id="12" creationId="{7AF594C5-6485-833E-5030-BB1BCD298BF1}"/>
          </ac:graphicFrameMkLst>
        </pc:graphicFrameChg>
        <pc:graphicFrameChg chg="add mod modGraphic">
          <ac:chgData name="Alaysia Venable" userId="c5aa464755939b4c" providerId="LiveId" clId="{F5A1293A-8C31-4D5C-ADD2-2BB82A9212E1}" dt="2022-05-31T14:58:11.411" v="4101" actId="20577"/>
          <ac:graphicFrameMkLst>
            <pc:docMk/>
            <pc:sldMk cId="4212917468" sldId="260"/>
            <ac:graphicFrameMk id="13" creationId="{BBB215C8-7B2A-75BD-C7D0-E3F49CFB767F}"/>
          </ac:graphicFrameMkLst>
        </pc:graphicFrameChg>
      </pc:sldChg>
      <pc:sldChg chg="addSp delSp modSp mod ord modClrScheme chgLayout modNotesTx">
        <pc:chgData name="Alaysia Venable" userId="c5aa464755939b4c" providerId="LiveId" clId="{F5A1293A-8C31-4D5C-ADD2-2BB82A9212E1}" dt="2022-05-31T14:50:03.311" v="3842" actId="20577"/>
        <pc:sldMkLst>
          <pc:docMk/>
          <pc:sldMk cId="1527386939" sldId="261"/>
        </pc:sldMkLst>
        <pc:spChg chg="mod">
          <ac:chgData name="Alaysia Venable" userId="c5aa464755939b4c" providerId="LiveId" clId="{F5A1293A-8C31-4D5C-ADD2-2BB82A9212E1}" dt="2022-05-14T02:01:27.781" v="1184" actId="26606"/>
          <ac:spMkLst>
            <pc:docMk/>
            <pc:sldMk cId="1527386939" sldId="261"/>
            <ac:spMk id="2" creationId="{D543047E-FBFD-4F79-BCA5-10E69740F030}"/>
          </ac:spMkLst>
        </pc:spChg>
        <pc:spChg chg="mod">
          <ac:chgData name="Alaysia Venable" userId="c5aa464755939b4c" providerId="LiveId" clId="{F5A1293A-8C31-4D5C-ADD2-2BB82A9212E1}" dt="2022-05-14T02:01:27.781" v="1184" actId="26606"/>
          <ac:spMkLst>
            <pc:docMk/>
            <pc:sldMk cId="1527386939" sldId="261"/>
            <ac:spMk id="3" creationId="{6DB30D50-1377-244D-A1A4-32FB836C1F3A}"/>
          </ac:spMkLst>
        </pc:spChg>
        <pc:spChg chg="mod">
          <ac:chgData name="Alaysia Venable" userId="c5aa464755939b4c" providerId="LiveId" clId="{F5A1293A-8C31-4D5C-ADD2-2BB82A9212E1}" dt="2022-05-14T02:01:27.781" v="1184" actId="26606"/>
          <ac:spMkLst>
            <pc:docMk/>
            <pc:sldMk cId="1527386939" sldId="261"/>
            <ac:spMk id="5" creationId="{AA926C73-F226-914E-AC56-BF3172765F9F}"/>
          </ac:spMkLst>
        </pc:spChg>
        <pc:spChg chg="mod">
          <ac:chgData name="Alaysia Venable" userId="c5aa464755939b4c" providerId="LiveId" clId="{F5A1293A-8C31-4D5C-ADD2-2BB82A9212E1}" dt="2022-05-14T02:01:27.781" v="1184" actId="26606"/>
          <ac:spMkLst>
            <pc:docMk/>
            <pc:sldMk cId="1527386939" sldId="261"/>
            <ac:spMk id="7" creationId="{50A86E01-62BB-5145-A6C3-515717DD327C}"/>
          </ac:spMkLst>
        </pc:spChg>
        <pc:spChg chg="add del mod">
          <ac:chgData name="Alaysia Venable" userId="c5aa464755939b4c" providerId="LiveId" clId="{F5A1293A-8C31-4D5C-ADD2-2BB82A9212E1}" dt="2022-05-14T01:58:44.635" v="1177" actId="478"/>
          <ac:spMkLst>
            <pc:docMk/>
            <pc:sldMk cId="1527386939" sldId="261"/>
            <ac:spMk id="9" creationId="{30C1090E-3DD0-24E6-1E0C-A3AA8167EDB3}"/>
          </ac:spMkLst>
        </pc:spChg>
        <pc:graphicFrameChg chg="del">
          <ac:chgData name="Alaysia Venable" userId="c5aa464755939b4c" providerId="LiveId" clId="{F5A1293A-8C31-4D5C-ADD2-2BB82A9212E1}" dt="2022-05-14T01:58:46.354" v="1178" actId="478"/>
          <ac:graphicFrameMkLst>
            <pc:docMk/>
            <pc:sldMk cId="1527386939" sldId="261"/>
            <ac:graphicFrameMk id="4" creationId="{5A839DA0-FCCD-084E-87E3-CCD098AB7F71}"/>
          </ac:graphicFrameMkLst>
        </pc:graphicFrameChg>
        <pc:graphicFrameChg chg="del">
          <ac:chgData name="Alaysia Venable" userId="c5aa464755939b4c" providerId="LiveId" clId="{F5A1293A-8C31-4D5C-ADD2-2BB82A9212E1}" dt="2022-05-14T01:58:42.744" v="1176" actId="478"/>
          <ac:graphicFrameMkLst>
            <pc:docMk/>
            <pc:sldMk cId="1527386939" sldId="261"/>
            <ac:graphicFrameMk id="6" creationId="{DB23E567-BDB1-4E6F-9EA8-3E4297461AEE}"/>
          </ac:graphicFrameMkLst>
        </pc:graphicFrameChg>
        <pc:graphicFrameChg chg="add del mod">
          <ac:chgData name="Alaysia Venable" userId="c5aa464755939b4c" providerId="LiveId" clId="{F5A1293A-8C31-4D5C-ADD2-2BB82A9212E1}" dt="2022-05-14T02:01:17.905" v="1180"/>
          <ac:graphicFrameMkLst>
            <pc:docMk/>
            <pc:sldMk cId="1527386939" sldId="261"/>
            <ac:graphicFrameMk id="10" creationId="{5F69BEAA-B786-2FB7-2A27-27C4CF0F6DF9}"/>
          </ac:graphicFrameMkLst>
        </pc:graphicFrameChg>
        <pc:graphicFrameChg chg="add mod modGraphic">
          <ac:chgData name="Alaysia Venable" userId="c5aa464755939b4c" providerId="LiveId" clId="{F5A1293A-8C31-4D5C-ADD2-2BB82A9212E1}" dt="2022-05-14T02:01:37.051" v="1185" actId="1076"/>
          <ac:graphicFrameMkLst>
            <pc:docMk/>
            <pc:sldMk cId="1527386939" sldId="261"/>
            <ac:graphicFrameMk id="11" creationId="{5C29D744-53B5-357D-184D-9F60191F8DC0}"/>
          </ac:graphicFrameMkLst>
        </pc:graphicFrameChg>
      </pc:sldChg>
      <pc:sldChg chg="del">
        <pc:chgData name="Alaysia Venable" userId="c5aa464755939b4c" providerId="LiveId" clId="{F5A1293A-8C31-4D5C-ADD2-2BB82A9212E1}" dt="2022-05-15T04:22:39.422" v="2264" actId="2696"/>
        <pc:sldMkLst>
          <pc:docMk/>
          <pc:sldMk cId="700209266" sldId="264"/>
        </pc:sldMkLst>
      </pc:sldChg>
      <pc:sldChg chg="modSp mod ord modNotesTx">
        <pc:chgData name="Alaysia Venable" userId="c5aa464755939b4c" providerId="LiveId" clId="{F5A1293A-8C31-4D5C-ADD2-2BB82A9212E1}" dt="2022-05-31T14:43:01.109" v="2824" actId="313"/>
        <pc:sldMkLst>
          <pc:docMk/>
          <pc:sldMk cId="2563119616" sldId="265"/>
        </pc:sldMkLst>
        <pc:spChg chg="mod">
          <ac:chgData name="Alaysia Venable" userId="c5aa464755939b4c" providerId="LiveId" clId="{F5A1293A-8C31-4D5C-ADD2-2BB82A9212E1}" dt="2022-05-14T01:37:39.934" v="172" actId="20577"/>
          <ac:spMkLst>
            <pc:docMk/>
            <pc:sldMk cId="2563119616" sldId="265"/>
            <ac:spMk id="2" creationId="{19256B7E-1633-44AB-8584-82DF5B726834}"/>
          </ac:spMkLst>
        </pc:spChg>
        <pc:spChg chg="mod">
          <ac:chgData name="Alaysia Venable" userId="c5aa464755939b4c" providerId="LiveId" clId="{F5A1293A-8C31-4D5C-ADD2-2BB82A9212E1}" dt="2022-05-14T01:26:38.758" v="86" actId="20577"/>
          <ac:spMkLst>
            <pc:docMk/>
            <pc:sldMk cId="2563119616" sldId="265"/>
            <ac:spMk id="3" creationId="{EFB90AB4-D228-4548-B072-726498212362}"/>
          </ac:spMkLst>
        </pc:spChg>
        <pc:spChg chg="mod">
          <ac:chgData name="Alaysia Venable" userId="c5aa464755939b4c" providerId="LiveId" clId="{F5A1293A-8C31-4D5C-ADD2-2BB82A9212E1}" dt="2022-05-14T01:39:59.325" v="268" actId="21"/>
          <ac:spMkLst>
            <pc:docMk/>
            <pc:sldMk cId="2563119616" sldId="265"/>
            <ac:spMk id="4" creationId="{950677C9-3E42-427F-93B8-526692906471}"/>
          </ac:spMkLst>
        </pc:spChg>
        <pc:spChg chg="mod">
          <ac:chgData name="Alaysia Venable" userId="c5aa464755939b4c" providerId="LiveId" clId="{F5A1293A-8C31-4D5C-ADD2-2BB82A9212E1}" dt="2022-05-14T01:45:59.106" v="595" actId="14100"/>
          <ac:spMkLst>
            <pc:docMk/>
            <pc:sldMk cId="2563119616" sldId="265"/>
            <ac:spMk id="5" creationId="{BDB9D020-1E25-453D-83DF-1420ACD3968D}"/>
          </ac:spMkLst>
        </pc:spChg>
        <pc:spChg chg="mod">
          <ac:chgData name="Alaysia Venable" userId="c5aa464755939b4c" providerId="LiveId" clId="{F5A1293A-8C31-4D5C-ADD2-2BB82A9212E1}" dt="2022-05-14T01:45:52.926" v="593" actId="1076"/>
          <ac:spMkLst>
            <pc:docMk/>
            <pc:sldMk cId="2563119616" sldId="265"/>
            <ac:spMk id="6" creationId="{F5018B6D-E395-49AD-92AD-AD69E3AB40C3}"/>
          </ac:spMkLst>
        </pc:spChg>
      </pc:sldChg>
      <pc:sldChg chg="addSp delSp modSp mod ord modNotesTx">
        <pc:chgData name="Alaysia Venable" userId="c5aa464755939b4c" providerId="LiveId" clId="{F5A1293A-8C31-4D5C-ADD2-2BB82A9212E1}" dt="2022-05-31T14:46:13.621" v="3360" actId="20577"/>
        <pc:sldMkLst>
          <pc:docMk/>
          <pc:sldMk cId="2721508595" sldId="266"/>
        </pc:sldMkLst>
        <pc:spChg chg="mod">
          <ac:chgData name="Alaysia Venable" userId="c5aa464755939b4c" providerId="LiveId" clId="{F5A1293A-8C31-4D5C-ADD2-2BB82A9212E1}" dt="2022-05-14T01:25:44.473" v="35" actId="20577"/>
          <ac:spMkLst>
            <pc:docMk/>
            <pc:sldMk cId="2721508595" sldId="266"/>
            <ac:spMk id="2" creationId="{E5F191A4-7839-4F63-B17C-7C366C59488C}"/>
          </ac:spMkLst>
        </pc:spChg>
        <pc:spChg chg="mod">
          <ac:chgData name="Alaysia Venable" userId="c5aa464755939b4c" providerId="LiveId" clId="{F5A1293A-8C31-4D5C-ADD2-2BB82A9212E1}" dt="2022-05-14T22:28:37.922" v="1814" actId="12"/>
          <ac:spMkLst>
            <pc:docMk/>
            <pc:sldMk cId="2721508595" sldId="266"/>
            <ac:spMk id="4" creationId="{9B9ED227-95A7-4B08-91FE-5E0EF0D41D20}"/>
          </ac:spMkLst>
        </pc:spChg>
        <pc:spChg chg="del">
          <ac:chgData name="Alaysia Venable" userId="c5aa464755939b4c" providerId="LiveId" clId="{F5A1293A-8C31-4D5C-ADD2-2BB82A9212E1}" dt="2022-05-14T01:47:05.312" v="618" actId="478"/>
          <ac:spMkLst>
            <pc:docMk/>
            <pc:sldMk cId="2721508595" sldId="266"/>
            <ac:spMk id="5" creationId="{9C2ECAAA-1E9C-4845-8EA9-E11A76F08150}"/>
          </ac:spMkLst>
        </pc:spChg>
        <pc:spChg chg="mod">
          <ac:chgData name="Alaysia Venable" userId="c5aa464755939b4c" providerId="LiveId" clId="{F5A1293A-8C31-4D5C-ADD2-2BB82A9212E1}" dt="2022-05-14T01:49:24.740" v="630" actId="1076"/>
          <ac:spMkLst>
            <pc:docMk/>
            <pc:sldMk cId="2721508595" sldId="266"/>
            <ac:spMk id="9" creationId="{472FA7B1-CD7F-3646-B44C-91A107A0CBEE}"/>
          </ac:spMkLst>
        </pc:spChg>
        <pc:spChg chg="del mod">
          <ac:chgData name="Alaysia Venable" userId="c5aa464755939b4c" providerId="LiveId" clId="{F5A1293A-8C31-4D5C-ADD2-2BB82A9212E1}" dt="2022-05-14T01:47:14.537" v="620" actId="478"/>
          <ac:spMkLst>
            <pc:docMk/>
            <pc:sldMk cId="2721508595" sldId="266"/>
            <ac:spMk id="10" creationId="{585697B7-EBBB-0E4B-AA02-0D3F94821C6E}"/>
          </ac:spMkLst>
        </pc:spChg>
        <pc:spChg chg="del">
          <ac:chgData name="Alaysia Venable" userId="c5aa464755939b4c" providerId="LiveId" clId="{F5A1293A-8C31-4D5C-ADD2-2BB82A9212E1}" dt="2022-05-14T01:46:51.683" v="615" actId="478"/>
          <ac:spMkLst>
            <pc:docMk/>
            <pc:sldMk cId="2721508595" sldId="266"/>
            <ac:spMk id="11" creationId="{48A12450-9474-8A49-BAEB-20C6F51540D5}"/>
          </ac:spMkLst>
        </pc:spChg>
        <pc:spChg chg="add del mod">
          <ac:chgData name="Alaysia Venable" userId="c5aa464755939b4c" providerId="LiveId" clId="{F5A1293A-8C31-4D5C-ADD2-2BB82A9212E1}" dt="2022-05-14T01:46:49.641" v="614" actId="478"/>
          <ac:spMkLst>
            <pc:docMk/>
            <pc:sldMk cId="2721508595" sldId="266"/>
            <ac:spMk id="12" creationId="{D6D963FB-D129-341E-D760-58F244B7631D}"/>
          </ac:spMkLst>
        </pc:spChg>
        <pc:spChg chg="del mod">
          <ac:chgData name="Alaysia Venable" userId="c5aa464755939b4c" providerId="LiveId" clId="{F5A1293A-8C31-4D5C-ADD2-2BB82A9212E1}" dt="2022-05-14T01:46:46.894" v="613" actId="478"/>
          <ac:spMkLst>
            <pc:docMk/>
            <pc:sldMk cId="2721508595" sldId="266"/>
            <ac:spMk id="13" creationId="{EB1FFBC5-1733-5E4A-BF11-2C157D9917CC}"/>
          </ac:spMkLst>
        </pc:spChg>
        <pc:spChg chg="add del mod">
          <ac:chgData name="Alaysia Venable" userId="c5aa464755939b4c" providerId="LiveId" clId="{F5A1293A-8C31-4D5C-ADD2-2BB82A9212E1}" dt="2022-05-14T01:46:54.257" v="616" actId="478"/>
          <ac:spMkLst>
            <pc:docMk/>
            <pc:sldMk cId="2721508595" sldId="266"/>
            <ac:spMk id="15" creationId="{0450951D-9CF9-6BC6-3068-B4FF5B8506B2}"/>
          </ac:spMkLst>
        </pc:spChg>
        <pc:spChg chg="add del mod">
          <ac:chgData name="Alaysia Venable" userId="c5aa464755939b4c" providerId="LiveId" clId="{F5A1293A-8C31-4D5C-ADD2-2BB82A9212E1}" dt="2022-05-14T01:47:11.494" v="619" actId="478"/>
          <ac:spMkLst>
            <pc:docMk/>
            <pc:sldMk cId="2721508595" sldId="266"/>
            <ac:spMk id="17" creationId="{9482E64B-28A2-0ABA-691A-548832616D6C}"/>
          </ac:spMkLst>
        </pc:spChg>
        <pc:spChg chg="add del mod">
          <ac:chgData name="Alaysia Venable" userId="c5aa464755939b4c" providerId="LiveId" clId="{F5A1293A-8C31-4D5C-ADD2-2BB82A9212E1}" dt="2022-05-14T01:47:16.271" v="621" actId="478"/>
          <ac:spMkLst>
            <pc:docMk/>
            <pc:sldMk cId="2721508595" sldId="266"/>
            <ac:spMk id="19" creationId="{34C0BC57-107D-EC16-57FC-B60B0FAF3D3D}"/>
          </ac:spMkLst>
        </pc:spChg>
      </pc:sldChg>
      <pc:sldChg chg="modSp add del mod ord modNotesTx">
        <pc:chgData name="Alaysia Venable" userId="c5aa464755939b4c" providerId="LiveId" clId="{F5A1293A-8C31-4D5C-ADD2-2BB82A9212E1}" dt="2022-05-31T18:03:11.619" v="4544" actId="20577"/>
        <pc:sldMkLst>
          <pc:docMk/>
          <pc:sldMk cId="445070695" sldId="267"/>
        </pc:sldMkLst>
        <pc:spChg chg="mod">
          <ac:chgData name="Alaysia Venable" userId="c5aa464755939b4c" providerId="LiveId" clId="{F5A1293A-8C31-4D5C-ADD2-2BB82A9212E1}" dt="2022-05-31T18:03:03.161" v="4543" actId="20577"/>
          <ac:spMkLst>
            <pc:docMk/>
            <pc:sldMk cId="445070695" sldId="267"/>
            <ac:spMk id="2" creationId="{42D1A202-23A3-4F3A-AA92-0172C8D2DA06}"/>
          </ac:spMkLst>
        </pc:spChg>
        <pc:spChg chg="mod">
          <ac:chgData name="Alaysia Venable" userId="c5aa464755939b4c" providerId="LiveId" clId="{F5A1293A-8C31-4D5C-ADD2-2BB82A9212E1}" dt="2022-05-31T18:03:11.619" v="4544" actId="20577"/>
          <ac:spMkLst>
            <pc:docMk/>
            <pc:sldMk cId="445070695" sldId="267"/>
            <ac:spMk id="3" creationId="{7B943E7C-A74D-4CB3-844B-51917C88C95F}"/>
          </ac:spMkLst>
        </pc:spChg>
        <pc:spChg chg="mod">
          <ac:chgData name="Alaysia Venable" userId="c5aa464755939b4c" providerId="LiveId" clId="{F5A1293A-8C31-4D5C-ADD2-2BB82A9212E1}" dt="2022-05-31T13:18:21.108" v="2358" actId="20577"/>
          <ac:spMkLst>
            <pc:docMk/>
            <pc:sldMk cId="445070695" sldId="267"/>
            <ac:spMk id="5" creationId="{03FD8152-D9C3-204A-9444-45CD4F180EB4}"/>
          </ac:spMkLst>
        </pc:spChg>
      </pc:sldChg>
      <pc:sldChg chg="del">
        <pc:chgData name="Alaysia Venable" userId="c5aa464755939b4c" providerId="LiveId" clId="{F5A1293A-8C31-4D5C-ADD2-2BB82A9212E1}" dt="2022-05-15T04:22:26.296" v="2262" actId="2696"/>
        <pc:sldMkLst>
          <pc:docMk/>
          <pc:sldMk cId="3396266754" sldId="269"/>
        </pc:sldMkLst>
      </pc:sldChg>
      <pc:sldChg chg="del">
        <pc:chgData name="Alaysia Venable" userId="c5aa464755939b4c" providerId="LiveId" clId="{F5A1293A-8C31-4D5C-ADD2-2BB82A9212E1}" dt="2022-05-15T04:22:34.217" v="2263" actId="2696"/>
        <pc:sldMkLst>
          <pc:docMk/>
          <pc:sldMk cId="932498405" sldId="270"/>
        </pc:sldMkLst>
      </pc:sldChg>
      <pc:sldChg chg="del">
        <pc:chgData name="Alaysia Venable" userId="c5aa464755939b4c" providerId="LiveId" clId="{F5A1293A-8C31-4D5C-ADD2-2BB82A9212E1}" dt="2022-05-15T04:22:21.286" v="2261" actId="2696"/>
        <pc:sldMkLst>
          <pc:docMk/>
          <pc:sldMk cId="3335690284" sldId="271"/>
        </pc:sldMkLst>
      </pc:sldChg>
      <pc:sldChg chg="addSp delSp modSp mod">
        <pc:chgData name="Alaysia Venable" userId="c5aa464755939b4c" providerId="LiveId" clId="{F5A1293A-8C31-4D5C-ADD2-2BB82A9212E1}" dt="2022-05-14T23:00:01.837" v="2238" actId="33524"/>
        <pc:sldMkLst>
          <pc:docMk/>
          <pc:sldMk cId="2639983765" sldId="273"/>
        </pc:sldMkLst>
        <pc:spChg chg="del">
          <ac:chgData name="Alaysia Venable" userId="c5aa464755939b4c" providerId="LiveId" clId="{F5A1293A-8C31-4D5C-ADD2-2BB82A9212E1}" dt="2022-05-14T22:56:27.225" v="2214" actId="21"/>
          <ac:spMkLst>
            <pc:docMk/>
            <pc:sldMk cId="2639983765" sldId="273"/>
            <ac:spMk id="2" creationId="{33AF65A7-995A-9F45-891C-82D9B9D40801}"/>
          </ac:spMkLst>
        </pc:spChg>
        <pc:spChg chg="add del mod">
          <ac:chgData name="Alaysia Venable" userId="c5aa464755939b4c" providerId="LiveId" clId="{F5A1293A-8C31-4D5C-ADD2-2BB82A9212E1}" dt="2022-05-14T22:56:35.025" v="2215" actId="21"/>
          <ac:spMkLst>
            <pc:docMk/>
            <pc:sldMk cId="2639983765" sldId="273"/>
            <ac:spMk id="8" creationId="{626F49C3-989E-ED32-9CE3-9021888FF07E}"/>
          </ac:spMkLst>
        </pc:spChg>
        <pc:spChg chg="add del mod">
          <ac:chgData name="Alaysia Venable" userId="c5aa464755939b4c" providerId="LiveId" clId="{F5A1293A-8C31-4D5C-ADD2-2BB82A9212E1}" dt="2022-05-14T22:58:59.495" v="2230"/>
          <ac:spMkLst>
            <pc:docMk/>
            <pc:sldMk cId="2639983765" sldId="273"/>
            <ac:spMk id="9" creationId="{5EB42748-400C-DC35-D3FB-E4C87B7A937C}"/>
          </ac:spMkLst>
        </pc:spChg>
        <pc:spChg chg="add mod">
          <ac:chgData name="Alaysia Venable" userId="c5aa464755939b4c" providerId="LiveId" clId="{F5A1293A-8C31-4D5C-ADD2-2BB82A9212E1}" dt="2022-05-14T23:00:01.837" v="2238" actId="33524"/>
          <ac:spMkLst>
            <pc:docMk/>
            <pc:sldMk cId="2639983765" sldId="273"/>
            <ac:spMk id="12" creationId="{0F9BC4D3-F314-E0B3-1AF3-38D61E24BEA5}"/>
          </ac:spMkLst>
        </pc:spChg>
        <pc:graphicFrameChg chg="add del mod modGraphic">
          <ac:chgData name="Alaysia Venable" userId="c5aa464755939b4c" providerId="LiveId" clId="{F5A1293A-8C31-4D5C-ADD2-2BB82A9212E1}" dt="2022-05-14T22:58:59.495" v="2228"/>
          <ac:graphicFrameMkLst>
            <pc:docMk/>
            <pc:sldMk cId="2639983765" sldId="273"/>
            <ac:graphicFrameMk id="10" creationId="{FBA5E2F6-BE4C-A08B-B022-D6C74C984C1E}"/>
          </ac:graphicFrameMkLst>
        </pc:graphicFrameChg>
        <pc:graphicFrameChg chg="add mod">
          <ac:chgData name="Alaysia Venable" userId="c5aa464755939b4c" providerId="LiveId" clId="{F5A1293A-8C31-4D5C-ADD2-2BB82A9212E1}" dt="2022-05-14T22:57:41.219" v="2219" actId="14100"/>
          <ac:graphicFrameMkLst>
            <pc:docMk/>
            <pc:sldMk cId="2639983765" sldId="273"/>
            <ac:graphicFrameMk id="11" creationId="{E4B0C83E-6A5C-D194-FB36-84FC976E581D}"/>
          </ac:graphicFrameMkLst>
        </pc:graphicFrameChg>
      </pc:sldChg>
      <pc:sldChg chg="modSp mod">
        <pc:chgData name="Alaysia Venable" userId="c5aa464755939b4c" providerId="LiveId" clId="{F5A1293A-8C31-4D5C-ADD2-2BB82A9212E1}" dt="2022-05-15T04:26:45.541" v="2265" actId="20577"/>
        <pc:sldMkLst>
          <pc:docMk/>
          <pc:sldMk cId="926184573" sldId="275"/>
        </pc:sldMkLst>
        <pc:spChg chg="mod">
          <ac:chgData name="Alaysia Venable" userId="c5aa464755939b4c" providerId="LiveId" clId="{F5A1293A-8C31-4D5C-ADD2-2BB82A9212E1}" dt="2022-05-15T04:26:45.541" v="2265" actId="20577"/>
          <ac:spMkLst>
            <pc:docMk/>
            <pc:sldMk cId="926184573" sldId="275"/>
            <ac:spMk id="3" creationId="{BABC2CE0-8806-4B2A-A10A-32984D317434}"/>
          </ac:spMkLst>
        </pc:spChg>
      </pc:sldChg>
      <pc:sldChg chg="addSp delSp modSp add mod modNotesTx">
        <pc:chgData name="Alaysia Venable" userId="c5aa464755939b4c" providerId="LiveId" clId="{F5A1293A-8C31-4D5C-ADD2-2BB82A9212E1}" dt="2022-05-31T14:49:40.781" v="3807" actId="20577"/>
        <pc:sldMkLst>
          <pc:docMk/>
          <pc:sldMk cId="2295361955" sldId="276"/>
        </pc:sldMkLst>
        <pc:spChg chg="del">
          <ac:chgData name="Alaysia Venable" userId="c5aa464755939b4c" providerId="LiveId" clId="{F5A1293A-8C31-4D5C-ADD2-2BB82A9212E1}" dt="2022-05-14T01:46:26.843" v="599" actId="478"/>
          <ac:spMkLst>
            <pc:docMk/>
            <pc:sldMk cId="2295361955" sldId="276"/>
            <ac:spMk id="4" creationId="{9B9ED227-95A7-4B08-91FE-5E0EF0D41D20}"/>
          </ac:spMkLst>
        </pc:spChg>
        <pc:spChg chg="mod">
          <ac:chgData name="Alaysia Venable" userId="c5aa464755939b4c" providerId="LiveId" clId="{F5A1293A-8C31-4D5C-ADD2-2BB82A9212E1}" dt="2022-05-14T22:29:00.245" v="1864" actId="20577"/>
          <ac:spMkLst>
            <pc:docMk/>
            <pc:sldMk cId="2295361955" sldId="276"/>
            <ac:spMk id="5" creationId="{9C2ECAAA-1E9C-4845-8EA9-E11A76F08150}"/>
          </ac:spMkLst>
        </pc:spChg>
        <pc:spChg chg="del">
          <ac:chgData name="Alaysia Venable" userId="c5aa464755939b4c" providerId="LiveId" clId="{F5A1293A-8C31-4D5C-ADD2-2BB82A9212E1}" dt="2022-05-14T01:46:22.790" v="597" actId="478"/>
          <ac:spMkLst>
            <pc:docMk/>
            <pc:sldMk cId="2295361955" sldId="276"/>
            <ac:spMk id="9" creationId="{472FA7B1-CD7F-3646-B44C-91A107A0CBEE}"/>
          </ac:spMkLst>
        </pc:spChg>
        <pc:spChg chg="del mod">
          <ac:chgData name="Alaysia Venable" userId="c5aa464755939b4c" providerId="LiveId" clId="{F5A1293A-8C31-4D5C-ADD2-2BB82A9212E1}" dt="2022-05-14T01:47:01.226" v="617"/>
          <ac:spMkLst>
            <pc:docMk/>
            <pc:sldMk cId="2295361955" sldId="276"/>
            <ac:spMk id="10" creationId="{585697B7-EBBB-0E4B-AA02-0D3F94821C6E}"/>
          </ac:spMkLst>
        </pc:spChg>
        <pc:spChg chg="del mod">
          <ac:chgData name="Alaysia Venable" userId="c5aa464755939b4c" providerId="LiveId" clId="{F5A1293A-8C31-4D5C-ADD2-2BB82A9212E1}" dt="2022-05-14T01:50:28.196" v="640" actId="478"/>
          <ac:spMkLst>
            <pc:docMk/>
            <pc:sldMk cId="2295361955" sldId="276"/>
            <ac:spMk id="11" creationId="{48A12450-9474-8A49-BAEB-20C6F51540D5}"/>
          </ac:spMkLst>
        </pc:spChg>
        <pc:spChg chg="add del mod">
          <ac:chgData name="Alaysia Venable" userId="c5aa464755939b4c" providerId="LiveId" clId="{F5A1293A-8C31-4D5C-ADD2-2BB82A9212E1}" dt="2022-05-14T01:46:24.589" v="598" actId="478"/>
          <ac:spMkLst>
            <pc:docMk/>
            <pc:sldMk cId="2295361955" sldId="276"/>
            <ac:spMk id="12" creationId="{C7040280-9EB0-108D-E83A-1965AA97BEAD}"/>
          </ac:spMkLst>
        </pc:spChg>
        <pc:spChg chg="del">
          <ac:chgData name="Alaysia Venable" userId="c5aa464755939b4c" providerId="LiveId" clId="{F5A1293A-8C31-4D5C-ADD2-2BB82A9212E1}" dt="2022-05-14T01:50:32.034" v="641" actId="478"/>
          <ac:spMkLst>
            <pc:docMk/>
            <pc:sldMk cId="2295361955" sldId="276"/>
            <ac:spMk id="13" creationId="{EB1FFBC5-1733-5E4A-BF11-2C157D9917CC}"/>
          </ac:spMkLst>
        </pc:spChg>
        <pc:spChg chg="add del mod">
          <ac:chgData name="Alaysia Venable" userId="c5aa464755939b4c" providerId="LiveId" clId="{F5A1293A-8C31-4D5C-ADD2-2BB82A9212E1}" dt="2022-05-14T01:46:29.311" v="600" actId="478"/>
          <ac:spMkLst>
            <pc:docMk/>
            <pc:sldMk cId="2295361955" sldId="276"/>
            <ac:spMk id="15" creationId="{F76F937F-3D39-F121-82AD-7176563AFF65}"/>
          </ac:spMkLst>
        </pc:spChg>
        <pc:spChg chg="add mod">
          <ac:chgData name="Alaysia Venable" userId="c5aa464755939b4c" providerId="LiveId" clId="{F5A1293A-8C31-4D5C-ADD2-2BB82A9212E1}" dt="2022-05-14T01:50:18.169" v="637" actId="1076"/>
          <ac:spMkLst>
            <pc:docMk/>
            <pc:sldMk cId="2295361955" sldId="276"/>
            <ac:spMk id="16" creationId="{5505A1A4-001F-68B1-0FD4-6DA3BC8827E1}"/>
          </ac:spMkLst>
        </pc:spChg>
        <pc:spChg chg="add del mod">
          <ac:chgData name="Alaysia Venable" userId="c5aa464755939b4c" providerId="LiveId" clId="{F5A1293A-8C31-4D5C-ADD2-2BB82A9212E1}" dt="2022-05-14T01:50:37.024" v="642" actId="478"/>
          <ac:spMkLst>
            <pc:docMk/>
            <pc:sldMk cId="2295361955" sldId="276"/>
            <ac:spMk id="18" creationId="{DA337FDC-BD96-B2B7-1D67-C5414409EDB4}"/>
          </ac:spMkLst>
        </pc:spChg>
        <pc:graphicFrameChg chg="add del mod">
          <ac:chgData name="Alaysia Venable" userId="c5aa464755939b4c" providerId="LiveId" clId="{F5A1293A-8C31-4D5C-ADD2-2BB82A9212E1}" dt="2022-05-14T01:58:22.342" v="1170"/>
          <ac:graphicFrameMkLst>
            <pc:docMk/>
            <pc:sldMk cId="2295361955" sldId="276"/>
            <ac:graphicFrameMk id="23" creationId="{AC3D2658-41F9-9B34-79C7-9E9C41641617}"/>
          </ac:graphicFrameMkLst>
        </pc:graphicFrameChg>
        <pc:picChg chg="add mod">
          <ac:chgData name="Alaysia Venable" userId="c5aa464755939b4c" providerId="LiveId" clId="{F5A1293A-8C31-4D5C-ADD2-2BB82A9212E1}" dt="2022-05-14T01:53:22.069" v="990" actId="1076"/>
          <ac:picMkLst>
            <pc:docMk/>
            <pc:sldMk cId="2295361955" sldId="276"/>
            <ac:picMk id="19" creationId="{2239AD93-DABF-5135-CFBA-2F6F81880604}"/>
          </ac:picMkLst>
        </pc:picChg>
        <pc:picChg chg="add mod">
          <ac:chgData name="Alaysia Venable" userId="c5aa464755939b4c" providerId="LiveId" clId="{F5A1293A-8C31-4D5C-ADD2-2BB82A9212E1}" dt="2022-05-14T01:58:36.767" v="1175" actId="1076"/>
          <ac:picMkLst>
            <pc:docMk/>
            <pc:sldMk cId="2295361955" sldId="276"/>
            <ac:picMk id="20" creationId="{D57FA579-72AF-CA11-E100-DFF96E333B54}"/>
          </ac:picMkLst>
        </pc:picChg>
        <pc:picChg chg="add del mod">
          <ac:chgData name="Alaysia Venable" userId="c5aa464755939b4c" providerId="LiveId" clId="{F5A1293A-8C31-4D5C-ADD2-2BB82A9212E1}" dt="2022-05-14T01:57:26.796" v="1166" actId="478"/>
          <ac:picMkLst>
            <pc:docMk/>
            <pc:sldMk cId="2295361955" sldId="276"/>
            <ac:picMk id="21" creationId="{4B3F43B9-B381-5D8B-7295-1B664E441120}"/>
          </ac:picMkLst>
        </pc:picChg>
        <pc:picChg chg="add mod">
          <ac:chgData name="Alaysia Venable" userId="c5aa464755939b4c" providerId="LiveId" clId="{F5A1293A-8C31-4D5C-ADD2-2BB82A9212E1}" dt="2022-05-14T01:58:34.139" v="1174" actId="1076"/>
          <ac:picMkLst>
            <pc:docMk/>
            <pc:sldMk cId="2295361955" sldId="276"/>
            <ac:picMk id="22" creationId="{16D7E77D-ADCD-D532-198F-18E9A6A0AEEE}"/>
          </ac:picMkLst>
        </pc:picChg>
        <pc:picChg chg="add mod">
          <ac:chgData name="Alaysia Venable" userId="c5aa464755939b4c" providerId="LiveId" clId="{F5A1293A-8C31-4D5C-ADD2-2BB82A9212E1}" dt="2022-05-14T01:58:32.161" v="1173" actId="1076"/>
          <ac:picMkLst>
            <pc:docMk/>
            <pc:sldMk cId="2295361955" sldId="276"/>
            <ac:picMk id="24" creationId="{2737A9AF-7529-2837-0D54-6A607833A2C5}"/>
          </ac:picMkLst>
        </pc:picChg>
      </pc:sldChg>
      <pc:sldChg chg="addSp delSp modSp add del mod">
        <pc:chgData name="Alaysia Venable" userId="c5aa464755939b4c" providerId="LiveId" clId="{F5A1293A-8C31-4D5C-ADD2-2BB82A9212E1}" dt="2022-05-15T04:27:32.240" v="2266" actId="2696"/>
        <pc:sldMkLst>
          <pc:docMk/>
          <pc:sldMk cId="428403328" sldId="277"/>
        </pc:sldMkLst>
        <pc:spChg chg="del">
          <ac:chgData name="Alaysia Venable" userId="c5aa464755939b4c" providerId="LiveId" clId="{F5A1293A-8C31-4D5C-ADD2-2BB82A9212E1}" dt="2022-05-14T01:55:54.641" v="997" actId="478"/>
          <ac:spMkLst>
            <pc:docMk/>
            <pc:sldMk cId="428403328" sldId="277"/>
            <ac:spMk id="5" creationId="{9C2ECAAA-1E9C-4845-8EA9-E11A76F08150}"/>
          </ac:spMkLst>
        </pc:spChg>
        <pc:spChg chg="add del mod">
          <ac:chgData name="Alaysia Venable" userId="c5aa464755939b4c" providerId="LiveId" clId="{F5A1293A-8C31-4D5C-ADD2-2BB82A9212E1}" dt="2022-05-14T01:55:51.610" v="996" actId="478"/>
          <ac:spMkLst>
            <pc:docMk/>
            <pc:sldMk cId="428403328" sldId="277"/>
            <ac:spMk id="6" creationId="{8D5086B6-C1D1-655E-9E0E-5260D955A443}"/>
          </ac:spMkLst>
        </pc:spChg>
        <pc:spChg chg="add del mod">
          <ac:chgData name="Alaysia Venable" userId="c5aa464755939b4c" providerId="LiveId" clId="{F5A1293A-8C31-4D5C-ADD2-2BB82A9212E1}" dt="2022-05-14T01:55:58.715" v="998" actId="478"/>
          <ac:spMkLst>
            <pc:docMk/>
            <pc:sldMk cId="428403328" sldId="277"/>
            <ac:spMk id="10" creationId="{300A3AE5-0B64-1BDB-938D-A42EFE475034}"/>
          </ac:spMkLst>
        </pc:spChg>
        <pc:spChg chg="mod">
          <ac:chgData name="Alaysia Venable" userId="c5aa464755939b4c" providerId="LiveId" clId="{F5A1293A-8C31-4D5C-ADD2-2BB82A9212E1}" dt="2022-05-14T01:56:49.718" v="1165" actId="20577"/>
          <ac:spMkLst>
            <pc:docMk/>
            <pc:sldMk cId="428403328" sldId="277"/>
            <ac:spMk id="11" creationId="{48A12450-9474-8A49-BAEB-20C6F51540D5}"/>
          </ac:spMkLst>
        </pc:spChg>
        <pc:spChg chg="mod">
          <ac:chgData name="Alaysia Venable" userId="c5aa464755939b4c" providerId="LiveId" clId="{F5A1293A-8C31-4D5C-ADD2-2BB82A9212E1}" dt="2022-05-14T01:56:04.246" v="999" actId="1076"/>
          <ac:spMkLst>
            <pc:docMk/>
            <pc:sldMk cId="428403328" sldId="277"/>
            <ac:spMk id="13" creationId="{EB1FFBC5-1733-5E4A-BF11-2C157D9917CC}"/>
          </ac:spMkLst>
        </pc:spChg>
        <pc:spChg chg="del">
          <ac:chgData name="Alaysia Venable" userId="c5aa464755939b4c" providerId="LiveId" clId="{F5A1293A-8C31-4D5C-ADD2-2BB82A9212E1}" dt="2022-05-14T01:55:47.703" v="995" actId="478"/>
          <ac:spMkLst>
            <pc:docMk/>
            <pc:sldMk cId="428403328" sldId="277"/>
            <ac:spMk id="16" creationId="{5505A1A4-001F-68B1-0FD4-6DA3BC8827E1}"/>
          </ac:spMkLst>
        </pc:spChg>
      </pc:sldChg>
      <pc:sldChg chg="addSp delSp modSp add mod modClrScheme chgLayout">
        <pc:chgData name="Alaysia Venable" userId="c5aa464755939b4c" providerId="LiveId" clId="{F5A1293A-8C31-4D5C-ADD2-2BB82A9212E1}" dt="2022-05-14T22:17:45.164" v="1662" actId="1076"/>
        <pc:sldMkLst>
          <pc:docMk/>
          <pc:sldMk cId="1435473269" sldId="278"/>
        </pc:sldMkLst>
        <pc:spChg chg="mod">
          <ac:chgData name="Alaysia Venable" userId="c5aa464755939b4c" providerId="LiveId" clId="{F5A1293A-8C31-4D5C-ADD2-2BB82A9212E1}" dt="2022-05-14T22:17:36.661" v="1661" actId="26606"/>
          <ac:spMkLst>
            <pc:docMk/>
            <pc:sldMk cId="1435473269" sldId="278"/>
            <ac:spMk id="2" creationId="{F96F75DE-8A44-4EC5-83C6-95BDDF10DFD9}"/>
          </ac:spMkLst>
        </pc:spChg>
        <pc:spChg chg="mod">
          <ac:chgData name="Alaysia Venable" userId="c5aa464755939b4c" providerId="LiveId" clId="{F5A1293A-8C31-4D5C-ADD2-2BB82A9212E1}" dt="2022-05-14T22:17:36.661" v="1661" actId="26606"/>
          <ac:spMkLst>
            <pc:docMk/>
            <pc:sldMk cId="1435473269" sldId="278"/>
            <ac:spMk id="3" creationId="{4E809DF5-56B4-304A-8777-BB8576005AF2}"/>
          </ac:spMkLst>
        </pc:spChg>
        <pc:spChg chg="mod">
          <ac:chgData name="Alaysia Venable" userId="c5aa464755939b4c" providerId="LiveId" clId="{F5A1293A-8C31-4D5C-ADD2-2BB82A9212E1}" dt="2022-05-14T22:17:36.661" v="1661" actId="26606"/>
          <ac:spMkLst>
            <pc:docMk/>
            <pc:sldMk cId="1435473269" sldId="278"/>
            <ac:spMk id="5" creationId="{0A79A912-225F-BE40-9F3E-0255524448CD}"/>
          </ac:spMkLst>
        </pc:spChg>
        <pc:spChg chg="mod">
          <ac:chgData name="Alaysia Venable" userId="c5aa464755939b4c" providerId="LiveId" clId="{F5A1293A-8C31-4D5C-ADD2-2BB82A9212E1}" dt="2022-05-14T22:17:36.661" v="1661" actId="26606"/>
          <ac:spMkLst>
            <pc:docMk/>
            <pc:sldMk cId="1435473269" sldId="278"/>
            <ac:spMk id="18" creationId="{627C0535-17E3-5C05-BBFF-9DEE1C537E8A}"/>
          </ac:spMkLst>
        </pc:spChg>
        <pc:graphicFrameChg chg="add del mod">
          <ac:chgData name="Alaysia Venable" userId="c5aa464755939b4c" providerId="LiveId" clId="{F5A1293A-8C31-4D5C-ADD2-2BB82A9212E1}" dt="2022-05-14T22:16:26.304" v="1630"/>
          <ac:graphicFrameMkLst>
            <pc:docMk/>
            <pc:sldMk cId="1435473269" sldId="278"/>
            <ac:graphicFrameMk id="4" creationId="{7E82B8F6-5E60-80CA-7DF6-87069AB35D99}"/>
          </ac:graphicFrameMkLst>
        </pc:graphicFrameChg>
        <pc:graphicFrameChg chg="add mod modGraphic">
          <ac:chgData name="Alaysia Venable" userId="c5aa464755939b4c" providerId="LiveId" clId="{F5A1293A-8C31-4D5C-ADD2-2BB82A9212E1}" dt="2022-05-14T22:17:45.164" v="1662" actId="1076"/>
          <ac:graphicFrameMkLst>
            <pc:docMk/>
            <pc:sldMk cId="1435473269" sldId="278"/>
            <ac:graphicFrameMk id="6" creationId="{4EAD1DA4-333C-91E0-5A6D-50BBF975B827}"/>
          </ac:graphicFrameMkLst>
        </pc:graphicFrameChg>
        <pc:graphicFrameChg chg="del mod modGraphic">
          <ac:chgData name="Alaysia Venable" userId="c5aa464755939b4c" providerId="LiveId" clId="{F5A1293A-8C31-4D5C-ADD2-2BB82A9212E1}" dt="2022-05-14T22:15:05.614" v="1626" actId="21"/>
          <ac:graphicFrameMkLst>
            <pc:docMk/>
            <pc:sldMk cId="1435473269" sldId="278"/>
            <ac:graphicFrameMk id="13" creationId="{BBB215C8-7B2A-75BD-C7D0-E3F49CFB767F}"/>
          </ac:graphicFrameMkLst>
        </pc:graphicFrameChg>
      </pc:sldChg>
      <pc:sldChg chg="addSp delSp modSp add mod ord modNotesTx">
        <pc:chgData name="Alaysia Venable" userId="c5aa464755939b4c" providerId="LiveId" clId="{F5A1293A-8C31-4D5C-ADD2-2BB82A9212E1}" dt="2022-05-31T17:36:39.819" v="4108" actId="20577"/>
        <pc:sldMkLst>
          <pc:docMk/>
          <pc:sldMk cId="3088676436" sldId="279"/>
        </pc:sldMkLst>
        <pc:spChg chg="mod">
          <ac:chgData name="Alaysia Venable" userId="c5aa464755939b4c" providerId="LiveId" clId="{F5A1293A-8C31-4D5C-ADD2-2BB82A9212E1}" dt="2022-05-14T22:22:07.705" v="1762" actId="20577"/>
          <ac:spMkLst>
            <pc:docMk/>
            <pc:sldMk cId="3088676436" sldId="279"/>
            <ac:spMk id="2" creationId="{8460295B-54B9-4937-90E3-BAB9CE69E30B}"/>
          </ac:spMkLst>
        </pc:spChg>
        <pc:spChg chg="mod">
          <ac:chgData name="Alaysia Venable" userId="c5aa464755939b4c" providerId="LiveId" clId="{F5A1293A-8C31-4D5C-ADD2-2BB82A9212E1}" dt="2022-05-14T22:22:13.555" v="1763" actId="20577"/>
          <ac:spMkLst>
            <pc:docMk/>
            <pc:sldMk cId="3088676436" sldId="279"/>
            <ac:spMk id="4" creationId="{D51A6D85-3837-435F-A342-5A3F98172B12}"/>
          </ac:spMkLst>
        </pc:spChg>
        <pc:graphicFrameChg chg="add del mod">
          <ac:chgData name="Alaysia Venable" userId="c5aa464755939b4c" providerId="LiveId" clId="{F5A1293A-8C31-4D5C-ADD2-2BB82A9212E1}" dt="2022-05-14T22:20:40.852" v="1727"/>
          <ac:graphicFrameMkLst>
            <pc:docMk/>
            <pc:sldMk cId="3088676436" sldId="279"/>
            <ac:graphicFrameMk id="3" creationId="{CC38C315-68DD-5591-4B13-4605D31A2238}"/>
          </ac:graphicFrameMkLst>
        </pc:graphicFrameChg>
        <pc:graphicFrameChg chg="add del mod modGraphic">
          <ac:chgData name="Alaysia Venable" userId="c5aa464755939b4c" providerId="LiveId" clId="{F5A1293A-8C31-4D5C-ADD2-2BB82A9212E1}" dt="2022-05-14T22:22:22.867" v="1765" actId="21"/>
          <ac:graphicFrameMkLst>
            <pc:docMk/>
            <pc:sldMk cId="3088676436" sldId="279"/>
            <ac:graphicFrameMk id="5" creationId="{2E372812-DC76-771F-BCB2-8918D13D0DBA}"/>
          </ac:graphicFrameMkLst>
        </pc:graphicFrameChg>
      </pc:sldChg>
      <pc:sldChg chg="modSp add mod modNotesTx">
        <pc:chgData name="Alaysia Venable" userId="c5aa464755939b4c" providerId="LiveId" clId="{F5A1293A-8C31-4D5C-ADD2-2BB82A9212E1}" dt="2022-05-31T14:54:33.927" v="3970" actId="20577"/>
        <pc:sldMkLst>
          <pc:docMk/>
          <pc:sldMk cId="2435402279" sldId="280"/>
        </pc:sldMkLst>
        <pc:spChg chg="mod">
          <ac:chgData name="Alaysia Venable" userId="c5aa464755939b4c" providerId="LiveId" clId="{F5A1293A-8C31-4D5C-ADD2-2BB82A9212E1}" dt="2022-05-14T22:30:26.825" v="1894" actId="20577"/>
          <ac:spMkLst>
            <pc:docMk/>
            <pc:sldMk cId="2435402279" sldId="280"/>
            <ac:spMk id="2" creationId="{8460295B-54B9-4937-90E3-BAB9CE69E30B}"/>
          </ac:spMkLst>
        </pc:spChg>
        <pc:spChg chg="mod">
          <ac:chgData name="Alaysia Venable" userId="c5aa464755939b4c" providerId="LiveId" clId="{F5A1293A-8C31-4D5C-ADD2-2BB82A9212E1}" dt="2022-05-14T22:31:38.216" v="1902" actId="20577"/>
          <ac:spMkLst>
            <pc:docMk/>
            <pc:sldMk cId="2435402279" sldId="280"/>
            <ac:spMk id="4" creationId="{D51A6D85-3837-435F-A342-5A3F98172B12}"/>
          </ac:spMkLst>
        </pc:spChg>
      </pc:sldChg>
      <pc:sldChg chg="addSp delSp modSp add mod ord modNotesTx">
        <pc:chgData name="Alaysia Venable" userId="c5aa464755939b4c" providerId="LiveId" clId="{F5A1293A-8C31-4D5C-ADD2-2BB82A9212E1}" dt="2022-05-31T17:40:38.598" v="4255"/>
        <pc:sldMkLst>
          <pc:docMk/>
          <pc:sldMk cId="2933634201" sldId="281"/>
        </pc:sldMkLst>
        <pc:spChg chg="mod">
          <ac:chgData name="Alaysia Venable" userId="c5aa464755939b4c" providerId="LiveId" clId="{F5A1293A-8C31-4D5C-ADD2-2BB82A9212E1}" dt="2022-05-15T04:21:57.679" v="2260" actId="33524"/>
          <ac:spMkLst>
            <pc:docMk/>
            <pc:sldMk cId="2933634201" sldId="281"/>
            <ac:spMk id="12" creationId="{0F9BC4D3-F314-E0B3-1AF3-38D61E24BEA5}"/>
          </ac:spMkLst>
        </pc:spChg>
        <pc:graphicFrameChg chg="add del mod">
          <ac:chgData name="Alaysia Venable" userId="c5aa464755939b4c" providerId="LiveId" clId="{F5A1293A-8C31-4D5C-ADD2-2BB82A9212E1}" dt="2022-05-15T04:20:32.822" v="2246" actId="21"/>
          <ac:graphicFrameMkLst>
            <pc:docMk/>
            <pc:sldMk cId="2933634201" sldId="281"/>
            <ac:graphicFrameMk id="10" creationId="{CA7F3D79-E6D0-B676-5941-34C7244BAAEC}"/>
          </ac:graphicFrameMkLst>
        </pc:graphicFrameChg>
        <pc:graphicFrameChg chg="del">
          <ac:chgData name="Alaysia Venable" userId="c5aa464755939b4c" providerId="LiveId" clId="{F5A1293A-8C31-4D5C-ADD2-2BB82A9212E1}" dt="2022-05-15T04:19:53.772" v="2242" actId="21"/>
          <ac:graphicFrameMkLst>
            <pc:docMk/>
            <pc:sldMk cId="2933634201" sldId="281"/>
            <ac:graphicFrameMk id="11" creationId="{E4B0C83E-6A5C-D194-FB36-84FC976E581D}"/>
          </ac:graphicFrameMkLst>
        </pc:graphicFrameChg>
        <pc:graphicFrameChg chg="add mod">
          <ac:chgData name="Alaysia Venable" userId="c5aa464755939b4c" providerId="LiveId" clId="{F5A1293A-8C31-4D5C-ADD2-2BB82A9212E1}" dt="2022-05-15T04:20:44.180" v="2250" actId="14100"/>
          <ac:graphicFrameMkLst>
            <pc:docMk/>
            <pc:sldMk cId="2933634201" sldId="281"/>
            <ac:graphicFrameMk id="15" creationId="{CA7F3D79-E6D0-B676-5941-34C7244BAAEC}"/>
          </ac:graphicFrameMkLst>
        </pc:graphicFrameChg>
      </pc:sldChg>
      <pc:sldChg chg="modSp add mod ord">
        <pc:chgData name="Alaysia Venable" userId="c5aa464755939b4c" providerId="LiveId" clId="{F5A1293A-8C31-4D5C-ADD2-2BB82A9212E1}" dt="2022-05-31T17:39:20.963" v="4253" actId="20577"/>
        <pc:sldMkLst>
          <pc:docMk/>
          <pc:sldMk cId="4227493129" sldId="282"/>
        </pc:sldMkLst>
        <pc:spChg chg="mod">
          <ac:chgData name="Alaysia Venable" userId="c5aa464755939b4c" providerId="LiveId" clId="{F5A1293A-8C31-4D5C-ADD2-2BB82A9212E1}" dt="2022-05-31T17:38:22.624" v="4125" actId="20577"/>
          <ac:spMkLst>
            <pc:docMk/>
            <pc:sldMk cId="4227493129" sldId="282"/>
            <ac:spMk id="2" creationId="{8460295B-54B9-4937-90E3-BAB9CE69E30B}"/>
          </ac:spMkLst>
        </pc:spChg>
        <pc:spChg chg="mod">
          <ac:chgData name="Alaysia Venable" userId="c5aa464755939b4c" providerId="LiveId" clId="{F5A1293A-8C31-4D5C-ADD2-2BB82A9212E1}" dt="2022-05-31T17:39:20.963" v="4253" actId="20577"/>
          <ac:spMkLst>
            <pc:docMk/>
            <pc:sldMk cId="4227493129" sldId="282"/>
            <ac:spMk id="4" creationId="{D51A6D85-3837-435F-A342-5A3F98172B12}"/>
          </ac:spMkLst>
        </pc:spChg>
      </pc:sldChg>
      <pc:sldChg chg="addSp delSp modSp add mod modNotesTx">
        <pc:chgData name="Alaysia Venable" userId="c5aa464755939b4c" providerId="LiveId" clId="{F5A1293A-8C31-4D5C-ADD2-2BB82A9212E1}" dt="2022-05-31T18:25:51.303" v="4835" actId="20577"/>
        <pc:sldMkLst>
          <pc:docMk/>
          <pc:sldMk cId="606758362" sldId="283"/>
        </pc:sldMkLst>
        <pc:spChg chg="mod">
          <ac:chgData name="Alaysia Venable" userId="c5aa464755939b4c" providerId="LiveId" clId="{F5A1293A-8C31-4D5C-ADD2-2BB82A9212E1}" dt="2022-05-31T18:00:56.199" v="4522" actId="255"/>
          <ac:spMkLst>
            <pc:docMk/>
            <pc:sldMk cId="606758362" sldId="283"/>
            <ac:spMk id="2" creationId="{42D1A202-23A3-4F3A-AA92-0172C8D2DA06}"/>
          </ac:spMkLst>
        </pc:spChg>
        <pc:spChg chg="mod">
          <ac:chgData name="Alaysia Venable" userId="c5aa464755939b4c" providerId="LiveId" clId="{F5A1293A-8C31-4D5C-ADD2-2BB82A9212E1}" dt="2022-05-31T18:02:11.751" v="4533" actId="1076"/>
          <ac:spMkLst>
            <pc:docMk/>
            <pc:sldMk cId="606758362" sldId="283"/>
            <ac:spMk id="3" creationId="{7B943E7C-A74D-4CB3-844B-51917C88C95F}"/>
          </ac:spMkLst>
        </pc:spChg>
        <pc:graphicFrameChg chg="add del mod">
          <ac:chgData name="Alaysia Venable" userId="c5aa464755939b4c" providerId="LiveId" clId="{F5A1293A-8C31-4D5C-ADD2-2BB82A9212E1}" dt="2022-05-31T18:01:52.494" v="4530" actId="478"/>
          <ac:graphicFrameMkLst>
            <pc:docMk/>
            <pc:sldMk cId="606758362" sldId="283"/>
            <ac:graphicFrameMk id="7" creationId="{133A3787-1C99-4CFE-A8B8-92B1A0EB44F8}"/>
          </ac:graphicFrameMkLst>
        </pc:graphicFrameChg>
        <pc:graphicFrameChg chg="add mod">
          <ac:chgData name="Alaysia Venable" userId="c5aa464755939b4c" providerId="LiveId" clId="{F5A1293A-8C31-4D5C-ADD2-2BB82A9212E1}" dt="2022-05-31T18:02:24.060" v="4535" actId="1076"/>
          <ac:graphicFrameMkLst>
            <pc:docMk/>
            <pc:sldMk cId="606758362" sldId="283"/>
            <ac:graphicFrameMk id="8" creationId="{133A3787-1C99-4CFE-A8B8-92B1A0EB44F8}"/>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embeddings/oleObject1.bin"/></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embeddings/oleObject2.bin"/></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embeddings/oleObject3.bin"/></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a:t>Lot Size</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manualLayout>
          <c:layoutTarget val="inner"/>
          <c:xMode val="edge"/>
          <c:yMode val="edge"/>
          <c:x val="2.7777777777777776E-2"/>
          <c:y val="0.1804399970836979"/>
          <c:w val="0.93888888888888888"/>
          <c:h val="0.69827172645086033"/>
        </c:manualLayout>
      </c:layout>
      <c:barChart>
        <c:barDir val="col"/>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errBars>
            <c:errBarType val="both"/>
            <c:errValType val="cust"/>
            <c:noEndCap val="0"/>
            <c:plus>
              <c:numRef>
                <c:f>'[House Prices Data.xlsx]Size t-test'!$J$26</c:f>
                <c:numCache>
                  <c:formatCode>General</c:formatCode>
                  <c:ptCount val="1"/>
                  <c:pt idx="0">
                    <c:v>13213.721658549031</c:v>
                  </c:pt>
                </c:numCache>
              </c:numRef>
            </c:plus>
            <c:minus>
              <c:numRef>
                <c:f>'[House Prices Data.xlsx]Size t-test'!$J$27</c:f>
                <c:numCache>
                  <c:formatCode>General</c:formatCode>
                  <c:ptCount val="1"/>
                  <c:pt idx="0">
                    <c:v>13232.80691287954</c:v>
                  </c:pt>
                </c:numCache>
              </c:numRef>
            </c:minus>
            <c:spPr>
              <a:noFill/>
              <a:ln w="9525">
                <a:solidFill>
                  <a:schemeClr val="tx2">
                    <a:lumMod val="75000"/>
                    <a:lumOff val="25000"/>
                  </a:schemeClr>
                </a:solidFill>
                <a:round/>
              </a:ln>
              <a:effectLst/>
            </c:spPr>
          </c:errBars>
          <c:cat>
            <c:strRef>
              <c:f>'[House Prices Data.xlsx]Size t-test'!$N$8:$O$8</c:f>
              <c:strCache>
                <c:ptCount val="2"/>
                <c:pt idx="0">
                  <c:v>Sum of LotArea</c:v>
                </c:pt>
                <c:pt idx="1">
                  <c:v>Sum of LotArea</c:v>
                </c:pt>
              </c:strCache>
            </c:strRef>
          </c:cat>
          <c:val>
            <c:numRef>
              <c:f>'[House Prices Data.xlsx]Size t-test'!$N$9:$O$9</c:f>
              <c:numCache>
                <c:formatCode>_(* #,##0_);_(* \(#,##0\);_(* "-"??_);_(@_)</c:formatCode>
                <c:ptCount val="2"/>
                <c:pt idx="0">
                  <c:v>13223.264285714286</c:v>
                </c:pt>
                <c:pt idx="1">
                  <c:v>8832.8233333333337</c:v>
                </c:pt>
              </c:numCache>
            </c:numRef>
          </c:val>
          <c:extLst>
            <c:ext xmlns:c16="http://schemas.microsoft.com/office/drawing/2014/chart" uri="{C3380CC4-5D6E-409C-BE32-E72D297353CC}">
              <c16:uniqueId val="{00000000-E883-48D6-84CE-F4C5BCADD65B}"/>
            </c:ext>
          </c:extLst>
        </c:ser>
        <c:dLbls>
          <c:dLblPos val="inEnd"/>
          <c:showLegendKey val="0"/>
          <c:showVal val="1"/>
          <c:showCatName val="0"/>
          <c:showSerName val="0"/>
          <c:showPercent val="0"/>
          <c:showBubbleSize val="0"/>
        </c:dLbls>
        <c:gapWidth val="100"/>
        <c:overlap val="-24"/>
        <c:axId val="353360895"/>
        <c:axId val="353372543"/>
      </c:barChart>
      <c:catAx>
        <c:axId val="353360895"/>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353372543"/>
        <c:crosses val="autoZero"/>
        <c:auto val="1"/>
        <c:lblAlgn val="ctr"/>
        <c:lblOffset val="100"/>
        <c:noMultiLvlLbl val="0"/>
      </c:catAx>
      <c:valAx>
        <c:axId val="353372543"/>
        <c:scaling>
          <c:orientation val="minMax"/>
          <c:min val="0"/>
        </c:scaling>
        <c:delete val="0"/>
        <c:axPos val="l"/>
        <c:majorGridlines>
          <c:spPr>
            <a:ln w="9525" cap="flat" cmpd="sng" algn="ctr">
              <a:solidFill>
                <a:schemeClr val="tx2">
                  <a:lumMod val="15000"/>
                  <a:lumOff val="85000"/>
                </a:schemeClr>
              </a:solidFill>
              <a:round/>
            </a:ln>
            <a:effectLst/>
          </c:spPr>
        </c:majorGridlines>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353360895"/>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2">
          <a:lumMod val="15000"/>
          <a:lumOff val="85000"/>
        </a:schemeClr>
      </a:solidFill>
      <a:round/>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a:t>Renovations</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barChart>
        <c:barDir val="col"/>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errBars>
            <c:errBarType val="both"/>
            <c:errValType val="cust"/>
            <c:noEndCap val="0"/>
            <c:plus>
              <c:numRef>
                <c:f>'[House Prices Data.xlsx]Renovation t-test'!$J$26</c:f>
                <c:numCache>
                  <c:formatCode>General</c:formatCode>
                  <c:ptCount val="1"/>
                  <c:pt idx="0">
                    <c:v>1.4796038307089749</c:v>
                  </c:pt>
                </c:numCache>
              </c:numRef>
            </c:plus>
            <c:minus>
              <c:numRef>
                <c:f>'[House Prices Data.xlsx]Renovation t-test'!$J$27</c:f>
                <c:numCache>
                  <c:formatCode>General</c:formatCode>
                  <c:ptCount val="1"/>
                  <c:pt idx="0">
                    <c:v>1.6882533121481678</c:v>
                  </c:pt>
                </c:numCache>
              </c:numRef>
            </c:minus>
            <c:spPr>
              <a:noFill/>
              <a:ln w="9525">
                <a:solidFill>
                  <a:schemeClr val="tx1"/>
                </a:solidFill>
                <a:round/>
              </a:ln>
              <a:effectLst/>
            </c:spPr>
          </c:errBars>
          <c:cat>
            <c:strRef>
              <c:f>'[House Prices Data.xlsx]Renovation t-test'!$N$8:$O$8</c:f>
              <c:strCache>
                <c:ptCount val="2"/>
                <c:pt idx="0">
                  <c:v>Sum of years since renovated</c:v>
                </c:pt>
                <c:pt idx="1">
                  <c:v>Sum of years since renovated</c:v>
                </c:pt>
              </c:strCache>
            </c:strRef>
          </c:cat>
          <c:val>
            <c:numRef>
              <c:f>'[House Prices Data.xlsx]Renovation t-test'!$N$9:$O$9</c:f>
              <c:numCache>
                <c:formatCode>_(* #,##0_);_(* \(#,##0\);_(* "-"??_);_(@_)</c:formatCode>
                <c:ptCount val="2"/>
                <c:pt idx="0">
                  <c:v>1.5839285714285714</c:v>
                </c:pt>
                <c:pt idx="1">
                  <c:v>3.3966666666666665</c:v>
                </c:pt>
              </c:numCache>
            </c:numRef>
          </c:val>
          <c:extLst>
            <c:ext xmlns:c16="http://schemas.microsoft.com/office/drawing/2014/chart" uri="{C3380CC4-5D6E-409C-BE32-E72D297353CC}">
              <c16:uniqueId val="{00000000-5F73-40F1-A848-48B0497B48D8}"/>
            </c:ext>
          </c:extLst>
        </c:ser>
        <c:dLbls>
          <c:dLblPos val="inEnd"/>
          <c:showLegendKey val="0"/>
          <c:showVal val="1"/>
          <c:showCatName val="0"/>
          <c:showSerName val="0"/>
          <c:showPercent val="0"/>
          <c:showBubbleSize val="0"/>
        </c:dLbls>
        <c:gapWidth val="100"/>
        <c:overlap val="-24"/>
        <c:axId val="334543552"/>
        <c:axId val="334543968"/>
      </c:barChart>
      <c:catAx>
        <c:axId val="334543552"/>
        <c:scaling>
          <c:orientation val="minMax"/>
        </c:scaling>
        <c:delete val="0"/>
        <c:axPos val="b"/>
        <c:numFmt formatCode="General" sourceLinked="1"/>
        <c:majorTickMark val="out"/>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334543968"/>
        <c:crosses val="autoZero"/>
        <c:auto val="1"/>
        <c:lblAlgn val="ctr"/>
        <c:lblOffset val="100"/>
        <c:noMultiLvlLbl val="0"/>
      </c:catAx>
      <c:valAx>
        <c:axId val="334543968"/>
        <c:scaling>
          <c:orientation val="minMax"/>
          <c:min val="0"/>
        </c:scaling>
        <c:delete val="0"/>
        <c:axPos val="l"/>
        <c:majorGridlines>
          <c:spPr>
            <a:ln w="9525" cap="flat" cmpd="sng" algn="ctr">
              <a:solidFill>
                <a:schemeClr val="tx2">
                  <a:lumMod val="15000"/>
                  <a:lumOff val="85000"/>
                </a:schemeClr>
              </a:solidFill>
              <a:round/>
            </a:ln>
            <a:effectLst/>
          </c:spPr>
        </c:majorGridlines>
        <c:numFmt formatCode="_(* #,##0_);_(* \(#,##0\);_(* &quot;-&quot;??_);_(@_)"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3345435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2">
          <a:lumMod val="15000"/>
          <a:lumOff val="85000"/>
        </a:schemeClr>
      </a:solidFill>
      <a:round/>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Overall Homes With Fireplace</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0478-4ACC-BA0A-3F0730327BAD}"/>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0478-4ACC-BA0A-3F0730327BAD}"/>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'[Iowa Home Prices T.Test and Analysis .xlsx]Look-Up Tab'!$I$3:$I$4</c:f>
              <c:strCache>
                <c:ptCount val="2"/>
                <c:pt idx="0">
                  <c:v>No </c:v>
                </c:pt>
                <c:pt idx="1">
                  <c:v>Yes</c:v>
                </c:pt>
              </c:strCache>
            </c:strRef>
          </c:cat>
          <c:val>
            <c:numRef>
              <c:f>'[Iowa Home Prices T.Test and Analysis .xlsx]Look-Up Tab'!$J$3:$J$4</c:f>
              <c:numCache>
                <c:formatCode>General</c:formatCode>
                <c:ptCount val="2"/>
                <c:pt idx="0">
                  <c:v>690</c:v>
                </c:pt>
                <c:pt idx="1">
                  <c:v>770</c:v>
                </c:pt>
              </c:numCache>
            </c:numRef>
          </c:val>
          <c:extLst>
            <c:ext xmlns:c16="http://schemas.microsoft.com/office/drawing/2014/chart" uri="{C3380CC4-5D6E-409C-BE32-E72D297353CC}">
              <c16:uniqueId val="{00000004-0478-4ACC-BA0A-3F0730327BAD}"/>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5/31/2022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Introduction </a:t>
            </a: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35678225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a:t>
            </a:r>
          </a:p>
        </p:txBody>
      </p:sp>
      <p:sp>
        <p:nvSpPr>
          <p:cNvPr id="4" name="Slide Number Placeholder 3"/>
          <p:cNvSpPr>
            <a:spLocks noGrp="1"/>
          </p:cNvSpPr>
          <p:nvPr>
            <p:ph type="sldNum" sz="quarter" idx="5"/>
          </p:nvPr>
        </p:nvSpPr>
        <p:spPr/>
        <p:txBody>
          <a:bodyPr/>
          <a:lstStyle/>
          <a:p>
            <a:fld id="{F97DC217-DF71-1A49-B3EA-559F1F43B0FF}" type="slidenum">
              <a:rPr lang="en-US" smtClean="0"/>
              <a:t>12</a:t>
            </a:fld>
            <a:endParaRPr lang="en-US" dirty="0"/>
          </a:p>
        </p:txBody>
      </p:sp>
    </p:spTree>
    <p:extLst>
      <p:ext uri="{BB962C8B-B14F-4D97-AF65-F5344CB8AC3E}">
        <p14:creationId xmlns:p14="http://schemas.microsoft.com/office/powerpoint/2010/main" val="1481323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closing, based on my hypotheses lot area and renovation years have no huge significance when looking at home </a:t>
            </a:r>
            <a:r>
              <a:rPr lang="en-US" dirty="0" err="1"/>
              <a:t>pricining</a:t>
            </a:r>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16</a:t>
            </a:fld>
            <a:endParaRPr lang="en-US" dirty="0"/>
          </a:p>
        </p:txBody>
      </p:sp>
    </p:spTree>
    <p:extLst>
      <p:ext uri="{BB962C8B-B14F-4D97-AF65-F5344CB8AC3E}">
        <p14:creationId xmlns:p14="http://schemas.microsoft.com/office/powerpoint/2010/main" val="35669864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suggestions are to look at amenities within the home such as fireplaces which is represented by this pie </a:t>
            </a:r>
            <a:r>
              <a:rPr lang="en-US"/>
              <a:t>chart.</a:t>
            </a:r>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17</a:t>
            </a:fld>
            <a:endParaRPr lang="en-US" dirty="0"/>
          </a:p>
        </p:txBody>
      </p:sp>
    </p:spTree>
    <p:extLst>
      <p:ext uri="{BB962C8B-B14F-4D97-AF65-F5344CB8AC3E}">
        <p14:creationId xmlns:p14="http://schemas.microsoft.com/office/powerpoint/2010/main" val="119739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agenda for this presentation we will be covering …..</a:t>
            </a:r>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3314522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objective</a:t>
            </a:r>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1514444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origin of the data given was provided via Kaggle, this data set consisted of 79 variables that described almost every aspect of residential homes in Ames, Iowa</a:t>
            </a:r>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3028949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fit my hypothesis I chose to condense the dataset thus keeping the variables that I believe were most common in selecting a home and thus driving the sales price.. Such as ….</a:t>
            </a:r>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1686277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further examine my hypothesis , I had to covert some of my variables into numerical data. </a:t>
            </a:r>
          </a:p>
          <a:p>
            <a:r>
              <a:rPr lang="en-US" dirty="0"/>
              <a:t>Years renovated calculating the min and max of the data to have smaller numbers to work with, IF function to provide whether the homes had fireplace or no fireplace and the max and min of the lot area. The categories for each variable were given specific numbers to correspond to them.</a:t>
            </a:r>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1405627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descriptive stats..</a:t>
            </a:r>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27755553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a:t>
            </a:r>
          </a:p>
        </p:txBody>
      </p:sp>
      <p:sp>
        <p:nvSpPr>
          <p:cNvPr id="4" name="Slide Number Placeholder 3"/>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1755578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Confidence interval lower : 13, 213</a:t>
            </a:r>
          </a:p>
          <a:p>
            <a:r>
              <a:rPr lang="en-US" dirty="0"/>
              <a:t>Confidence Interval higher : 13,233</a:t>
            </a:r>
          </a:p>
        </p:txBody>
      </p:sp>
      <p:sp>
        <p:nvSpPr>
          <p:cNvPr id="4" name="Slide Number Placeholder 3"/>
          <p:cNvSpPr>
            <a:spLocks noGrp="1"/>
          </p:cNvSpPr>
          <p:nvPr>
            <p:ph type="sldNum" sz="quarter" idx="5"/>
          </p:nvPr>
        </p:nvSpPr>
        <p:spPr/>
        <p:txBody>
          <a:bodyPr/>
          <a:lstStyle/>
          <a:p>
            <a:fld id="{F97DC217-DF71-1A49-B3EA-559F1F43B0FF}" type="slidenum">
              <a:rPr lang="en-US" smtClean="0"/>
              <a:t>11</a:t>
            </a:fld>
            <a:endParaRPr lang="en-US" dirty="0"/>
          </a:p>
        </p:txBody>
      </p:sp>
    </p:spTree>
    <p:extLst>
      <p:ext uri="{BB962C8B-B14F-4D97-AF65-F5344CB8AC3E}">
        <p14:creationId xmlns:p14="http://schemas.microsoft.com/office/powerpoint/2010/main" val="2680930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5/31/2022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5/31/2022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5/31/2022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5/31/2022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5/31/2022</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5/31/2022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5/31/2022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5/31/2022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5/31/2022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5/31/2022</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5/31/2022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Iowa Home Prices </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1184566"/>
          </a:xfrm>
        </p:spPr>
        <p:txBody>
          <a:bodyPr/>
          <a:lstStyle/>
          <a:p>
            <a:r>
              <a:rPr lang="en-US" sz="2800" dirty="0"/>
              <a:t>Alaysia Venable</a:t>
            </a:r>
          </a:p>
          <a:p>
            <a:r>
              <a:rPr lang="en-US" sz="2800" dirty="0"/>
              <a:t>Data Analyst</a:t>
            </a:r>
          </a:p>
          <a:p>
            <a:endParaRPr lang="en-US" dirty="0"/>
          </a:p>
          <a:p>
            <a:endParaRPr lang="en-US"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167492" y="381000"/>
            <a:ext cx="9779183" cy="1325563"/>
          </a:xfrm>
        </p:spPr>
        <p:txBody>
          <a:bodyPr anchor="b">
            <a:normAutofit/>
          </a:bodyPr>
          <a:lstStyle/>
          <a:p>
            <a:r>
              <a:rPr lang="en-US" dirty="0"/>
              <a:t>Lot size by sale price</a:t>
            </a:r>
          </a:p>
        </p:txBody>
      </p:sp>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a:xfrm>
            <a:off x="381000" y="6356350"/>
            <a:ext cx="1701018" cy="365125"/>
          </a:xfrm>
        </p:spPr>
        <p:txBody>
          <a:bodyPr anchor="ctr">
            <a:normAutofit/>
          </a:bodyPr>
          <a:lstStyle/>
          <a:p>
            <a:pPr>
              <a:spcAft>
                <a:spcPts val="600"/>
              </a:spcAft>
            </a:pPr>
            <a:fld id="{7699C8CE-7534-A244-ABE9-5BED2DFEFBDF}" type="datetime1">
              <a:rPr lang="en-US" smtClean="0"/>
              <a:pPr>
                <a:spcAft>
                  <a:spcPts val="600"/>
                </a:spcAft>
              </a:pPr>
              <a:t>5/31/2022</a:t>
            </a:fld>
            <a:endParaRPr lang="en-US"/>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PRESENTATION TITLE</a:t>
            </a:r>
            <a:endParaRPr lang="en-US"/>
          </a:p>
        </p:txBody>
      </p:sp>
      <p:sp>
        <p:nvSpPr>
          <p:cNvPr id="18" name="Slide Number Placeholder 5">
            <a:extLst>
              <a:ext uri="{FF2B5EF4-FFF2-40B4-BE49-F238E27FC236}">
                <a16:creationId xmlns:a16="http://schemas.microsoft.com/office/drawing/2014/main" id="{627C0535-17E3-5C05-BBFF-9DEE1C537E8A}"/>
              </a:ext>
            </a:extLst>
          </p:cNvPr>
          <p:cNvSpPr>
            <a:spLocks noGrp="1"/>
          </p:cNvSpPr>
          <p:nvPr>
            <p:ph type="sldNum" sz="quarter" idx="4"/>
          </p:nvPr>
        </p:nvSpPr>
        <p:spPr>
          <a:xfrm>
            <a:off x="10153276" y="6356350"/>
            <a:ext cx="1657723" cy="365125"/>
          </a:xfrm>
        </p:spPr>
        <p:txBody>
          <a:bodyPr/>
          <a:lstStyle/>
          <a:p>
            <a:pPr>
              <a:spcAft>
                <a:spcPts val="600"/>
              </a:spcAft>
            </a:pPr>
            <a:fld id="{294A09A9-5501-47C1-A89A-A340965A2BE2}" type="slidenum">
              <a:rPr lang="en-US" smtClean="0"/>
              <a:pPr>
                <a:spcAft>
                  <a:spcPts val="600"/>
                </a:spcAft>
              </a:pPr>
              <a:t>10</a:t>
            </a:fld>
            <a:endParaRPr lang="en-US"/>
          </a:p>
        </p:txBody>
      </p:sp>
      <p:graphicFrame>
        <p:nvGraphicFramePr>
          <p:cNvPr id="13" name="Table 12">
            <a:extLst>
              <a:ext uri="{FF2B5EF4-FFF2-40B4-BE49-F238E27FC236}">
                <a16:creationId xmlns:a16="http://schemas.microsoft.com/office/drawing/2014/main" id="{BBB215C8-7B2A-75BD-C7D0-E3F49CFB767F}"/>
              </a:ext>
            </a:extLst>
          </p:cNvPr>
          <p:cNvGraphicFramePr>
            <a:graphicFrameLocks noGrp="1"/>
          </p:cNvGraphicFramePr>
          <p:nvPr>
            <p:extLst>
              <p:ext uri="{D42A27DB-BD31-4B8C-83A1-F6EECF244321}">
                <p14:modId xmlns:p14="http://schemas.microsoft.com/office/powerpoint/2010/main" val="496838396"/>
              </p:ext>
            </p:extLst>
          </p:nvPr>
        </p:nvGraphicFramePr>
        <p:xfrm>
          <a:off x="1435516" y="1919285"/>
          <a:ext cx="8384721" cy="4437065"/>
        </p:xfrm>
        <a:graphic>
          <a:graphicData uri="http://schemas.openxmlformats.org/drawingml/2006/table">
            <a:tbl>
              <a:tblPr/>
              <a:tblGrid>
                <a:gridCol w="892463">
                  <a:extLst>
                    <a:ext uri="{9D8B030D-6E8A-4147-A177-3AD203B41FA5}">
                      <a16:colId xmlns:a16="http://schemas.microsoft.com/office/drawing/2014/main" val="4090046896"/>
                    </a:ext>
                  </a:extLst>
                </a:gridCol>
                <a:gridCol w="3906035">
                  <a:extLst>
                    <a:ext uri="{9D8B030D-6E8A-4147-A177-3AD203B41FA5}">
                      <a16:colId xmlns:a16="http://schemas.microsoft.com/office/drawing/2014/main" val="675760126"/>
                    </a:ext>
                  </a:extLst>
                </a:gridCol>
                <a:gridCol w="1726590">
                  <a:extLst>
                    <a:ext uri="{9D8B030D-6E8A-4147-A177-3AD203B41FA5}">
                      <a16:colId xmlns:a16="http://schemas.microsoft.com/office/drawing/2014/main" val="2797673616"/>
                    </a:ext>
                  </a:extLst>
                </a:gridCol>
                <a:gridCol w="1859633">
                  <a:extLst>
                    <a:ext uri="{9D8B030D-6E8A-4147-A177-3AD203B41FA5}">
                      <a16:colId xmlns:a16="http://schemas.microsoft.com/office/drawing/2014/main" val="3490494950"/>
                    </a:ext>
                  </a:extLst>
                </a:gridCol>
              </a:tblGrid>
              <a:tr h="475338">
                <a:tc>
                  <a:txBody>
                    <a:bodyPr/>
                    <a:lstStyle/>
                    <a:p>
                      <a:pPr algn="l" fontAlgn="b">
                        <a:spcBef>
                          <a:spcPts val="0"/>
                        </a:spcBef>
                        <a:spcAft>
                          <a:spcPts val="0"/>
                        </a:spcAft>
                      </a:pPr>
                      <a:endParaRPr lang="en-US" sz="2300" b="0" i="0" u="none" strike="noStrike">
                        <a:effectLst/>
                        <a:latin typeface="Arial" panose="020B0604020202020204" pitchFamily="34" charset="0"/>
                      </a:endParaRPr>
                    </a:p>
                  </a:txBody>
                  <a:tcPr marL="9637" marR="9637" marT="9637"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spcBef>
                          <a:spcPts val="0"/>
                        </a:spcBef>
                        <a:spcAft>
                          <a:spcPts val="0"/>
                        </a:spcAft>
                      </a:pPr>
                      <a:endParaRPr lang="en-US" sz="2300" b="0" i="0" u="none" strike="noStrike" dirty="0">
                        <a:effectLst/>
                        <a:latin typeface="Arial" panose="020B0604020202020204" pitchFamily="34" charset="0"/>
                      </a:endParaRPr>
                    </a:p>
                  </a:txBody>
                  <a:tcPr marL="9637" marR="9637" marT="963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tc>
                  <a:txBody>
                    <a:bodyPr/>
                    <a:lstStyle/>
                    <a:p>
                      <a:pPr algn="ctr" fontAlgn="b">
                        <a:spcBef>
                          <a:spcPts val="0"/>
                        </a:spcBef>
                        <a:spcAft>
                          <a:spcPts val="0"/>
                        </a:spcAft>
                      </a:pPr>
                      <a:endParaRPr lang="en-US" sz="2300" b="0" i="0" u="none" strike="noStrike">
                        <a:effectLst/>
                        <a:latin typeface="Arial" panose="020B0604020202020204" pitchFamily="34" charset="0"/>
                      </a:endParaRPr>
                    </a:p>
                  </a:txBody>
                  <a:tcPr marL="9637" marR="9637" marT="963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tc>
                  <a:txBody>
                    <a:bodyPr/>
                    <a:lstStyle/>
                    <a:p>
                      <a:pPr algn="ctr" fontAlgn="b">
                        <a:spcBef>
                          <a:spcPts val="0"/>
                        </a:spcBef>
                        <a:spcAft>
                          <a:spcPts val="0"/>
                        </a:spcAft>
                      </a:pPr>
                      <a:endParaRPr lang="en-US" sz="2300" b="0" i="0" u="none" strike="noStrike">
                        <a:effectLst/>
                        <a:latin typeface="Arial" panose="020B0604020202020204" pitchFamily="34" charset="0"/>
                      </a:endParaRPr>
                    </a:p>
                  </a:txBody>
                  <a:tcPr marL="9637" marR="9637" marT="9637" marB="0" anchor="b">
                    <a:lnL>
                      <a:noFill/>
                    </a:lnL>
                    <a:lnR w="6350" cap="flat" cmpd="sng" algn="ctr">
                      <a:solidFill>
                        <a:srgbClr val="8EA9DB"/>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1679161862"/>
                  </a:ext>
                </a:extLst>
              </a:tr>
              <a:tr h="262862">
                <a:tc>
                  <a:txBody>
                    <a:bodyPr/>
                    <a:lstStyle/>
                    <a:p>
                      <a:pPr algn="l" fontAlgn="b">
                        <a:spcBef>
                          <a:spcPts val="0"/>
                        </a:spcBef>
                        <a:spcAft>
                          <a:spcPts val="0"/>
                        </a:spcAft>
                      </a:pPr>
                      <a:endParaRPr lang="en-US" sz="2300" b="0" i="0" u="none" strike="noStrike">
                        <a:effectLst/>
                        <a:latin typeface="Arial" panose="020B0604020202020204" pitchFamily="34" charset="0"/>
                      </a:endParaRPr>
                    </a:p>
                  </a:txBody>
                  <a:tcPr marL="9637" marR="9637" marT="9637"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spcBef>
                          <a:spcPts val="0"/>
                        </a:spcBef>
                        <a:spcAft>
                          <a:spcPts val="0"/>
                        </a:spcAft>
                      </a:pPr>
                      <a:r>
                        <a:rPr lang="en-US" sz="1400" b="0" i="1" u="none" strike="noStrike">
                          <a:solidFill>
                            <a:srgbClr val="000000"/>
                          </a:solidFill>
                          <a:effectLst/>
                          <a:latin typeface="Calibri" panose="020F0502020204030204" pitchFamily="34" charset="0"/>
                        </a:rPr>
                        <a:t> </a:t>
                      </a:r>
                      <a:endParaRPr lang="en-US" sz="2300" b="0" i="0" u="none" strike="noStrike">
                        <a:effectLst/>
                        <a:latin typeface="Arial" panose="020B0604020202020204" pitchFamily="34" charset="0"/>
                      </a:endParaRPr>
                    </a:p>
                  </a:txBody>
                  <a:tcPr marL="9637" marR="9637" marT="9637" marB="0" anchor="b">
                    <a:lnL>
                      <a:noFill/>
                    </a:lnL>
                    <a:lnR>
                      <a:noFill/>
                    </a:lnR>
                    <a:lnT w="12700" cap="flat" cmpd="sng" algn="ctr">
                      <a:solidFill>
                        <a:srgbClr val="000000"/>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spcBef>
                          <a:spcPts val="0"/>
                        </a:spcBef>
                        <a:spcAft>
                          <a:spcPts val="0"/>
                        </a:spcAft>
                      </a:pPr>
                      <a:r>
                        <a:rPr lang="en-US" sz="1400" b="0" i="1" u="none" strike="noStrike" dirty="0">
                          <a:solidFill>
                            <a:srgbClr val="000000"/>
                          </a:solidFill>
                          <a:effectLst/>
                          <a:latin typeface="Calibri" panose="020F0502020204030204" pitchFamily="34" charset="0"/>
                        </a:rPr>
                        <a:t>Sum of </a:t>
                      </a:r>
                      <a:r>
                        <a:rPr lang="en-US" sz="1400" b="0" i="1" u="none" strike="noStrike" dirty="0" err="1">
                          <a:solidFill>
                            <a:srgbClr val="000000"/>
                          </a:solidFill>
                          <a:effectLst/>
                          <a:latin typeface="Calibri" panose="020F0502020204030204" pitchFamily="34" charset="0"/>
                        </a:rPr>
                        <a:t>LotArea</a:t>
                      </a:r>
                      <a:endParaRPr lang="en-US" sz="2300" b="0" i="0" u="none" strike="noStrike" dirty="0">
                        <a:effectLst/>
                        <a:latin typeface="Arial" panose="020B0604020202020204" pitchFamily="34" charset="0"/>
                      </a:endParaRPr>
                    </a:p>
                  </a:txBody>
                  <a:tcPr marL="9637" marR="9637" marT="9637" marB="0" anchor="b">
                    <a:lnL>
                      <a:noFill/>
                    </a:lnL>
                    <a:lnR>
                      <a:noFill/>
                    </a:lnR>
                    <a:lnT w="12700" cap="flat" cmpd="sng" algn="ctr">
                      <a:solidFill>
                        <a:srgbClr val="000000"/>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spcBef>
                          <a:spcPts val="0"/>
                        </a:spcBef>
                        <a:spcAft>
                          <a:spcPts val="0"/>
                        </a:spcAft>
                      </a:pPr>
                      <a:r>
                        <a:rPr lang="en-US" sz="1400" b="0" i="1" u="none" strike="noStrike" dirty="0">
                          <a:solidFill>
                            <a:srgbClr val="000000"/>
                          </a:solidFill>
                          <a:effectLst/>
                          <a:latin typeface="Calibri" panose="020F0502020204030204" pitchFamily="34" charset="0"/>
                        </a:rPr>
                        <a:t>Sum of </a:t>
                      </a:r>
                      <a:r>
                        <a:rPr lang="en-US" sz="1400" b="0" i="1" u="none" strike="noStrike" dirty="0" err="1">
                          <a:solidFill>
                            <a:srgbClr val="000000"/>
                          </a:solidFill>
                          <a:effectLst/>
                          <a:latin typeface="Calibri" panose="020F0502020204030204" pitchFamily="34" charset="0"/>
                        </a:rPr>
                        <a:t>LotArea</a:t>
                      </a:r>
                      <a:endParaRPr lang="en-US" sz="2300" b="0" i="0" u="none" strike="noStrike" dirty="0">
                        <a:effectLst/>
                        <a:latin typeface="Arial" panose="020B0604020202020204" pitchFamily="34" charset="0"/>
                      </a:endParaRPr>
                    </a:p>
                  </a:txBody>
                  <a:tcPr marL="9637" marR="9637" marT="9637" marB="0" anchor="b">
                    <a:lnL>
                      <a:noFill/>
                    </a:lnL>
                    <a:lnR w="6350" cap="flat" cmpd="sng" algn="ctr">
                      <a:solidFill>
                        <a:srgbClr val="8EA9DB"/>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792927449"/>
                  </a:ext>
                </a:extLst>
              </a:tr>
              <a:tr h="262862">
                <a:tc>
                  <a:txBody>
                    <a:bodyPr/>
                    <a:lstStyle/>
                    <a:p>
                      <a:pPr algn="l" fontAlgn="b">
                        <a:spcBef>
                          <a:spcPts val="0"/>
                        </a:spcBef>
                        <a:spcAft>
                          <a:spcPts val="0"/>
                        </a:spcAft>
                      </a:pPr>
                      <a:endParaRPr lang="en-US" sz="2300" b="0" i="0" u="none" strike="noStrike">
                        <a:effectLst/>
                        <a:latin typeface="Arial" panose="020B0604020202020204" pitchFamily="34" charset="0"/>
                      </a:endParaRPr>
                    </a:p>
                  </a:txBody>
                  <a:tcPr marL="9637" marR="9637" marT="9637"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spcBef>
                          <a:spcPts val="0"/>
                        </a:spcBef>
                        <a:spcAft>
                          <a:spcPts val="0"/>
                        </a:spcAft>
                      </a:pPr>
                      <a:r>
                        <a:rPr lang="en-US" sz="1400" b="0" i="0" u="none" strike="noStrike">
                          <a:solidFill>
                            <a:srgbClr val="000000"/>
                          </a:solidFill>
                          <a:effectLst/>
                          <a:latin typeface="Calibri" panose="020F0502020204030204" pitchFamily="34" charset="0"/>
                        </a:rPr>
                        <a:t>Mean</a:t>
                      </a:r>
                      <a:endParaRPr lang="en-US" sz="2300" b="0" i="0" u="none" strike="noStrike">
                        <a:effectLst/>
                        <a:latin typeface="Arial" panose="020B0604020202020204" pitchFamily="34" charset="0"/>
                      </a:endParaRPr>
                    </a:p>
                  </a:txBody>
                  <a:tcPr marL="9637" marR="9637" marT="963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spcBef>
                          <a:spcPts val="0"/>
                        </a:spcBef>
                        <a:spcAft>
                          <a:spcPts val="0"/>
                        </a:spcAft>
                      </a:pPr>
                      <a:r>
                        <a:rPr lang="en-US" sz="1400" b="0" i="0" u="none" strike="noStrike">
                          <a:solidFill>
                            <a:srgbClr val="000000"/>
                          </a:solidFill>
                          <a:effectLst/>
                          <a:latin typeface="Calibri" panose="020F0502020204030204" pitchFamily="34" charset="0"/>
                        </a:rPr>
                        <a:t>                  13,223sqft </a:t>
                      </a:r>
                      <a:endParaRPr lang="en-US" sz="2300" b="0" i="0" u="none" strike="noStrike">
                        <a:effectLst/>
                        <a:latin typeface="Arial" panose="020B0604020202020204" pitchFamily="34" charset="0"/>
                      </a:endParaRPr>
                    </a:p>
                  </a:txBody>
                  <a:tcPr marL="9637" marR="9637" marT="963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spcBef>
                          <a:spcPts val="0"/>
                        </a:spcBef>
                        <a:spcAft>
                          <a:spcPts val="0"/>
                        </a:spcAft>
                      </a:pPr>
                      <a:r>
                        <a:rPr lang="en-US" sz="1400" b="0" i="0" u="none" strike="noStrike">
                          <a:solidFill>
                            <a:srgbClr val="000000"/>
                          </a:solidFill>
                          <a:effectLst/>
                          <a:latin typeface="Calibri" panose="020F0502020204030204" pitchFamily="34" charset="0"/>
                        </a:rPr>
                        <a:t>                       8,833sqft</a:t>
                      </a:r>
                      <a:endParaRPr lang="en-US" sz="2300" b="0" i="0" u="none" strike="noStrike">
                        <a:effectLst/>
                        <a:latin typeface="Arial" panose="020B0604020202020204" pitchFamily="34" charset="0"/>
                      </a:endParaRPr>
                    </a:p>
                  </a:txBody>
                  <a:tcPr marL="9637" marR="9637" marT="9637"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382341147"/>
                  </a:ext>
                </a:extLst>
              </a:tr>
              <a:tr h="262862">
                <a:tc>
                  <a:txBody>
                    <a:bodyPr/>
                    <a:lstStyle/>
                    <a:p>
                      <a:pPr algn="l" fontAlgn="b">
                        <a:spcBef>
                          <a:spcPts val="0"/>
                        </a:spcBef>
                        <a:spcAft>
                          <a:spcPts val="0"/>
                        </a:spcAft>
                      </a:pPr>
                      <a:endParaRPr lang="en-US" sz="2300" b="0" i="0" u="none" strike="noStrike">
                        <a:effectLst/>
                        <a:latin typeface="Arial" panose="020B0604020202020204" pitchFamily="34" charset="0"/>
                      </a:endParaRPr>
                    </a:p>
                  </a:txBody>
                  <a:tcPr marL="9637" marR="9637" marT="9637"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spcBef>
                          <a:spcPts val="0"/>
                        </a:spcBef>
                        <a:spcAft>
                          <a:spcPts val="0"/>
                        </a:spcAft>
                      </a:pPr>
                      <a:r>
                        <a:rPr lang="en-US" sz="1400" b="0" i="0" u="none" strike="noStrike">
                          <a:solidFill>
                            <a:srgbClr val="000000"/>
                          </a:solidFill>
                          <a:effectLst/>
                          <a:latin typeface="Calibri" panose="020F0502020204030204" pitchFamily="34" charset="0"/>
                        </a:rPr>
                        <a:t>Variance</a:t>
                      </a:r>
                      <a:endParaRPr lang="en-US" sz="2300" b="0" i="0" u="none" strike="noStrike">
                        <a:effectLst/>
                        <a:latin typeface="Arial" panose="020B0604020202020204" pitchFamily="34" charset="0"/>
                      </a:endParaRPr>
                    </a:p>
                  </a:txBody>
                  <a:tcPr marL="9637" marR="9637" marT="963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spcBef>
                          <a:spcPts val="0"/>
                        </a:spcBef>
                        <a:spcAft>
                          <a:spcPts val="0"/>
                        </a:spcAft>
                      </a:pPr>
                      <a:r>
                        <a:rPr lang="en-US" sz="1400" b="0" i="0" u="none" strike="noStrike">
                          <a:solidFill>
                            <a:srgbClr val="000000"/>
                          </a:solidFill>
                          <a:effectLst/>
                          <a:latin typeface="Calibri" panose="020F0502020204030204" pitchFamily="34" charset="0"/>
                        </a:rPr>
                        <a:t>        216,397,338 </a:t>
                      </a:r>
                      <a:endParaRPr lang="en-US" sz="2300" b="0" i="0" u="none" strike="noStrike">
                        <a:effectLst/>
                        <a:latin typeface="Arial" panose="020B0604020202020204" pitchFamily="34" charset="0"/>
                      </a:endParaRPr>
                    </a:p>
                  </a:txBody>
                  <a:tcPr marL="9637" marR="9637" marT="963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spcBef>
                          <a:spcPts val="0"/>
                        </a:spcBef>
                        <a:spcAft>
                          <a:spcPts val="0"/>
                        </a:spcAft>
                      </a:pPr>
                      <a:r>
                        <a:rPr lang="en-US" sz="1400" b="0" i="0" u="none" strike="noStrike">
                          <a:solidFill>
                            <a:srgbClr val="000000"/>
                          </a:solidFill>
                          <a:effectLst/>
                          <a:latin typeface="Calibri" panose="020F0502020204030204" pitchFamily="34" charset="0"/>
                        </a:rPr>
                        <a:t>             19,725,851 </a:t>
                      </a:r>
                      <a:endParaRPr lang="en-US" sz="2300" b="0" i="0" u="none" strike="noStrike">
                        <a:effectLst/>
                        <a:latin typeface="Arial" panose="020B0604020202020204" pitchFamily="34" charset="0"/>
                      </a:endParaRPr>
                    </a:p>
                  </a:txBody>
                  <a:tcPr marL="9637" marR="9637" marT="9637"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001096359"/>
                  </a:ext>
                </a:extLst>
              </a:tr>
              <a:tr h="262862">
                <a:tc>
                  <a:txBody>
                    <a:bodyPr/>
                    <a:lstStyle/>
                    <a:p>
                      <a:pPr algn="l" fontAlgn="b">
                        <a:spcBef>
                          <a:spcPts val="0"/>
                        </a:spcBef>
                        <a:spcAft>
                          <a:spcPts val="0"/>
                        </a:spcAft>
                      </a:pPr>
                      <a:endParaRPr lang="en-US" sz="2300" b="0" i="0" u="none" strike="noStrike">
                        <a:effectLst/>
                        <a:latin typeface="Arial" panose="020B0604020202020204" pitchFamily="34" charset="0"/>
                      </a:endParaRPr>
                    </a:p>
                  </a:txBody>
                  <a:tcPr marL="9637" marR="9637" marT="9637"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spcBef>
                          <a:spcPts val="0"/>
                        </a:spcBef>
                        <a:spcAft>
                          <a:spcPts val="0"/>
                        </a:spcAft>
                      </a:pPr>
                      <a:r>
                        <a:rPr lang="en-US" sz="1400" b="0" i="0" u="none" strike="noStrike">
                          <a:solidFill>
                            <a:srgbClr val="000000"/>
                          </a:solidFill>
                          <a:effectLst/>
                          <a:latin typeface="Calibri" panose="020F0502020204030204" pitchFamily="34" charset="0"/>
                        </a:rPr>
                        <a:t>Observations</a:t>
                      </a:r>
                      <a:endParaRPr lang="en-US" sz="2300" b="0" i="0" u="none" strike="noStrike">
                        <a:effectLst/>
                        <a:latin typeface="Arial" panose="020B0604020202020204" pitchFamily="34" charset="0"/>
                      </a:endParaRPr>
                    </a:p>
                  </a:txBody>
                  <a:tcPr marL="9637" marR="9637" marT="963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spcBef>
                          <a:spcPts val="0"/>
                        </a:spcBef>
                        <a:spcAft>
                          <a:spcPts val="0"/>
                        </a:spcAft>
                      </a:pPr>
                      <a:r>
                        <a:rPr lang="en-US" sz="1400" b="0" i="0" u="none" strike="noStrike">
                          <a:solidFill>
                            <a:srgbClr val="000000"/>
                          </a:solidFill>
                          <a:effectLst/>
                          <a:latin typeface="Calibri" panose="020F0502020204030204" pitchFamily="34" charset="0"/>
                        </a:rPr>
                        <a:t>560</a:t>
                      </a:r>
                      <a:endParaRPr lang="en-US" sz="2300" b="0" i="0" u="none" strike="noStrike">
                        <a:effectLst/>
                        <a:latin typeface="Arial" panose="020B0604020202020204" pitchFamily="34" charset="0"/>
                      </a:endParaRPr>
                    </a:p>
                  </a:txBody>
                  <a:tcPr marL="9637" marR="9637" marT="963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spcBef>
                          <a:spcPts val="0"/>
                        </a:spcBef>
                        <a:spcAft>
                          <a:spcPts val="0"/>
                        </a:spcAft>
                      </a:pPr>
                      <a:r>
                        <a:rPr lang="en-US" sz="1400" b="0" i="0" u="none" strike="noStrike">
                          <a:solidFill>
                            <a:srgbClr val="000000"/>
                          </a:solidFill>
                          <a:effectLst/>
                          <a:latin typeface="Calibri" panose="020F0502020204030204" pitchFamily="34" charset="0"/>
                        </a:rPr>
                        <a:t>900</a:t>
                      </a:r>
                      <a:endParaRPr lang="en-US" sz="2300" b="0" i="0" u="none" strike="noStrike">
                        <a:effectLst/>
                        <a:latin typeface="Arial" panose="020B0604020202020204" pitchFamily="34" charset="0"/>
                      </a:endParaRPr>
                    </a:p>
                  </a:txBody>
                  <a:tcPr marL="9637" marR="9637" marT="9637"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118230675"/>
                  </a:ext>
                </a:extLst>
              </a:tr>
              <a:tr h="262862">
                <a:tc>
                  <a:txBody>
                    <a:bodyPr/>
                    <a:lstStyle/>
                    <a:p>
                      <a:pPr algn="l" fontAlgn="b">
                        <a:spcBef>
                          <a:spcPts val="0"/>
                        </a:spcBef>
                        <a:spcAft>
                          <a:spcPts val="0"/>
                        </a:spcAft>
                      </a:pPr>
                      <a:endParaRPr lang="en-US" sz="2300" b="0" i="0" u="none" strike="noStrike">
                        <a:effectLst/>
                        <a:latin typeface="Arial" panose="020B0604020202020204" pitchFamily="34" charset="0"/>
                      </a:endParaRPr>
                    </a:p>
                  </a:txBody>
                  <a:tcPr marL="9637" marR="9637" marT="9637"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spcBef>
                          <a:spcPts val="0"/>
                        </a:spcBef>
                        <a:spcAft>
                          <a:spcPts val="0"/>
                        </a:spcAft>
                      </a:pPr>
                      <a:r>
                        <a:rPr lang="en-US" sz="1400" b="0" i="0" u="none" strike="noStrike">
                          <a:solidFill>
                            <a:srgbClr val="000000"/>
                          </a:solidFill>
                          <a:effectLst/>
                          <a:latin typeface="Calibri" panose="020F0502020204030204" pitchFamily="34" charset="0"/>
                        </a:rPr>
                        <a:t>Hypothesized Mean Difference</a:t>
                      </a:r>
                      <a:endParaRPr lang="en-US" sz="2300" b="0" i="0" u="none" strike="noStrike">
                        <a:effectLst/>
                        <a:latin typeface="Arial" panose="020B0604020202020204" pitchFamily="34" charset="0"/>
                      </a:endParaRPr>
                    </a:p>
                  </a:txBody>
                  <a:tcPr marL="9637" marR="9637" marT="963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spcBef>
                          <a:spcPts val="0"/>
                        </a:spcBef>
                        <a:spcAft>
                          <a:spcPts val="0"/>
                        </a:spcAft>
                      </a:pPr>
                      <a:r>
                        <a:rPr lang="en-US" sz="1400" b="0" i="0" u="none" strike="noStrike">
                          <a:solidFill>
                            <a:srgbClr val="000000"/>
                          </a:solidFill>
                          <a:effectLst/>
                          <a:latin typeface="Calibri" panose="020F0502020204030204" pitchFamily="34" charset="0"/>
                        </a:rPr>
                        <a:t>0</a:t>
                      </a:r>
                      <a:endParaRPr lang="en-US" sz="2300" b="0" i="0" u="none" strike="noStrike">
                        <a:effectLst/>
                        <a:latin typeface="Arial" panose="020B0604020202020204" pitchFamily="34" charset="0"/>
                      </a:endParaRPr>
                    </a:p>
                  </a:txBody>
                  <a:tcPr marL="9637" marR="9637" marT="963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spcBef>
                          <a:spcPts val="0"/>
                        </a:spcBef>
                        <a:spcAft>
                          <a:spcPts val="0"/>
                        </a:spcAft>
                      </a:pPr>
                      <a:endParaRPr lang="en-US" sz="2300" b="0" i="0" u="none" strike="noStrike">
                        <a:effectLst/>
                        <a:latin typeface="Arial" panose="020B0604020202020204" pitchFamily="34" charset="0"/>
                      </a:endParaRPr>
                    </a:p>
                  </a:txBody>
                  <a:tcPr marL="9637" marR="9637" marT="9637"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122914168"/>
                  </a:ext>
                </a:extLst>
              </a:tr>
              <a:tr h="262862">
                <a:tc>
                  <a:txBody>
                    <a:bodyPr/>
                    <a:lstStyle/>
                    <a:p>
                      <a:pPr algn="l" fontAlgn="b">
                        <a:spcBef>
                          <a:spcPts val="0"/>
                        </a:spcBef>
                        <a:spcAft>
                          <a:spcPts val="0"/>
                        </a:spcAft>
                      </a:pPr>
                      <a:endParaRPr lang="en-US" sz="2300" b="0" i="0" u="none" strike="noStrike">
                        <a:effectLst/>
                        <a:latin typeface="Arial" panose="020B0604020202020204" pitchFamily="34" charset="0"/>
                      </a:endParaRPr>
                    </a:p>
                  </a:txBody>
                  <a:tcPr marL="9637" marR="9637" marT="9637"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spcBef>
                          <a:spcPts val="0"/>
                        </a:spcBef>
                        <a:spcAft>
                          <a:spcPts val="0"/>
                        </a:spcAft>
                      </a:pPr>
                      <a:r>
                        <a:rPr lang="en-US" sz="1400" b="0" i="0" u="none" strike="noStrike">
                          <a:solidFill>
                            <a:srgbClr val="000000"/>
                          </a:solidFill>
                          <a:effectLst/>
                          <a:latin typeface="Calibri" panose="020F0502020204030204" pitchFamily="34" charset="0"/>
                        </a:rPr>
                        <a:t>df</a:t>
                      </a:r>
                      <a:endParaRPr lang="en-US" sz="2300" b="0" i="0" u="none" strike="noStrike">
                        <a:effectLst/>
                        <a:latin typeface="Arial" panose="020B0604020202020204" pitchFamily="34" charset="0"/>
                      </a:endParaRPr>
                    </a:p>
                  </a:txBody>
                  <a:tcPr marL="9637" marR="9637" marT="963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spcBef>
                          <a:spcPts val="0"/>
                        </a:spcBef>
                        <a:spcAft>
                          <a:spcPts val="0"/>
                        </a:spcAft>
                      </a:pPr>
                      <a:r>
                        <a:rPr lang="en-US" sz="1400" b="0" i="0" u="none" strike="noStrike">
                          <a:solidFill>
                            <a:srgbClr val="000000"/>
                          </a:solidFill>
                          <a:effectLst/>
                          <a:latin typeface="Calibri" panose="020F0502020204030204" pitchFamily="34" charset="0"/>
                        </a:rPr>
                        <a:t>623</a:t>
                      </a:r>
                      <a:endParaRPr lang="en-US" sz="2300" b="0" i="0" u="none" strike="noStrike">
                        <a:effectLst/>
                        <a:latin typeface="Arial" panose="020B0604020202020204" pitchFamily="34" charset="0"/>
                      </a:endParaRPr>
                    </a:p>
                  </a:txBody>
                  <a:tcPr marL="9637" marR="9637" marT="963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spcBef>
                          <a:spcPts val="0"/>
                        </a:spcBef>
                        <a:spcAft>
                          <a:spcPts val="0"/>
                        </a:spcAft>
                      </a:pPr>
                      <a:endParaRPr lang="en-US" sz="2300" b="0" i="0" u="none" strike="noStrike" dirty="0">
                        <a:effectLst/>
                        <a:latin typeface="Arial" panose="020B0604020202020204" pitchFamily="34" charset="0"/>
                      </a:endParaRPr>
                    </a:p>
                  </a:txBody>
                  <a:tcPr marL="9637" marR="9637" marT="9637"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51763172"/>
                  </a:ext>
                </a:extLst>
              </a:tr>
              <a:tr h="262862">
                <a:tc>
                  <a:txBody>
                    <a:bodyPr/>
                    <a:lstStyle/>
                    <a:p>
                      <a:pPr algn="l" fontAlgn="b">
                        <a:spcBef>
                          <a:spcPts val="0"/>
                        </a:spcBef>
                        <a:spcAft>
                          <a:spcPts val="0"/>
                        </a:spcAft>
                      </a:pPr>
                      <a:endParaRPr lang="en-US" sz="2300" b="0" i="0" u="none" strike="noStrike">
                        <a:effectLst/>
                        <a:latin typeface="Arial" panose="020B0604020202020204" pitchFamily="34" charset="0"/>
                      </a:endParaRPr>
                    </a:p>
                  </a:txBody>
                  <a:tcPr marL="9637" marR="9637" marT="9637"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spcBef>
                          <a:spcPts val="0"/>
                        </a:spcBef>
                        <a:spcAft>
                          <a:spcPts val="0"/>
                        </a:spcAft>
                      </a:pPr>
                      <a:r>
                        <a:rPr lang="en-US" sz="1400" b="0" i="0" u="none" strike="noStrike">
                          <a:solidFill>
                            <a:srgbClr val="000000"/>
                          </a:solidFill>
                          <a:effectLst/>
                          <a:latin typeface="Calibri" panose="020F0502020204030204" pitchFamily="34" charset="0"/>
                        </a:rPr>
                        <a:t>t Stat</a:t>
                      </a:r>
                      <a:endParaRPr lang="en-US" sz="2300" b="0" i="0" u="none" strike="noStrike">
                        <a:effectLst/>
                        <a:latin typeface="Arial" panose="020B0604020202020204" pitchFamily="34" charset="0"/>
                      </a:endParaRPr>
                    </a:p>
                  </a:txBody>
                  <a:tcPr marL="9637" marR="9637" marT="963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spcBef>
                          <a:spcPts val="0"/>
                        </a:spcBef>
                        <a:spcAft>
                          <a:spcPts val="0"/>
                        </a:spcAft>
                      </a:pPr>
                      <a:r>
                        <a:rPr lang="en-US" sz="1400" b="0" i="0" u="none" strike="noStrike">
                          <a:solidFill>
                            <a:srgbClr val="000000"/>
                          </a:solidFill>
                          <a:effectLst/>
                          <a:latin typeface="Calibri" panose="020F0502020204030204" pitchFamily="34" charset="0"/>
                        </a:rPr>
                        <a:t>6.870627732</a:t>
                      </a:r>
                      <a:endParaRPr lang="en-US" sz="2300" b="0" i="0" u="none" strike="noStrike">
                        <a:effectLst/>
                        <a:latin typeface="Arial" panose="020B0604020202020204" pitchFamily="34" charset="0"/>
                      </a:endParaRPr>
                    </a:p>
                  </a:txBody>
                  <a:tcPr marL="9637" marR="9637" marT="963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spcBef>
                          <a:spcPts val="0"/>
                        </a:spcBef>
                        <a:spcAft>
                          <a:spcPts val="0"/>
                        </a:spcAft>
                      </a:pPr>
                      <a:endParaRPr lang="en-US" sz="2300" b="0" i="0" u="none" strike="noStrike">
                        <a:effectLst/>
                        <a:latin typeface="Arial" panose="020B0604020202020204" pitchFamily="34" charset="0"/>
                      </a:endParaRPr>
                    </a:p>
                  </a:txBody>
                  <a:tcPr marL="9637" marR="9637" marT="9637"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615689558"/>
                  </a:ext>
                </a:extLst>
              </a:tr>
              <a:tr h="262862">
                <a:tc>
                  <a:txBody>
                    <a:bodyPr/>
                    <a:lstStyle/>
                    <a:p>
                      <a:pPr algn="l" fontAlgn="b">
                        <a:spcBef>
                          <a:spcPts val="0"/>
                        </a:spcBef>
                        <a:spcAft>
                          <a:spcPts val="0"/>
                        </a:spcAft>
                      </a:pPr>
                      <a:endParaRPr lang="en-US" sz="2300" b="0" i="0" u="none" strike="noStrike">
                        <a:effectLst/>
                        <a:latin typeface="Arial" panose="020B0604020202020204" pitchFamily="34" charset="0"/>
                      </a:endParaRPr>
                    </a:p>
                  </a:txBody>
                  <a:tcPr marL="9637" marR="9637" marT="9637"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spcBef>
                          <a:spcPts val="0"/>
                        </a:spcBef>
                        <a:spcAft>
                          <a:spcPts val="0"/>
                        </a:spcAft>
                      </a:pPr>
                      <a:r>
                        <a:rPr lang="en-US" sz="1400" b="0" i="0" u="none" strike="noStrike">
                          <a:solidFill>
                            <a:srgbClr val="000000"/>
                          </a:solidFill>
                          <a:effectLst/>
                          <a:latin typeface="Calibri" panose="020F0502020204030204" pitchFamily="34" charset="0"/>
                        </a:rPr>
                        <a:t>P(T&lt;=t) one-tail</a:t>
                      </a:r>
                      <a:endParaRPr lang="en-US" sz="2300" b="0" i="0" u="none" strike="noStrike">
                        <a:effectLst/>
                        <a:latin typeface="Arial" panose="020B0604020202020204" pitchFamily="34" charset="0"/>
                      </a:endParaRPr>
                    </a:p>
                  </a:txBody>
                  <a:tcPr marL="9637" marR="9637" marT="963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spcBef>
                          <a:spcPts val="0"/>
                        </a:spcBef>
                        <a:spcAft>
                          <a:spcPts val="0"/>
                        </a:spcAft>
                      </a:pPr>
                      <a:r>
                        <a:rPr lang="en-US" sz="1400" b="0" i="0" u="none" strike="noStrike">
                          <a:solidFill>
                            <a:srgbClr val="000000"/>
                          </a:solidFill>
                          <a:effectLst/>
                          <a:latin typeface="Calibri" panose="020F0502020204030204" pitchFamily="34" charset="0"/>
                        </a:rPr>
                        <a:t>7.76427E-12</a:t>
                      </a:r>
                      <a:endParaRPr lang="en-US" sz="2300" b="0" i="0" u="none" strike="noStrike">
                        <a:effectLst/>
                        <a:latin typeface="Arial" panose="020B0604020202020204" pitchFamily="34" charset="0"/>
                      </a:endParaRPr>
                    </a:p>
                  </a:txBody>
                  <a:tcPr marL="9637" marR="9637" marT="963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spcBef>
                          <a:spcPts val="0"/>
                        </a:spcBef>
                        <a:spcAft>
                          <a:spcPts val="0"/>
                        </a:spcAft>
                      </a:pPr>
                      <a:endParaRPr lang="en-US" sz="2300" b="0" i="0" u="none" strike="noStrike">
                        <a:effectLst/>
                        <a:latin typeface="Arial" panose="020B0604020202020204" pitchFamily="34" charset="0"/>
                      </a:endParaRPr>
                    </a:p>
                  </a:txBody>
                  <a:tcPr marL="9637" marR="9637" marT="9637"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807629533"/>
                  </a:ext>
                </a:extLst>
              </a:tr>
              <a:tr h="262862">
                <a:tc>
                  <a:txBody>
                    <a:bodyPr/>
                    <a:lstStyle/>
                    <a:p>
                      <a:pPr algn="l" fontAlgn="b">
                        <a:spcBef>
                          <a:spcPts val="0"/>
                        </a:spcBef>
                        <a:spcAft>
                          <a:spcPts val="0"/>
                        </a:spcAft>
                      </a:pPr>
                      <a:endParaRPr lang="en-US" sz="2300" b="0" i="0" u="none" strike="noStrike">
                        <a:effectLst/>
                        <a:latin typeface="Arial" panose="020B0604020202020204" pitchFamily="34" charset="0"/>
                      </a:endParaRPr>
                    </a:p>
                  </a:txBody>
                  <a:tcPr marL="9637" marR="9637" marT="9637"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spcBef>
                          <a:spcPts val="0"/>
                        </a:spcBef>
                        <a:spcAft>
                          <a:spcPts val="0"/>
                        </a:spcAft>
                      </a:pPr>
                      <a:r>
                        <a:rPr lang="en-US" sz="1400" b="0" i="0" u="none" strike="noStrike">
                          <a:solidFill>
                            <a:srgbClr val="000000"/>
                          </a:solidFill>
                          <a:effectLst/>
                          <a:latin typeface="Calibri" panose="020F0502020204030204" pitchFamily="34" charset="0"/>
                        </a:rPr>
                        <a:t>t Critical one-tail</a:t>
                      </a:r>
                      <a:endParaRPr lang="en-US" sz="2300" b="0" i="0" u="none" strike="noStrike">
                        <a:effectLst/>
                        <a:latin typeface="Arial" panose="020B0604020202020204" pitchFamily="34" charset="0"/>
                      </a:endParaRPr>
                    </a:p>
                  </a:txBody>
                  <a:tcPr marL="9637" marR="9637" marT="963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spcBef>
                          <a:spcPts val="0"/>
                        </a:spcBef>
                        <a:spcAft>
                          <a:spcPts val="0"/>
                        </a:spcAft>
                      </a:pPr>
                      <a:r>
                        <a:rPr lang="en-US" sz="1400" b="0" i="0" u="none" strike="noStrike">
                          <a:solidFill>
                            <a:srgbClr val="000000"/>
                          </a:solidFill>
                          <a:effectLst/>
                          <a:latin typeface="Calibri" panose="020F0502020204030204" pitchFamily="34" charset="0"/>
                        </a:rPr>
                        <a:t>1.647303147</a:t>
                      </a:r>
                      <a:endParaRPr lang="en-US" sz="2300" b="0" i="0" u="none" strike="noStrike">
                        <a:effectLst/>
                        <a:latin typeface="Arial" panose="020B0604020202020204" pitchFamily="34" charset="0"/>
                      </a:endParaRPr>
                    </a:p>
                  </a:txBody>
                  <a:tcPr marL="9637" marR="9637" marT="963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spcBef>
                          <a:spcPts val="0"/>
                        </a:spcBef>
                        <a:spcAft>
                          <a:spcPts val="0"/>
                        </a:spcAft>
                      </a:pPr>
                      <a:endParaRPr lang="en-US" sz="2300" b="0" i="0" u="none" strike="noStrike">
                        <a:effectLst/>
                        <a:latin typeface="Arial" panose="020B0604020202020204" pitchFamily="34" charset="0"/>
                      </a:endParaRPr>
                    </a:p>
                  </a:txBody>
                  <a:tcPr marL="9637" marR="9637" marT="9637"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912721558"/>
                  </a:ext>
                </a:extLst>
              </a:tr>
              <a:tr h="262862">
                <a:tc>
                  <a:txBody>
                    <a:bodyPr/>
                    <a:lstStyle/>
                    <a:p>
                      <a:pPr algn="l" fontAlgn="b">
                        <a:spcBef>
                          <a:spcPts val="0"/>
                        </a:spcBef>
                        <a:spcAft>
                          <a:spcPts val="0"/>
                        </a:spcAft>
                      </a:pPr>
                      <a:endParaRPr lang="en-US" sz="2300" b="0" i="0" u="none" strike="noStrike">
                        <a:effectLst/>
                        <a:latin typeface="Arial" panose="020B0604020202020204" pitchFamily="34" charset="0"/>
                      </a:endParaRPr>
                    </a:p>
                  </a:txBody>
                  <a:tcPr marL="9637" marR="9637" marT="9637"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spcBef>
                          <a:spcPts val="0"/>
                        </a:spcBef>
                        <a:spcAft>
                          <a:spcPts val="0"/>
                        </a:spcAft>
                      </a:pPr>
                      <a:r>
                        <a:rPr lang="en-US" sz="1400" b="0" i="0" u="none" strike="noStrike">
                          <a:solidFill>
                            <a:srgbClr val="000000"/>
                          </a:solidFill>
                          <a:effectLst/>
                          <a:latin typeface="Calibri" panose="020F0502020204030204" pitchFamily="34" charset="0"/>
                        </a:rPr>
                        <a:t>P(T&lt;=t) two-tail</a:t>
                      </a:r>
                      <a:endParaRPr lang="en-US" sz="2300" b="0" i="0" u="none" strike="noStrike">
                        <a:effectLst/>
                        <a:latin typeface="Arial" panose="020B0604020202020204" pitchFamily="34" charset="0"/>
                      </a:endParaRPr>
                    </a:p>
                  </a:txBody>
                  <a:tcPr marL="9637" marR="9637" marT="963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spcBef>
                          <a:spcPts val="0"/>
                        </a:spcBef>
                        <a:spcAft>
                          <a:spcPts val="0"/>
                        </a:spcAft>
                      </a:pPr>
                      <a:r>
                        <a:rPr lang="en-US" sz="1400" b="0" i="0" u="none" strike="noStrike">
                          <a:solidFill>
                            <a:srgbClr val="000000"/>
                          </a:solidFill>
                          <a:effectLst/>
                          <a:latin typeface="Calibri" panose="020F0502020204030204" pitchFamily="34" charset="0"/>
                        </a:rPr>
                        <a:t>1.55285E-11</a:t>
                      </a:r>
                      <a:endParaRPr lang="en-US" sz="2300" b="0" i="0" u="none" strike="noStrike">
                        <a:effectLst/>
                        <a:latin typeface="Arial" panose="020B0604020202020204" pitchFamily="34" charset="0"/>
                      </a:endParaRPr>
                    </a:p>
                  </a:txBody>
                  <a:tcPr marL="9637" marR="9637" marT="963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spcBef>
                          <a:spcPts val="0"/>
                        </a:spcBef>
                        <a:spcAft>
                          <a:spcPts val="0"/>
                        </a:spcAft>
                      </a:pPr>
                      <a:endParaRPr lang="en-US" sz="2300" b="0" i="0" u="none" strike="noStrike">
                        <a:effectLst/>
                        <a:latin typeface="Arial" panose="020B0604020202020204" pitchFamily="34" charset="0"/>
                      </a:endParaRPr>
                    </a:p>
                  </a:txBody>
                  <a:tcPr marL="9637" marR="9637" marT="9637"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511504673"/>
                  </a:ext>
                </a:extLst>
              </a:tr>
              <a:tr h="262862">
                <a:tc>
                  <a:txBody>
                    <a:bodyPr/>
                    <a:lstStyle/>
                    <a:p>
                      <a:pPr algn="l" fontAlgn="b">
                        <a:spcBef>
                          <a:spcPts val="0"/>
                        </a:spcBef>
                        <a:spcAft>
                          <a:spcPts val="0"/>
                        </a:spcAft>
                      </a:pPr>
                      <a:endParaRPr lang="en-US" sz="2300" b="0" i="0" u="none" strike="noStrike">
                        <a:effectLst/>
                        <a:latin typeface="Arial" panose="020B0604020202020204" pitchFamily="34" charset="0"/>
                      </a:endParaRPr>
                    </a:p>
                  </a:txBody>
                  <a:tcPr marL="9637" marR="9637" marT="9637"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spcBef>
                          <a:spcPts val="0"/>
                        </a:spcBef>
                        <a:spcAft>
                          <a:spcPts val="0"/>
                        </a:spcAft>
                      </a:pPr>
                      <a:r>
                        <a:rPr lang="en-US" sz="1400" b="0" i="0" u="none" strike="noStrike">
                          <a:solidFill>
                            <a:srgbClr val="000000"/>
                          </a:solidFill>
                          <a:effectLst/>
                          <a:latin typeface="Calibri" panose="020F0502020204030204" pitchFamily="34" charset="0"/>
                        </a:rPr>
                        <a:t>t Critical two-tail</a:t>
                      </a:r>
                      <a:endParaRPr lang="en-US" sz="2300" b="0" i="0" u="none" strike="noStrike">
                        <a:effectLst/>
                        <a:latin typeface="Arial" panose="020B0604020202020204" pitchFamily="34" charset="0"/>
                      </a:endParaRPr>
                    </a:p>
                  </a:txBody>
                  <a:tcPr marL="9637" marR="9637" marT="9637"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tc>
                  <a:txBody>
                    <a:bodyPr/>
                    <a:lstStyle/>
                    <a:p>
                      <a:pPr algn="r" fontAlgn="b">
                        <a:spcBef>
                          <a:spcPts val="0"/>
                        </a:spcBef>
                        <a:spcAft>
                          <a:spcPts val="0"/>
                        </a:spcAft>
                      </a:pPr>
                      <a:r>
                        <a:rPr lang="en-US" sz="1400" b="0" i="0" u="none" strike="noStrike">
                          <a:solidFill>
                            <a:srgbClr val="000000"/>
                          </a:solidFill>
                          <a:effectLst/>
                          <a:latin typeface="Calibri" panose="020F0502020204030204" pitchFamily="34" charset="0"/>
                        </a:rPr>
                        <a:t>1.963779086</a:t>
                      </a:r>
                      <a:endParaRPr lang="en-US" sz="2300" b="0" i="0" u="none" strike="noStrike">
                        <a:effectLst/>
                        <a:latin typeface="Arial" panose="020B0604020202020204" pitchFamily="34" charset="0"/>
                      </a:endParaRPr>
                    </a:p>
                  </a:txBody>
                  <a:tcPr marL="9637" marR="9637" marT="9637"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tc>
                  <a:txBody>
                    <a:bodyPr/>
                    <a:lstStyle/>
                    <a:p>
                      <a:pPr algn="l" fontAlgn="b">
                        <a:spcBef>
                          <a:spcPts val="0"/>
                        </a:spcBef>
                        <a:spcAft>
                          <a:spcPts val="0"/>
                        </a:spcAft>
                      </a:pPr>
                      <a:r>
                        <a:rPr lang="en-US" sz="1400" b="0" i="0" u="none" strike="noStrike" dirty="0">
                          <a:solidFill>
                            <a:srgbClr val="000000"/>
                          </a:solidFill>
                          <a:effectLst/>
                          <a:latin typeface="Calibri" panose="020F0502020204030204" pitchFamily="34" charset="0"/>
                        </a:rPr>
                        <a:t> </a:t>
                      </a:r>
                      <a:endParaRPr lang="en-US" sz="2300" b="0" i="0" u="none" strike="noStrike" dirty="0">
                        <a:effectLst/>
                        <a:latin typeface="Arial" panose="020B0604020202020204" pitchFamily="34" charset="0"/>
                      </a:endParaRPr>
                    </a:p>
                  </a:txBody>
                  <a:tcPr marL="9637" marR="9637" marT="9637"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013924098"/>
                  </a:ext>
                </a:extLst>
              </a:tr>
            </a:tbl>
          </a:graphicData>
        </a:graphic>
      </p:graphicFrame>
    </p:spTree>
    <p:extLst>
      <p:ext uri="{BB962C8B-B14F-4D97-AF65-F5344CB8AC3E}">
        <p14:creationId xmlns:p14="http://schemas.microsoft.com/office/powerpoint/2010/main" val="4212917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5">
            <a:extLst>
              <a:ext uri="{FF2B5EF4-FFF2-40B4-BE49-F238E27FC236}">
                <a16:creationId xmlns:a16="http://schemas.microsoft.com/office/drawing/2014/main" id="{6118A1B7-08BA-6B43-BBA8-952377DF944D}"/>
              </a:ext>
            </a:extLst>
          </p:cNvPr>
          <p:cNvSpPr>
            <a:spLocks noGrp="1"/>
          </p:cNvSpPr>
          <p:nvPr>
            <p:ph type="body" sz="quarter" idx="13"/>
          </p:nvPr>
        </p:nvSpPr>
        <p:spPr>
          <a:xfrm>
            <a:off x="1502619" y="543354"/>
            <a:ext cx="1364297" cy="1094521"/>
          </a:xfrm>
        </p:spPr>
        <p:txBody>
          <a:bodyPr/>
          <a:lstStyle/>
          <a:p>
            <a:r>
              <a:rPr lang="en-US" dirty="0"/>
              <a:t>“</a:t>
            </a:r>
          </a:p>
        </p:txBody>
      </p:sp>
      <p:sp>
        <p:nvSpPr>
          <p:cNvPr id="7" name="Text Placeholder 6">
            <a:extLst>
              <a:ext uri="{FF2B5EF4-FFF2-40B4-BE49-F238E27FC236}">
                <a16:creationId xmlns:a16="http://schemas.microsoft.com/office/drawing/2014/main" id="{E178654B-08C9-4C41-8BEC-DFB720245862}"/>
              </a:ext>
            </a:extLst>
          </p:cNvPr>
          <p:cNvSpPr>
            <a:spLocks noGrp="1"/>
          </p:cNvSpPr>
          <p:nvPr>
            <p:ph type="body" sz="quarter" idx="14"/>
          </p:nvPr>
        </p:nvSpPr>
        <p:spPr>
          <a:xfrm>
            <a:off x="5556250" y="4574039"/>
            <a:ext cx="3511550" cy="679450"/>
          </a:xfrm>
        </p:spPr>
        <p:txBody>
          <a:bodyPr/>
          <a:lstStyle/>
          <a:p>
            <a:r>
              <a:rPr lang="en-US" dirty="0"/>
              <a:t>Richard Branson</a:t>
            </a:r>
          </a:p>
          <a:p>
            <a:endParaRPr lang="en-US" dirty="0"/>
          </a:p>
        </p:txBody>
      </p:sp>
      <p:sp>
        <p:nvSpPr>
          <p:cNvPr id="14" name="Text Placeholder 7">
            <a:extLst>
              <a:ext uri="{FF2B5EF4-FFF2-40B4-BE49-F238E27FC236}">
                <a16:creationId xmlns:a16="http://schemas.microsoft.com/office/drawing/2014/main" id="{A1F17760-D90A-AB46-A4E0-31B2684E3F5E}"/>
              </a:ext>
            </a:extLst>
          </p:cNvPr>
          <p:cNvSpPr>
            <a:spLocks noGrp="1"/>
          </p:cNvSpPr>
          <p:nvPr>
            <p:ph type="body" sz="quarter" idx="15"/>
          </p:nvPr>
        </p:nvSpPr>
        <p:spPr>
          <a:xfrm>
            <a:off x="9420876" y="3426615"/>
            <a:ext cx="1364297" cy="1094521"/>
          </a:xfrm>
        </p:spPr>
        <p:txBody>
          <a:bodyPr/>
          <a:lstStyle/>
          <a:p>
            <a:r>
              <a:rPr lang="en-US" dirty="0"/>
              <a:t>”</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p:txBody>
          <a:bodyPr/>
          <a:lstStyle/>
          <a:p>
            <a:fld id="{4CF75428-5BE0-934D-BB71-675F8E23A386}" type="datetime1">
              <a:rPr lang="en-US" smtClean="0"/>
              <a:t>5/31/2022</a:t>
            </a:fld>
            <a:endParaRPr lang="en-US" dirty="0"/>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11</a:t>
            </a:fld>
            <a:endParaRPr lang="en-US" dirty="0"/>
          </a:p>
        </p:txBody>
      </p:sp>
      <p:sp>
        <p:nvSpPr>
          <p:cNvPr id="12" name="TextBox 11">
            <a:extLst>
              <a:ext uri="{FF2B5EF4-FFF2-40B4-BE49-F238E27FC236}">
                <a16:creationId xmlns:a16="http://schemas.microsoft.com/office/drawing/2014/main" id="{0F9BC4D3-F314-E0B3-1AF3-38D61E24BEA5}"/>
              </a:ext>
            </a:extLst>
          </p:cNvPr>
          <p:cNvSpPr txBox="1"/>
          <p:nvPr/>
        </p:nvSpPr>
        <p:spPr>
          <a:xfrm>
            <a:off x="793102" y="2304661"/>
            <a:ext cx="4534678" cy="2308324"/>
          </a:xfrm>
          <a:prstGeom prst="rect">
            <a:avLst/>
          </a:prstGeom>
          <a:noFill/>
        </p:spPr>
        <p:txBody>
          <a:bodyPr wrap="square" rtlCol="0">
            <a:spAutoFit/>
          </a:bodyPr>
          <a:lstStyle/>
          <a:p>
            <a:r>
              <a:rPr lang="en-US" sz="1800" b="0" i="0" u="none" strike="noStrike" dirty="0">
                <a:solidFill>
                  <a:srgbClr val="000000"/>
                </a:solidFill>
                <a:effectLst/>
                <a:latin typeface="Calibri" panose="020F0502020204030204" pitchFamily="34" charset="0"/>
              </a:rPr>
              <a:t>Reject the null that there is no difference between the population means of high- or low-priced house's lot sizes</a:t>
            </a:r>
          </a:p>
          <a:p>
            <a:endParaRPr lang="en-US" dirty="0">
              <a:solidFill>
                <a:srgbClr val="000000"/>
              </a:solidFill>
              <a:latin typeface="Calibri" panose="020F0502020204030204" pitchFamily="34" charset="0"/>
            </a:endParaRPr>
          </a:p>
          <a:p>
            <a:r>
              <a:rPr lang="en-US" sz="1800" b="0" i="0" u="none" strike="noStrike" dirty="0">
                <a:solidFill>
                  <a:srgbClr val="000000"/>
                </a:solidFill>
                <a:effectLst/>
                <a:latin typeface="Calibri" panose="020F0502020204030204" pitchFamily="34" charset="0"/>
              </a:rPr>
              <a:t>his difference is significant at the &lt;.05 level. With 95% confidence, the difference is between 13,213 and 13,233 mean.</a:t>
            </a:r>
            <a:endParaRPr lang="en-US" dirty="0">
              <a:solidFill>
                <a:srgbClr val="000000"/>
              </a:solidFill>
              <a:latin typeface="Calibri" panose="020F0502020204030204" pitchFamily="34" charset="0"/>
            </a:endParaRPr>
          </a:p>
          <a:p>
            <a:endParaRPr lang="en-US" dirty="0"/>
          </a:p>
        </p:txBody>
      </p:sp>
      <p:graphicFrame>
        <p:nvGraphicFramePr>
          <p:cNvPr id="15" name="Chart 14">
            <a:extLst>
              <a:ext uri="{FF2B5EF4-FFF2-40B4-BE49-F238E27FC236}">
                <a16:creationId xmlns:a16="http://schemas.microsoft.com/office/drawing/2014/main" id="{CA7F3D79-E6D0-B676-5941-34C7244BAAEC}"/>
              </a:ext>
            </a:extLst>
          </p:cNvPr>
          <p:cNvGraphicFramePr>
            <a:graphicFrameLocks/>
          </p:cNvGraphicFramePr>
          <p:nvPr>
            <p:extLst>
              <p:ext uri="{D42A27DB-BD31-4B8C-83A1-F6EECF244321}">
                <p14:modId xmlns:p14="http://schemas.microsoft.com/office/powerpoint/2010/main" val="3814838760"/>
              </p:ext>
            </p:extLst>
          </p:nvPr>
        </p:nvGraphicFramePr>
        <p:xfrm>
          <a:off x="6431902" y="1782147"/>
          <a:ext cx="4966996" cy="326571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33634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Hypothesis 2</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a:bodyPr>
          <a:lstStyle/>
          <a:p>
            <a:r>
              <a:rPr lang="en-US" sz="1800" b="0" i="0" u="none" strike="noStrike" dirty="0">
                <a:solidFill>
                  <a:srgbClr val="000000"/>
                </a:solidFill>
                <a:effectLst/>
                <a:latin typeface="Calibri" panose="020F0502020204030204" pitchFamily="34" charset="0"/>
              </a:rPr>
              <a:t>H0: There is a significant difference between the years since renovation and the cost of the house</a:t>
            </a:r>
            <a:r>
              <a:rPr lang="en-US" sz="1050" dirty="0"/>
              <a:t> </a:t>
            </a:r>
          </a:p>
          <a:p>
            <a:r>
              <a:rPr lang="en-US" sz="1800" b="0" i="0" u="none" strike="noStrike" dirty="0">
                <a:solidFill>
                  <a:srgbClr val="000000"/>
                </a:solidFill>
                <a:effectLst/>
                <a:latin typeface="Calibri" panose="020F0502020204030204" pitchFamily="34" charset="0"/>
              </a:rPr>
              <a:t>H1: There is not a significant difference between the years since renovation and cost of the house</a:t>
            </a:r>
            <a:r>
              <a:rPr lang="en-US" sz="1050" dirty="0"/>
              <a:t> </a:t>
            </a:r>
            <a:endParaRPr lang="en-US" sz="1600" dirty="0"/>
          </a:p>
        </p:txBody>
      </p:sp>
    </p:spTree>
    <p:extLst>
      <p:ext uri="{BB962C8B-B14F-4D97-AF65-F5344CB8AC3E}">
        <p14:creationId xmlns:p14="http://schemas.microsoft.com/office/powerpoint/2010/main" val="3088676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Renovation T-Test</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a:bodyPr>
          <a:lstStyle/>
          <a:p>
            <a:r>
              <a:rPr lang="en-US" dirty="0"/>
              <a:t>Testing if the year since renovated affects the home pricing?</a:t>
            </a:r>
          </a:p>
        </p:txBody>
      </p:sp>
    </p:spTree>
    <p:extLst>
      <p:ext uri="{BB962C8B-B14F-4D97-AF65-F5344CB8AC3E}">
        <p14:creationId xmlns:p14="http://schemas.microsoft.com/office/powerpoint/2010/main" val="4227493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167492" y="381000"/>
            <a:ext cx="9779183" cy="1325563"/>
          </a:xfrm>
        </p:spPr>
        <p:txBody>
          <a:bodyPr anchor="b">
            <a:normAutofit/>
          </a:bodyPr>
          <a:lstStyle/>
          <a:p>
            <a:r>
              <a:rPr lang="en-US" dirty="0"/>
              <a:t>Years Renovated by Sale Price</a:t>
            </a:r>
          </a:p>
        </p:txBody>
      </p:sp>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a:xfrm>
            <a:off x="381000" y="6356350"/>
            <a:ext cx="2743200" cy="365125"/>
          </a:xfrm>
        </p:spPr>
        <p:txBody>
          <a:bodyPr anchor="ctr">
            <a:normAutofit/>
          </a:bodyPr>
          <a:lstStyle/>
          <a:p>
            <a:pPr>
              <a:spcAft>
                <a:spcPts val="600"/>
              </a:spcAft>
            </a:pPr>
            <a:fld id="{7699C8CE-7534-A244-ABE9-5BED2DFEFBDF}" type="datetime1">
              <a:rPr lang="en-US" smtClean="0"/>
              <a:pPr>
                <a:spcAft>
                  <a:spcPts val="600"/>
                </a:spcAft>
              </a:pPr>
              <a:t>5/31/2022</a:t>
            </a:fld>
            <a:endParaRPr lang="en-US"/>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PRESENTATION TITLE</a:t>
            </a:r>
            <a:endParaRPr lang="en-US"/>
          </a:p>
        </p:txBody>
      </p:sp>
      <p:sp>
        <p:nvSpPr>
          <p:cNvPr id="18" name="Slide Number Placeholder 5">
            <a:extLst>
              <a:ext uri="{FF2B5EF4-FFF2-40B4-BE49-F238E27FC236}">
                <a16:creationId xmlns:a16="http://schemas.microsoft.com/office/drawing/2014/main" id="{627C0535-17E3-5C05-BBFF-9DEE1C537E8A}"/>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14</a:t>
            </a:fld>
            <a:endParaRPr lang="en-US"/>
          </a:p>
        </p:txBody>
      </p:sp>
      <p:graphicFrame>
        <p:nvGraphicFramePr>
          <p:cNvPr id="6" name="Table 5">
            <a:extLst>
              <a:ext uri="{FF2B5EF4-FFF2-40B4-BE49-F238E27FC236}">
                <a16:creationId xmlns:a16="http://schemas.microsoft.com/office/drawing/2014/main" id="{4EAD1DA4-333C-91E0-5A6D-50BBF975B827}"/>
              </a:ext>
            </a:extLst>
          </p:cNvPr>
          <p:cNvGraphicFramePr>
            <a:graphicFrameLocks noGrp="1"/>
          </p:cNvGraphicFramePr>
          <p:nvPr>
            <p:extLst>
              <p:ext uri="{D42A27DB-BD31-4B8C-83A1-F6EECF244321}">
                <p14:modId xmlns:p14="http://schemas.microsoft.com/office/powerpoint/2010/main" val="1779087530"/>
              </p:ext>
            </p:extLst>
          </p:nvPr>
        </p:nvGraphicFramePr>
        <p:xfrm>
          <a:off x="1017115" y="1909011"/>
          <a:ext cx="9613409" cy="4447339"/>
        </p:xfrm>
        <a:graphic>
          <a:graphicData uri="http://schemas.openxmlformats.org/drawingml/2006/table">
            <a:tbl>
              <a:tblPr/>
              <a:tblGrid>
                <a:gridCol w="904531">
                  <a:extLst>
                    <a:ext uri="{9D8B030D-6E8A-4147-A177-3AD203B41FA5}">
                      <a16:colId xmlns:a16="http://schemas.microsoft.com/office/drawing/2014/main" val="3995862815"/>
                    </a:ext>
                  </a:extLst>
                </a:gridCol>
                <a:gridCol w="2427279">
                  <a:extLst>
                    <a:ext uri="{9D8B030D-6E8A-4147-A177-3AD203B41FA5}">
                      <a16:colId xmlns:a16="http://schemas.microsoft.com/office/drawing/2014/main" val="366423140"/>
                    </a:ext>
                  </a:extLst>
                </a:gridCol>
                <a:gridCol w="3268305">
                  <a:extLst>
                    <a:ext uri="{9D8B030D-6E8A-4147-A177-3AD203B41FA5}">
                      <a16:colId xmlns:a16="http://schemas.microsoft.com/office/drawing/2014/main" val="396440515"/>
                    </a:ext>
                  </a:extLst>
                </a:gridCol>
                <a:gridCol w="3013294">
                  <a:extLst>
                    <a:ext uri="{9D8B030D-6E8A-4147-A177-3AD203B41FA5}">
                      <a16:colId xmlns:a16="http://schemas.microsoft.com/office/drawing/2014/main" val="426161422"/>
                    </a:ext>
                  </a:extLst>
                </a:gridCol>
              </a:tblGrid>
              <a:tr h="481751">
                <a:tc>
                  <a:txBody>
                    <a:bodyPr/>
                    <a:lstStyle/>
                    <a:p>
                      <a:pPr algn="l" fontAlgn="b">
                        <a:spcBef>
                          <a:spcPts val="0"/>
                        </a:spcBef>
                        <a:spcAft>
                          <a:spcPts val="0"/>
                        </a:spcAft>
                      </a:pPr>
                      <a:endParaRPr lang="en-US" sz="2300" b="0" i="0" u="none" strike="noStrike" dirty="0">
                        <a:effectLst/>
                        <a:latin typeface="Arial" panose="020B0604020202020204" pitchFamily="34" charset="0"/>
                      </a:endParaRPr>
                    </a:p>
                  </a:txBody>
                  <a:tcPr marL="9988" marR="9988" marT="9988"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spcBef>
                          <a:spcPts val="0"/>
                        </a:spcBef>
                        <a:spcAft>
                          <a:spcPts val="0"/>
                        </a:spcAft>
                      </a:pPr>
                      <a:endParaRPr lang="en-US" sz="2300" b="0" i="0" u="none" strike="noStrike" dirty="0">
                        <a:effectLst/>
                        <a:latin typeface="Arial" panose="020B0604020202020204" pitchFamily="34" charset="0"/>
                      </a:endParaRPr>
                    </a:p>
                  </a:txBody>
                  <a:tcPr marL="9988" marR="9988" marT="9988"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tc>
                  <a:txBody>
                    <a:bodyPr/>
                    <a:lstStyle/>
                    <a:p>
                      <a:pPr algn="ctr" fontAlgn="b">
                        <a:spcBef>
                          <a:spcPts val="0"/>
                        </a:spcBef>
                        <a:spcAft>
                          <a:spcPts val="0"/>
                        </a:spcAft>
                      </a:pPr>
                      <a:endParaRPr lang="en-US" sz="2300" b="0" i="0" u="none" strike="noStrike" dirty="0">
                        <a:effectLst/>
                        <a:latin typeface="Arial" panose="020B0604020202020204" pitchFamily="34" charset="0"/>
                      </a:endParaRPr>
                    </a:p>
                  </a:txBody>
                  <a:tcPr marL="9988" marR="9988" marT="9988"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tc>
                  <a:txBody>
                    <a:bodyPr/>
                    <a:lstStyle/>
                    <a:p>
                      <a:pPr algn="ctr" fontAlgn="b">
                        <a:spcBef>
                          <a:spcPts val="0"/>
                        </a:spcBef>
                        <a:spcAft>
                          <a:spcPts val="0"/>
                        </a:spcAft>
                      </a:pPr>
                      <a:endParaRPr lang="en-US" sz="2300" b="0" i="0" u="none" strike="noStrike" dirty="0">
                        <a:effectLst/>
                        <a:latin typeface="Arial" panose="020B0604020202020204" pitchFamily="34" charset="0"/>
                      </a:endParaRPr>
                    </a:p>
                  </a:txBody>
                  <a:tcPr marL="9988" marR="9988" marT="9988" marB="0" anchor="b">
                    <a:lnL>
                      <a:noFill/>
                    </a:lnL>
                    <a:lnR w="6350" cap="flat" cmpd="sng" algn="ctr">
                      <a:solidFill>
                        <a:srgbClr val="8EA9DB"/>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3746909500"/>
                  </a:ext>
                </a:extLst>
              </a:tr>
              <a:tr h="262279">
                <a:tc>
                  <a:txBody>
                    <a:bodyPr/>
                    <a:lstStyle/>
                    <a:p>
                      <a:pPr algn="l" fontAlgn="b">
                        <a:spcBef>
                          <a:spcPts val="0"/>
                        </a:spcBef>
                        <a:spcAft>
                          <a:spcPts val="0"/>
                        </a:spcAft>
                      </a:pPr>
                      <a:endParaRPr lang="en-US" sz="2300" b="0" i="0" u="none" strike="noStrike">
                        <a:effectLst/>
                        <a:latin typeface="Arial" panose="020B0604020202020204" pitchFamily="34" charset="0"/>
                      </a:endParaRPr>
                    </a:p>
                  </a:txBody>
                  <a:tcPr marL="9988" marR="9988" marT="9988"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spcBef>
                          <a:spcPts val="0"/>
                        </a:spcBef>
                        <a:spcAft>
                          <a:spcPts val="0"/>
                        </a:spcAft>
                      </a:pPr>
                      <a:r>
                        <a:rPr lang="en-US" sz="1400" b="0" i="1" u="none" strike="noStrike">
                          <a:solidFill>
                            <a:srgbClr val="000000"/>
                          </a:solidFill>
                          <a:effectLst/>
                          <a:latin typeface="Calibri" panose="020F0502020204030204" pitchFamily="34" charset="0"/>
                        </a:rPr>
                        <a:t> </a:t>
                      </a:r>
                      <a:endParaRPr lang="en-US" sz="2300" b="0" i="0" u="none" strike="noStrike">
                        <a:effectLst/>
                        <a:latin typeface="Arial" panose="020B0604020202020204" pitchFamily="34" charset="0"/>
                      </a:endParaRPr>
                    </a:p>
                  </a:txBody>
                  <a:tcPr marL="9988" marR="9988" marT="9988" marB="0" anchor="b">
                    <a:lnL>
                      <a:noFill/>
                    </a:lnL>
                    <a:lnR>
                      <a:noFill/>
                    </a:lnR>
                    <a:lnT w="12700" cap="flat" cmpd="sng" algn="ctr">
                      <a:solidFill>
                        <a:srgbClr val="000000"/>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spcBef>
                          <a:spcPts val="0"/>
                        </a:spcBef>
                        <a:spcAft>
                          <a:spcPts val="0"/>
                        </a:spcAft>
                      </a:pPr>
                      <a:r>
                        <a:rPr lang="en-US" sz="1400" b="0" i="1" u="none" strike="noStrike">
                          <a:solidFill>
                            <a:srgbClr val="000000"/>
                          </a:solidFill>
                          <a:effectLst/>
                          <a:latin typeface="Calibri" panose="020F0502020204030204" pitchFamily="34" charset="0"/>
                        </a:rPr>
                        <a:t>Sum of years since renovated</a:t>
                      </a:r>
                      <a:endParaRPr lang="en-US" sz="2300" b="0" i="0" u="none" strike="noStrike">
                        <a:effectLst/>
                        <a:latin typeface="Arial" panose="020B0604020202020204" pitchFamily="34" charset="0"/>
                      </a:endParaRPr>
                    </a:p>
                  </a:txBody>
                  <a:tcPr marL="9988" marR="9988" marT="9988" marB="0" anchor="b">
                    <a:lnL>
                      <a:noFill/>
                    </a:lnL>
                    <a:lnR>
                      <a:noFill/>
                    </a:lnR>
                    <a:lnT w="12700" cap="flat" cmpd="sng" algn="ctr">
                      <a:solidFill>
                        <a:srgbClr val="000000"/>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spcBef>
                          <a:spcPts val="0"/>
                        </a:spcBef>
                        <a:spcAft>
                          <a:spcPts val="0"/>
                        </a:spcAft>
                      </a:pPr>
                      <a:r>
                        <a:rPr lang="en-US" sz="1400" b="0" i="1" u="none" strike="noStrike">
                          <a:solidFill>
                            <a:srgbClr val="000000"/>
                          </a:solidFill>
                          <a:effectLst/>
                          <a:latin typeface="Calibri" panose="020F0502020204030204" pitchFamily="34" charset="0"/>
                        </a:rPr>
                        <a:t>Sum of years since renovated</a:t>
                      </a:r>
                      <a:endParaRPr lang="en-US" sz="2300" b="0" i="0" u="none" strike="noStrike">
                        <a:effectLst/>
                        <a:latin typeface="Arial" panose="020B0604020202020204" pitchFamily="34" charset="0"/>
                      </a:endParaRPr>
                    </a:p>
                  </a:txBody>
                  <a:tcPr marL="9988" marR="9988" marT="9988" marB="0" anchor="b">
                    <a:lnL>
                      <a:noFill/>
                    </a:lnL>
                    <a:lnR w="6350" cap="flat" cmpd="sng" algn="ctr">
                      <a:solidFill>
                        <a:srgbClr val="8EA9DB"/>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780465337"/>
                  </a:ext>
                </a:extLst>
              </a:tr>
              <a:tr h="262279">
                <a:tc>
                  <a:txBody>
                    <a:bodyPr/>
                    <a:lstStyle/>
                    <a:p>
                      <a:pPr algn="l" fontAlgn="b">
                        <a:spcBef>
                          <a:spcPts val="0"/>
                        </a:spcBef>
                        <a:spcAft>
                          <a:spcPts val="0"/>
                        </a:spcAft>
                      </a:pPr>
                      <a:endParaRPr lang="en-US" sz="2300" b="0" i="0" u="none" strike="noStrike">
                        <a:effectLst/>
                        <a:latin typeface="Arial" panose="020B0604020202020204" pitchFamily="34" charset="0"/>
                      </a:endParaRPr>
                    </a:p>
                  </a:txBody>
                  <a:tcPr marL="9988" marR="9988" marT="9988"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spcBef>
                          <a:spcPts val="0"/>
                        </a:spcBef>
                        <a:spcAft>
                          <a:spcPts val="0"/>
                        </a:spcAft>
                      </a:pPr>
                      <a:r>
                        <a:rPr lang="en-US" sz="1400" b="0" i="0" u="none" strike="noStrike">
                          <a:solidFill>
                            <a:srgbClr val="000000"/>
                          </a:solidFill>
                          <a:effectLst/>
                          <a:latin typeface="Calibri" panose="020F0502020204030204" pitchFamily="34" charset="0"/>
                        </a:rPr>
                        <a:t>Mean</a:t>
                      </a:r>
                      <a:endParaRPr lang="en-US" sz="2300" b="0" i="0" u="none" strike="noStrike">
                        <a:effectLst/>
                        <a:latin typeface="Arial" panose="020B0604020202020204" pitchFamily="34" charset="0"/>
                      </a:endParaRPr>
                    </a:p>
                  </a:txBody>
                  <a:tcPr marL="9988" marR="9988" marT="9988"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spcBef>
                          <a:spcPts val="0"/>
                        </a:spcBef>
                        <a:spcAft>
                          <a:spcPts val="0"/>
                        </a:spcAft>
                      </a:pPr>
                      <a:r>
                        <a:rPr lang="en-US" sz="1400" b="0" i="0" u="none" strike="noStrike" dirty="0">
                          <a:solidFill>
                            <a:srgbClr val="000000"/>
                          </a:solidFill>
                          <a:effectLst/>
                          <a:latin typeface="Calibri" panose="020F0502020204030204" pitchFamily="34" charset="0"/>
                        </a:rPr>
                        <a:t>                                                   1.58 </a:t>
                      </a:r>
                      <a:endParaRPr lang="en-US" sz="2300" b="0" i="0" u="none" strike="noStrike" dirty="0">
                        <a:effectLst/>
                        <a:latin typeface="Arial" panose="020B0604020202020204" pitchFamily="34" charset="0"/>
                      </a:endParaRPr>
                    </a:p>
                  </a:txBody>
                  <a:tcPr marL="9988" marR="9988" marT="9988"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spcBef>
                          <a:spcPts val="0"/>
                        </a:spcBef>
                        <a:spcAft>
                          <a:spcPts val="0"/>
                        </a:spcAft>
                      </a:pPr>
                      <a:r>
                        <a:rPr lang="en-US" sz="1400" b="0" i="0" u="none" strike="noStrike">
                          <a:solidFill>
                            <a:srgbClr val="000000"/>
                          </a:solidFill>
                          <a:effectLst/>
                          <a:latin typeface="Calibri" panose="020F0502020204030204" pitchFamily="34" charset="0"/>
                        </a:rPr>
                        <a:t>                                              3.40 </a:t>
                      </a:r>
                      <a:endParaRPr lang="en-US" sz="2300" b="0" i="0" u="none" strike="noStrike">
                        <a:effectLst/>
                        <a:latin typeface="Arial" panose="020B0604020202020204" pitchFamily="34" charset="0"/>
                      </a:endParaRPr>
                    </a:p>
                  </a:txBody>
                  <a:tcPr marL="9988" marR="9988" marT="9988"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766444226"/>
                  </a:ext>
                </a:extLst>
              </a:tr>
              <a:tr h="262279">
                <a:tc>
                  <a:txBody>
                    <a:bodyPr/>
                    <a:lstStyle/>
                    <a:p>
                      <a:pPr algn="l" fontAlgn="b">
                        <a:spcBef>
                          <a:spcPts val="0"/>
                        </a:spcBef>
                        <a:spcAft>
                          <a:spcPts val="0"/>
                        </a:spcAft>
                      </a:pPr>
                      <a:endParaRPr lang="en-US" sz="2300" b="0" i="0" u="none" strike="noStrike">
                        <a:effectLst/>
                        <a:latin typeface="Arial" panose="020B0604020202020204" pitchFamily="34" charset="0"/>
                      </a:endParaRPr>
                    </a:p>
                  </a:txBody>
                  <a:tcPr marL="9988" marR="9988" marT="9988"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spcBef>
                          <a:spcPts val="0"/>
                        </a:spcBef>
                        <a:spcAft>
                          <a:spcPts val="0"/>
                        </a:spcAft>
                      </a:pPr>
                      <a:r>
                        <a:rPr lang="en-US" sz="1400" b="0" i="0" u="none" strike="noStrike">
                          <a:solidFill>
                            <a:srgbClr val="000000"/>
                          </a:solidFill>
                          <a:effectLst/>
                          <a:latin typeface="Calibri" panose="020F0502020204030204" pitchFamily="34" charset="0"/>
                        </a:rPr>
                        <a:t>Variance</a:t>
                      </a:r>
                      <a:endParaRPr lang="en-US" sz="2300" b="0" i="0" u="none" strike="noStrike">
                        <a:effectLst/>
                        <a:latin typeface="Arial" panose="020B0604020202020204" pitchFamily="34" charset="0"/>
                      </a:endParaRPr>
                    </a:p>
                  </a:txBody>
                  <a:tcPr marL="9988" marR="9988" marT="9988"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spcBef>
                          <a:spcPts val="0"/>
                        </a:spcBef>
                        <a:spcAft>
                          <a:spcPts val="0"/>
                        </a:spcAft>
                      </a:pPr>
                      <a:r>
                        <a:rPr lang="en-US" sz="1400" b="0" i="0" u="none" strike="noStrike">
                          <a:solidFill>
                            <a:srgbClr val="000000"/>
                          </a:solidFill>
                          <a:effectLst/>
                          <a:latin typeface="Calibri" panose="020F0502020204030204" pitchFamily="34" charset="0"/>
                        </a:rPr>
                        <a:t>                                                   1.02 </a:t>
                      </a:r>
                      <a:endParaRPr lang="en-US" sz="2300" b="0" i="0" u="none" strike="noStrike">
                        <a:effectLst/>
                        <a:latin typeface="Arial" panose="020B0604020202020204" pitchFamily="34" charset="0"/>
                      </a:endParaRPr>
                    </a:p>
                  </a:txBody>
                  <a:tcPr marL="9988" marR="9988" marT="9988"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spcBef>
                          <a:spcPts val="0"/>
                        </a:spcBef>
                        <a:spcAft>
                          <a:spcPts val="0"/>
                        </a:spcAft>
                      </a:pPr>
                      <a:r>
                        <a:rPr lang="en-US" sz="1400" b="0" i="0" u="none" strike="noStrike">
                          <a:solidFill>
                            <a:srgbClr val="000000"/>
                          </a:solidFill>
                          <a:effectLst/>
                          <a:latin typeface="Calibri" panose="020F0502020204030204" pitchFamily="34" charset="0"/>
                        </a:rPr>
                        <a:t>                                              3.37 </a:t>
                      </a:r>
                      <a:endParaRPr lang="en-US" sz="2300" b="0" i="0" u="none" strike="noStrike">
                        <a:effectLst/>
                        <a:latin typeface="Arial" panose="020B0604020202020204" pitchFamily="34" charset="0"/>
                      </a:endParaRPr>
                    </a:p>
                  </a:txBody>
                  <a:tcPr marL="9988" marR="9988" marT="9988"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420371696"/>
                  </a:ext>
                </a:extLst>
              </a:tr>
              <a:tr h="262279">
                <a:tc>
                  <a:txBody>
                    <a:bodyPr/>
                    <a:lstStyle/>
                    <a:p>
                      <a:pPr algn="l" fontAlgn="b">
                        <a:spcBef>
                          <a:spcPts val="0"/>
                        </a:spcBef>
                        <a:spcAft>
                          <a:spcPts val="0"/>
                        </a:spcAft>
                      </a:pPr>
                      <a:endParaRPr lang="en-US" sz="2300" b="0" i="0" u="none" strike="noStrike">
                        <a:effectLst/>
                        <a:latin typeface="Arial" panose="020B0604020202020204" pitchFamily="34" charset="0"/>
                      </a:endParaRPr>
                    </a:p>
                  </a:txBody>
                  <a:tcPr marL="9988" marR="9988" marT="9988"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spcBef>
                          <a:spcPts val="0"/>
                        </a:spcBef>
                        <a:spcAft>
                          <a:spcPts val="0"/>
                        </a:spcAft>
                      </a:pPr>
                      <a:r>
                        <a:rPr lang="en-US" sz="1400" b="0" i="0" u="none" strike="noStrike">
                          <a:solidFill>
                            <a:srgbClr val="000000"/>
                          </a:solidFill>
                          <a:effectLst/>
                          <a:latin typeface="Calibri" panose="020F0502020204030204" pitchFamily="34" charset="0"/>
                        </a:rPr>
                        <a:t>Observations</a:t>
                      </a:r>
                      <a:endParaRPr lang="en-US" sz="2300" b="0" i="0" u="none" strike="noStrike">
                        <a:effectLst/>
                        <a:latin typeface="Arial" panose="020B0604020202020204" pitchFamily="34" charset="0"/>
                      </a:endParaRPr>
                    </a:p>
                  </a:txBody>
                  <a:tcPr marL="9988" marR="9988" marT="9988"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spcBef>
                          <a:spcPts val="0"/>
                        </a:spcBef>
                        <a:spcAft>
                          <a:spcPts val="0"/>
                        </a:spcAft>
                      </a:pPr>
                      <a:r>
                        <a:rPr lang="en-US" sz="1400" b="0" i="0" u="none" strike="noStrike">
                          <a:solidFill>
                            <a:srgbClr val="000000"/>
                          </a:solidFill>
                          <a:effectLst/>
                          <a:latin typeface="Calibri" panose="020F0502020204030204" pitchFamily="34" charset="0"/>
                        </a:rPr>
                        <a:t>                                                    560 </a:t>
                      </a:r>
                      <a:endParaRPr lang="en-US" sz="2300" b="0" i="0" u="none" strike="noStrike">
                        <a:effectLst/>
                        <a:latin typeface="Arial" panose="020B0604020202020204" pitchFamily="34" charset="0"/>
                      </a:endParaRPr>
                    </a:p>
                  </a:txBody>
                  <a:tcPr marL="9988" marR="9988" marT="9988"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spcBef>
                          <a:spcPts val="0"/>
                        </a:spcBef>
                        <a:spcAft>
                          <a:spcPts val="0"/>
                        </a:spcAft>
                      </a:pPr>
                      <a:r>
                        <a:rPr lang="en-US" sz="1400" b="0" i="0" u="none" strike="noStrike">
                          <a:solidFill>
                            <a:srgbClr val="000000"/>
                          </a:solidFill>
                          <a:effectLst/>
                          <a:latin typeface="Calibri" panose="020F0502020204030204" pitchFamily="34" charset="0"/>
                        </a:rPr>
                        <a:t>                                               900 </a:t>
                      </a:r>
                      <a:endParaRPr lang="en-US" sz="2300" b="0" i="0" u="none" strike="noStrike">
                        <a:effectLst/>
                        <a:latin typeface="Arial" panose="020B0604020202020204" pitchFamily="34" charset="0"/>
                      </a:endParaRPr>
                    </a:p>
                  </a:txBody>
                  <a:tcPr marL="9988" marR="9988" marT="9988"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514114544"/>
                  </a:ext>
                </a:extLst>
              </a:tr>
              <a:tr h="262279">
                <a:tc>
                  <a:txBody>
                    <a:bodyPr/>
                    <a:lstStyle/>
                    <a:p>
                      <a:pPr algn="l" fontAlgn="b">
                        <a:spcBef>
                          <a:spcPts val="0"/>
                        </a:spcBef>
                        <a:spcAft>
                          <a:spcPts val="0"/>
                        </a:spcAft>
                      </a:pPr>
                      <a:endParaRPr lang="en-US" sz="2300" b="0" i="0" u="none" strike="noStrike">
                        <a:effectLst/>
                        <a:latin typeface="Arial" panose="020B0604020202020204" pitchFamily="34" charset="0"/>
                      </a:endParaRPr>
                    </a:p>
                  </a:txBody>
                  <a:tcPr marL="9988" marR="9988" marT="9988"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spcBef>
                          <a:spcPts val="0"/>
                        </a:spcBef>
                        <a:spcAft>
                          <a:spcPts val="0"/>
                        </a:spcAft>
                      </a:pPr>
                      <a:r>
                        <a:rPr lang="en-US" sz="1400" b="0" i="0" u="none" strike="noStrike">
                          <a:solidFill>
                            <a:srgbClr val="000000"/>
                          </a:solidFill>
                          <a:effectLst/>
                          <a:latin typeface="Calibri" panose="020F0502020204030204" pitchFamily="34" charset="0"/>
                        </a:rPr>
                        <a:t>Hypothesized Mean Difference</a:t>
                      </a:r>
                      <a:endParaRPr lang="en-US" sz="2300" b="0" i="0" u="none" strike="noStrike">
                        <a:effectLst/>
                        <a:latin typeface="Arial" panose="020B0604020202020204" pitchFamily="34" charset="0"/>
                      </a:endParaRPr>
                    </a:p>
                  </a:txBody>
                  <a:tcPr marL="9988" marR="9988" marT="9988"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spcBef>
                          <a:spcPts val="0"/>
                        </a:spcBef>
                        <a:spcAft>
                          <a:spcPts val="0"/>
                        </a:spcAft>
                      </a:pPr>
                      <a:r>
                        <a:rPr lang="en-US" sz="1400" b="0" i="0" u="none" strike="noStrike">
                          <a:solidFill>
                            <a:srgbClr val="000000"/>
                          </a:solidFill>
                          <a:effectLst/>
                          <a:latin typeface="Calibri" panose="020F0502020204030204" pitchFamily="34" charset="0"/>
                        </a:rPr>
                        <a:t>0</a:t>
                      </a:r>
                      <a:endParaRPr lang="en-US" sz="2300" b="0" i="0" u="none" strike="noStrike">
                        <a:effectLst/>
                        <a:latin typeface="Arial" panose="020B0604020202020204" pitchFamily="34" charset="0"/>
                      </a:endParaRPr>
                    </a:p>
                  </a:txBody>
                  <a:tcPr marL="9988" marR="9988" marT="9988"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spcBef>
                          <a:spcPts val="0"/>
                        </a:spcBef>
                        <a:spcAft>
                          <a:spcPts val="0"/>
                        </a:spcAft>
                      </a:pPr>
                      <a:endParaRPr lang="en-US" sz="2300" b="0" i="0" u="none" strike="noStrike">
                        <a:effectLst/>
                        <a:latin typeface="Arial" panose="020B0604020202020204" pitchFamily="34" charset="0"/>
                      </a:endParaRPr>
                    </a:p>
                  </a:txBody>
                  <a:tcPr marL="9988" marR="9988" marT="9988"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879194905"/>
                  </a:ext>
                </a:extLst>
              </a:tr>
              <a:tr h="262279">
                <a:tc>
                  <a:txBody>
                    <a:bodyPr/>
                    <a:lstStyle/>
                    <a:p>
                      <a:pPr algn="l" fontAlgn="b">
                        <a:spcBef>
                          <a:spcPts val="0"/>
                        </a:spcBef>
                        <a:spcAft>
                          <a:spcPts val="0"/>
                        </a:spcAft>
                      </a:pPr>
                      <a:endParaRPr lang="en-US" sz="2300" b="0" i="0" u="none" strike="noStrike">
                        <a:effectLst/>
                        <a:latin typeface="Arial" panose="020B0604020202020204" pitchFamily="34" charset="0"/>
                      </a:endParaRPr>
                    </a:p>
                  </a:txBody>
                  <a:tcPr marL="9988" marR="9988" marT="9988"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spcBef>
                          <a:spcPts val="0"/>
                        </a:spcBef>
                        <a:spcAft>
                          <a:spcPts val="0"/>
                        </a:spcAft>
                      </a:pPr>
                      <a:r>
                        <a:rPr lang="en-US" sz="1400" b="0" i="0" u="none" strike="noStrike">
                          <a:solidFill>
                            <a:srgbClr val="000000"/>
                          </a:solidFill>
                          <a:effectLst/>
                          <a:latin typeface="Calibri" panose="020F0502020204030204" pitchFamily="34" charset="0"/>
                        </a:rPr>
                        <a:t>df</a:t>
                      </a:r>
                      <a:endParaRPr lang="en-US" sz="2300" b="0" i="0" u="none" strike="noStrike">
                        <a:effectLst/>
                        <a:latin typeface="Arial" panose="020B0604020202020204" pitchFamily="34" charset="0"/>
                      </a:endParaRPr>
                    </a:p>
                  </a:txBody>
                  <a:tcPr marL="9988" marR="9988" marT="9988"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spcBef>
                          <a:spcPts val="0"/>
                        </a:spcBef>
                        <a:spcAft>
                          <a:spcPts val="0"/>
                        </a:spcAft>
                      </a:pPr>
                      <a:r>
                        <a:rPr lang="en-US" sz="1400" b="0" i="0" u="none" strike="noStrike">
                          <a:solidFill>
                            <a:srgbClr val="000000"/>
                          </a:solidFill>
                          <a:effectLst/>
                          <a:latin typeface="Calibri" panose="020F0502020204030204" pitchFamily="34" charset="0"/>
                        </a:rPr>
                        <a:t>1439</a:t>
                      </a:r>
                      <a:endParaRPr lang="en-US" sz="2300" b="0" i="0" u="none" strike="noStrike">
                        <a:effectLst/>
                        <a:latin typeface="Arial" panose="020B0604020202020204" pitchFamily="34" charset="0"/>
                      </a:endParaRPr>
                    </a:p>
                  </a:txBody>
                  <a:tcPr marL="9988" marR="9988" marT="9988"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spcBef>
                          <a:spcPts val="0"/>
                        </a:spcBef>
                        <a:spcAft>
                          <a:spcPts val="0"/>
                        </a:spcAft>
                      </a:pPr>
                      <a:endParaRPr lang="en-US" sz="2300" b="0" i="0" u="none" strike="noStrike">
                        <a:effectLst/>
                        <a:latin typeface="Arial" panose="020B0604020202020204" pitchFamily="34" charset="0"/>
                      </a:endParaRPr>
                    </a:p>
                  </a:txBody>
                  <a:tcPr marL="9988" marR="9988" marT="9988"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832338695"/>
                  </a:ext>
                </a:extLst>
              </a:tr>
              <a:tr h="262279">
                <a:tc>
                  <a:txBody>
                    <a:bodyPr/>
                    <a:lstStyle/>
                    <a:p>
                      <a:pPr algn="l" fontAlgn="b">
                        <a:spcBef>
                          <a:spcPts val="0"/>
                        </a:spcBef>
                        <a:spcAft>
                          <a:spcPts val="0"/>
                        </a:spcAft>
                      </a:pPr>
                      <a:endParaRPr lang="en-US" sz="2300" b="0" i="0" u="none" strike="noStrike">
                        <a:effectLst/>
                        <a:latin typeface="Arial" panose="020B0604020202020204" pitchFamily="34" charset="0"/>
                      </a:endParaRPr>
                    </a:p>
                  </a:txBody>
                  <a:tcPr marL="9988" marR="9988" marT="9988"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spcBef>
                          <a:spcPts val="0"/>
                        </a:spcBef>
                        <a:spcAft>
                          <a:spcPts val="0"/>
                        </a:spcAft>
                      </a:pPr>
                      <a:r>
                        <a:rPr lang="en-US" sz="1400" b="0" i="0" u="none" strike="noStrike">
                          <a:solidFill>
                            <a:srgbClr val="000000"/>
                          </a:solidFill>
                          <a:effectLst/>
                          <a:latin typeface="Calibri" panose="020F0502020204030204" pitchFamily="34" charset="0"/>
                        </a:rPr>
                        <a:t>t Stat</a:t>
                      </a:r>
                      <a:endParaRPr lang="en-US" sz="2300" b="0" i="0" u="none" strike="noStrike">
                        <a:effectLst/>
                        <a:latin typeface="Arial" panose="020B0604020202020204" pitchFamily="34" charset="0"/>
                      </a:endParaRPr>
                    </a:p>
                  </a:txBody>
                  <a:tcPr marL="9988" marR="9988" marT="9988"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spcBef>
                          <a:spcPts val="0"/>
                        </a:spcBef>
                        <a:spcAft>
                          <a:spcPts val="0"/>
                        </a:spcAft>
                      </a:pPr>
                      <a:r>
                        <a:rPr lang="en-US" sz="1400" b="0" i="0" u="none" strike="noStrike">
                          <a:solidFill>
                            <a:srgbClr val="000000"/>
                          </a:solidFill>
                          <a:effectLst/>
                          <a:latin typeface="Calibri" panose="020F0502020204030204" pitchFamily="34" charset="0"/>
                        </a:rPr>
                        <a:t>-24.27469502</a:t>
                      </a:r>
                      <a:endParaRPr lang="en-US" sz="2300" b="0" i="0" u="none" strike="noStrike">
                        <a:effectLst/>
                        <a:latin typeface="Arial" panose="020B0604020202020204" pitchFamily="34" charset="0"/>
                      </a:endParaRPr>
                    </a:p>
                  </a:txBody>
                  <a:tcPr marL="9988" marR="9988" marT="9988"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spcBef>
                          <a:spcPts val="0"/>
                        </a:spcBef>
                        <a:spcAft>
                          <a:spcPts val="0"/>
                        </a:spcAft>
                      </a:pPr>
                      <a:endParaRPr lang="en-US" sz="2300" b="0" i="0" u="none" strike="noStrike">
                        <a:effectLst/>
                        <a:latin typeface="Arial" panose="020B0604020202020204" pitchFamily="34" charset="0"/>
                      </a:endParaRPr>
                    </a:p>
                  </a:txBody>
                  <a:tcPr marL="9988" marR="9988" marT="9988"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850425402"/>
                  </a:ext>
                </a:extLst>
              </a:tr>
              <a:tr h="262279">
                <a:tc>
                  <a:txBody>
                    <a:bodyPr/>
                    <a:lstStyle/>
                    <a:p>
                      <a:pPr algn="l" fontAlgn="b">
                        <a:spcBef>
                          <a:spcPts val="0"/>
                        </a:spcBef>
                        <a:spcAft>
                          <a:spcPts val="0"/>
                        </a:spcAft>
                      </a:pPr>
                      <a:endParaRPr lang="en-US" sz="2300" b="0" i="0" u="none" strike="noStrike">
                        <a:effectLst/>
                        <a:latin typeface="Arial" panose="020B0604020202020204" pitchFamily="34" charset="0"/>
                      </a:endParaRPr>
                    </a:p>
                  </a:txBody>
                  <a:tcPr marL="9988" marR="9988" marT="9988"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spcBef>
                          <a:spcPts val="0"/>
                        </a:spcBef>
                        <a:spcAft>
                          <a:spcPts val="0"/>
                        </a:spcAft>
                      </a:pPr>
                      <a:r>
                        <a:rPr lang="en-US" sz="1400" b="0" i="0" u="none" strike="noStrike">
                          <a:solidFill>
                            <a:srgbClr val="000000"/>
                          </a:solidFill>
                          <a:effectLst/>
                          <a:latin typeface="Calibri" panose="020F0502020204030204" pitchFamily="34" charset="0"/>
                        </a:rPr>
                        <a:t>P(T&lt;=t) one-tail</a:t>
                      </a:r>
                      <a:endParaRPr lang="en-US" sz="2300" b="0" i="0" u="none" strike="noStrike">
                        <a:effectLst/>
                        <a:latin typeface="Arial" panose="020B0604020202020204" pitchFamily="34" charset="0"/>
                      </a:endParaRPr>
                    </a:p>
                  </a:txBody>
                  <a:tcPr marL="9988" marR="9988" marT="9988"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spcBef>
                          <a:spcPts val="0"/>
                        </a:spcBef>
                        <a:spcAft>
                          <a:spcPts val="0"/>
                        </a:spcAft>
                      </a:pPr>
                      <a:r>
                        <a:rPr lang="en-US" sz="1400" b="0" i="0" u="none" strike="noStrike">
                          <a:solidFill>
                            <a:srgbClr val="000000"/>
                          </a:solidFill>
                          <a:effectLst/>
                          <a:latin typeface="Calibri" panose="020F0502020204030204" pitchFamily="34" charset="0"/>
                        </a:rPr>
                        <a:t>1.0931E-109</a:t>
                      </a:r>
                      <a:endParaRPr lang="en-US" sz="2300" b="0" i="0" u="none" strike="noStrike">
                        <a:effectLst/>
                        <a:latin typeface="Arial" panose="020B0604020202020204" pitchFamily="34" charset="0"/>
                      </a:endParaRPr>
                    </a:p>
                  </a:txBody>
                  <a:tcPr marL="9988" marR="9988" marT="9988"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spcBef>
                          <a:spcPts val="0"/>
                        </a:spcBef>
                        <a:spcAft>
                          <a:spcPts val="0"/>
                        </a:spcAft>
                      </a:pPr>
                      <a:endParaRPr lang="en-US" sz="2300" b="0" i="0" u="none" strike="noStrike">
                        <a:effectLst/>
                        <a:latin typeface="Arial" panose="020B0604020202020204" pitchFamily="34" charset="0"/>
                      </a:endParaRPr>
                    </a:p>
                  </a:txBody>
                  <a:tcPr marL="9988" marR="9988" marT="9988"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960542292"/>
                  </a:ext>
                </a:extLst>
              </a:tr>
              <a:tr h="262279">
                <a:tc>
                  <a:txBody>
                    <a:bodyPr/>
                    <a:lstStyle/>
                    <a:p>
                      <a:pPr algn="l" fontAlgn="b">
                        <a:spcBef>
                          <a:spcPts val="0"/>
                        </a:spcBef>
                        <a:spcAft>
                          <a:spcPts val="0"/>
                        </a:spcAft>
                      </a:pPr>
                      <a:endParaRPr lang="en-US" sz="2300" b="0" i="0" u="none" strike="noStrike">
                        <a:effectLst/>
                        <a:latin typeface="Arial" panose="020B0604020202020204" pitchFamily="34" charset="0"/>
                      </a:endParaRPr>
                    </a:p>
                  </a:txBody>
                  <a:tcPr marL="9988" marR="9988" marT="9988"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spcBef>
                          <a:spcPts val="0"/>
                        </a:spcBef>
                        <a:spcAft>
                          <a:spcPts val="0"/>
                        </a:spcAft>
                      </a:pPr>
                      <a:r>
                        <a:rPr lang="en-US" sz="1400" b="0" i="0" u="none" strike="noStrike">
                          <a:solidFill>
                            <a:srgbClr val="000000"/>
                          </a:solidFill>
                          <a:effectLst/>
                          <a:latin typeface="Calibri" panose="020F0502020204030204" pitchFamily="34" charset="0"/>
                        </a:rPr>
                        <a:t>t Critical one-tail</a:t>
                      </a:r>
                      <a:endParaRPr lang="en-US" sz="2300" b="0" i="0" u="none" strike="noStrike">
                        <a:effectLst/>
                        <a:latin typeface="Arial" panose="020B0604020202020204" pitchFamily="34" charset="0"/>
                      </a:endParaRPr>
                    </a:p>
                  </a:txBody>
                  <a:tcPr marL="9988" marR="9988" marT="9988"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spcBef>
                          <a:spcPts val="0"/>
                        </a:spcBef>
                        <a:spcAft>
                          <a:spcPts val="0"/>
                        </a:spcAft>
                      </a:pPr>
                      <a:r>
                        <a:rPr lang="en-US" sz="1400" b="0" i="0" u="none" strike="noStrike">
                          <a:solidFill>
                            <a:srgbClr val="000000"/>
                          </a:solidFill>
                          <a:effectLst/>
                          <a:latin typeface="Calibri" panose="020F0502020204030204" pitchFamily="34" charset="0"/>
                        </a:rPr>
                        <a:t>1.645913222</a:t>
                      </a:r>
                      <a:endParaRPr lang="en-US" sz="2300" b="0" i="0" u="none" strike="noStrike">
                        <a:effectLst/>
                        <a:latin typeface="Arial" panose="020B0604020202020204" pitchFamily="34" charset="0"/>
                      </a:endParaRPr>
                    </a:p>
                  </a:txBody>
                  <a:tcPr marL="9988" marR="9988" marT="9988"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spcBef>
                          <a:spcPts val="0"/>
                        </a:spcBef>
                        <a:spcAft>
                          <a:spcPts val="0"/>
                        </a:spcAft>
                      </a:pPr>
                      <a:endParaRPr lang="en-US" sz="2300" b="0" i="0" u="none" strike="noStrike">
                        <a:effectLst/>
                        <a:latin typeface="Arial" panose="020B0604020202020204" pitchFamily="34" charset="0"/>
                      </a:endParaRPr>
                    </a:p>
                  </a:txBody>
                  <a:tcPr marL="9988" marR="9988" marT="9988"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4230963976"/>
                  </a:ext>
                </a:extLst>
              </a:tr>
              <a:tr h="262279">
                <a:tc>
                  <a:txBody>
                    <a:bodyPr/>
                    <a:lstStyle/>
                    <a:p>
                      <a:pPr algn="l" fontAlgn="b">
                        <a:spcBef>
                          <a:spcPts val="0"/>
                        </a:spcBef>
                        <a:spcAft>
                          <a:spcPts val="0"/>
                        </a:spcAft>
                      </a:pPr>
                      <a:endParaRPr lang="en-US" sz="2300" b="0" i="0" u="none" strike="noStrike">
                        <a:effectLst/>
                        <a:latin typeface="Arial" panose="020B0604020202020204" pitchFamily="34" charset="0"/>
                      </a:endParaRPr>
                    </a:p>
                  </a:txBody>
                  <a:tcPr marL="9988" marR="9988" marT="9988"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spcBef>
                          <a:spcPts val="0"/>
                        </a:spcBef>
                        <a:spcAft>
                          <a:spcPts val="0"/>
                        </a:spcAft>
                      </a:pPr>
                      <a:r>
                        <a:rPr lang="en-US" sz="1400" b="0" i="0" u="none" strike="noStrike">
                          <a:solidFill>
                            <a:srgbClr val="000000"/>
                          </a:solidFill>
                          <a:effectLst/>
                          <a:latin typeface="Calibri" panose="020F0502020204030204" pitchFamily="34" charset="0"/>
                        </a:rPr>
                        <a:t>P(T&lt;=t) two-tail</a:t>
                      </a:r>
                      <a:endParaRPr lang="en-US" sz="2300" b="0" i="0" u="none" strike="noStrike">
                        <a:effectLst/>
                        <a:latin typeface="Arial" panose="020B0604020202020204" pitchFamily="34" charset="0"/>
                      </a:endParaRPr>
                    </a:p>
                  </a:txBody>
                  <a:tcPr marL="9988" marR="9988" marT="9988"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spcBef>
                          <a:spcPts val="0"/>
                        </a:spcBef>
                        <a:spcAft>
                          <a:spcPts val="0"/>
                        </a:spcAft>
                      </a:pPr>
                      <a:r>
                        <a:rPr lang="en-US" sz="1400" b="0" i="0" u="none" strike="noStrike">
                          <a:solidFill>
                            <a:srgbClr val="000000"/>
                          </a:solidFill>
                          <a:effectLst/>
                          <a:latin typeface="Calibri" panose="020F0502020204030204" pitchFamily="34" charset="0"/>
                        </a:rPr>
                        <a:t>2.1861E-109</a:t>
                      </a:r>
                      <a:endParaRPr lang="en-US" sz="2300" b="0" i="0" u="none" strike="noStrike">
                        <a:effectLst/>
                        <a:latin typeface="Arial" panose="020B0604020202020204" pitchFamily="34" charset="0"/>
                      </a:endParaRPr>
                    </a:p>
                  </a:txBody>
                  <a:tcPr marL="9988" marR="9988" marT="9988"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spcBef>
                          <a:spcPts val="0"/>
                        </a:spcBef>
                        <a:spcAft>
                          <a:spcPts val="0"/>
                        </a:spcAft>
                      </a:pPr>
                      <a:endParaRPr lang="en-US" sz="2300" b="0" i="0" u="none" strike="noStrike">
                        <a:effectLst/>
                        <a:latin typeface="Arial" panose="020B0604020202020204" pitchFamily="34" charset="0"/>
                      </a:endParaRPr>
                    </a:p>
                  </a:txBody>
                  <a:tcPr marL="9988" marR="9988" marT="9988"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948519103"/>
                  </a:ext>
                </a:extLst>
              </a:tr>
              <a:tr h="262279">
                <a:tc>
                  <a:txBody>
                    <a:bodyPr/>
                    <a:lstStyle/>
                    <a:p>
                      <a:pPr algn="l" fontAlgn="b">
                        <a:spcBef>
                          <a:spcPts val="0"/>
                        </a:spcBef>
                        <a:spcAft>
                          <a:spcPts val="0"/>
                        </a:spcAft>
                      </a:pPr>
                      <a:endParaRPr lang="en-US" sz="2300" b="0" i="0" u="none" strike="noStrike">
                        <a:effectLst/>
                        <a:latin typeface="Arial" panose="020B0604020202020204" pitchFamily="34" charset="0"/>
                      </a:endParaRPr>
                    </a:p>
                  </a:txBody>
                  <a:tcPr marL="9988" marR="9988" marT="9988"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spcBef>
                          <a:spcPts val="0"/>
                        </a:spcBef>
                        <a:spcAft>
                          <a:spcPts val="0"/>
                        </a:spcAft>
                      </a:pPr>
                      <a:r>
                        <a:rPr lang="en-US" sz="1400" b="0" i="0" u="none" strike="noStrike">
                          <a:solidFill>
                            <a:srgbClr val="000000"/>
                          </a:solidFill>
                          <a:effectLst/>
                          <a:latin typeface="Calibri" panose="020F0502020204030204" pitchFamily="34" charset="0"/>
                        </a:rPr>
                        <a:t>t Critical two-tail</a:t>
                      </a:r>
                      <a:endParaRPr lang="en-US" sz="2300" b="0" i="0" u="none" strike="noStrike">
                        <a:effectLst/>
                        <a:latin typeface="Arial" panose="020B0604020202020204" pitchFamily="34" charset="0"/>
                      </a:endParaRPr>
                    </a:p>
                  </a:txBody>
                  <a:tcPr marL="9988" marR="9988" marT="9988"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tc>
                  <a:txBody>
                    <a:bodyPr/>
                    <a:lstStyle/>
                    <a:p>
                      <a:pPr algn="r" fontAlgn="b">
                        <a:spcBef>
                          <a:spcPts val="0"/>
                        </a:spcBef>
                        <a:spcAft>
                          <a:spcPts val="0"/>
                        </a:spcAft>
                      </a:pPr>
                      <a:r>
                        <a:rPr lang="en-US" sz="1400" b="0" i="0" u="none" strike="noStrike">
                          <a:solidFill>
                            <a:srgbClr val="000000"/>
                          </a:solidFill>
                          <a:effectLst/>
                          <a:latin typeface="Calibri" panose="020F0502020204030204" pitchFamily="34" charset="0"/>
                        </a:rPr>
                        <a:t>1.961613904</a:t>
                      </a:r>
                      <a:endParaRPr lang="en-US" sz="2300" b="0" i="0" u="none" strike="noStrike">
                        <a:effectLst/>
                        <a:latin typeface="Arial" panose="020B0604020202020204" pitchFamily="34" charset="0"/>
                      </a:endParaRPr>
                    </a:p>
                  </a:txBody>
                  <a:tcPr marL="9988" marR="9988" marT="9988" marB="0" anchor="b">
                    <a:lnL>
                      <a:noFill/>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tc>
                  <a:txBody>
                    <a:bodyPr/>
                    <a:lstStyle/>
                    <a:p>
                      <a:pPr algn="l" fontAlgn="b">
                        <a:spcBef>
                          <a:spcPts val="0"/>
                        </a:spcBef>
                        <a:spcAft>
                          <a:spcPts val="0"/>
                        </a:spcAft>
                      </a:pPr>
                      <a:r>
                        <a:rPr lang="en-US" sz="1400" b="0" i="0" u="none" strike="noStrike" dirty="0">
                          <a:solidFill>
                            <a:srgbClr val="000000"/>
                          </a:solidFill>
                          <a:effectLst/>
                          <a:latin typeface="Calibri" panose="020F0502020204030204" pitchFamily="34" charset="0"/>
                        </a:rPr>
                        <a:t> </a:t>
                      </a:r>
                      <a:endParaRPr lang="en-US" sz="2300" b="0" i="0" u="none" strike="noStrike" dirty="0">
                        <a:effectLst/>
                        <a:latin typeface="Arial" panose="020B0604020202020204" pitchFamily="34" charset="0"/>
                      </a:endParaRPr>
                    </a:p>
                  </a:txBody>
                  <a:tcPr marL="9988" marR="9988" marT="9988"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683378618"/>
                  </a:ext>
                </a:extLst>
              </a:tr>
            </a:tbl>
          </a:graphicData>
        </a:graphic>
      </p:graphicFrame>
    </p:spTree>
    <p:extLst>
      <p:ext uri="{BB962C8B-B14F-4D97-AF65-F5344CB8AC3E}">
        <p14:creationId xmlns:p14="http://schemas.microsoft.com/office/powerpoint/2010/main" val="1435473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5">
            <a:extLst>
              <a:ext uri="{FF2B5EF4-FFF2-40B4-BE49-F238E27FC236}">
                <a16:creationId xmlns:a16="http://schemas.microsoft.com/office/drawing/2014/main" id="{6118A1B7-08BA-6B43-BBA8-952377DF944D}"/>
              </a:ext>
            </a:extLst>
          </p:cNvPr>
          <p:cNvSpPr>
            <a:spLocks noGrp="1"/>
          </p:cNvSpPr>
          <p:nvPr>
            <p:ph type="body" sz="quarter" idx="13"/>
          </p:nvPr>
        </p:nvSpPr>
        <p:spPr>
          <a:xfrm>
            <a:off x="1502619" y="543354"/>
            <a:ext cx="1364297" cy="1094521"/>
          </a:xfrm>
        </p:spPr>
        <p:txBody>
          <a:bodyPr/>
          <a:lstStyle/>
          <a:p>
            <a:r>
              <a:rPr lang="en-US" dirty="0"/>
              <a:t>“</a:t>
            </a:r>
          </a:p>
        </p:txBody>
      </p:sp>
      <p:sp>
        <p:nvSpPr>
          <p:cNvPr id="7" name="Text Placeholder 6">
            <a:extLst>
              <a:ext uri="{FF2B5EF4-FFF2-40B4-BE49-F238E27FC236}">
                <a16:creationId xmlns:a16="http://schemas.microsoft.com/office/drawing/2014/main" id="{E178654B-08C9-4C41-8BEC-DFB720245862}"/>
              </a:ext>
            </a:extLst>
          </p:cNvPr>
          <p:cNvSpPr>
            <a:spLocks noGrp="1"/>
          </p:cNvSpPr>
          <p:nvPr>
            <p:ph type="body" sz="quarter" idx="14"/>
          </p:nvPr>
        </p:nvSpPr>
        <p:spPr>
          <a:xfrm>
            <a:off x="5556250" y="4574039"/>
            <a:ext cx="3511550" cy="679450"/>
          </a:xfrm>
        </p:spPr>
        <p:txBody>
          <a:bodyPr/>
          <a:lstStyle/>
          <a:p>
            <a:r>
              <a:rPr lang="en-US" dirty="0"/>
              <a:t>Richard Branson</a:t>
            </a:r>
          </a:p>
          <a:p>
            <a:endParaRPr lang="en-US" dirty="0"/>
          </a:p>
        </p:txBody>
      </p:sp>
      <p:sp>
        <p:nvSpPr>
          <p:cNvPr id="14" name="Text Placeholder 7">
            <a:extLst>
              <a:ext uri="{FF2B5EF4-FFF2-40B4-BE49-F238E27FC236}">
                <a16:creationId xmlns:a16="http://schemas.microsoft.com/office/drawing/2014/main" id="{A1F17760-D90A-AB46-A4E0-31B2684E3F5E}"/>
              </a:ext>
            </a:extLst>
          </p:cNvPr>
          <p:cNvSpPr>
            <a:spLocks noGrp="1"/>
          </p:cNvSpPr>
          <p:nvPr>
            <p:ph type="body" sz="quarter" idx="15"/>
          </p:nvPr>
        </p:nvSpPr>
        <p:spPr>
          <a:xfrm>
            <a:off x="9420876" y="3426615"/>
            <a:ext cx="1364297" cy="1094521"/>
          </a:xfrm>
        </p:spPr>
        <p:txBody>
          <a:bodyPr/>
          <a:lstStyle/>
          <a:p>
            <a:r>
              <a:rPr lang="en-US" dirty="0"/>
              <a:t>”</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p:txBody>
          <a:bodyPr/>
          <a:lstStyle/>
          <a:p>
            <a:fld id="{4CF75428-5BE0-934D-BB71-675F8E23A386}" type="datetime1">
              <a:rPr lang="en-US" smtClean="0"/>
              <a:t>5/31/2022</a:t>
            </a:fld>
            <a:endParaRPr lang="en-US" dirty="0"/>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15</a:t>
            </a:fld>
            <a:endParaRPr lang="en-US" dirty="0"/>
          </a:p>
        </p:txBody>
      </p:sp>
      <p:graphicFrame>
        <p:nvGraphicFramePr>
          <p:cNvPr id="11" name="Chart 10">
            <a:extLst>
              <a:ext uri="{FF2B5EF4-FFF2-40B4-BE49-F238E27FC236}">
                <a16:creationId xmlns:a16="http://schemas.microsoft.com/office/drawing/2014/main" id="{E4B0C83E-6A5C-D194-FB36-84FC976E581D}"/>
              </a:ext>
            </a:extLst>
          </p:cNvPr>
          <p:cNvGraphicFramePr>
            <a:graphicFrameLocks/>
          </p:cNvGraphicFramePr>
          <p:nvPr>
            <p:extLst>
              <p:ext uri="{D42A27DB-BD31-4B8C-83A1-F6EECF244321}">
                <p14:modId xmlns:p14="http://schemas.microsoft.com/office/powerpoint/2010/main" val="2451187910"/>
              </p:ext>
            </p:extLst>
          </p:nvPr>
        </p:nvGraphicFramePr>
        <p:xfrm>
          <a:off x="6204857" y="1894114"/>
          <a:ext cx="4901682" cy="3261049"/>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a:extLst>
              <a:ext uri="{FF2B5EF4-FFF2-40B4-BE49-F238E27FC236}">
                <a16:creationId xmlns:a16="http://schemas.microsoft.com/office/drawing/2014/main" id="{0F9BC4D3-F314-E0B3-1AF3-38D61E24BEA5}"/>
              </a:ext>
            </a:extLst>
          </p:cNvPr>
          <p:cNvSpPr txBox="1"/>
          <p:nvPr/>
        </p:nvSpPr>
        <p:spPr>
          <a:xfrm>
            <a:off x="793102" y="2304661"/>
            <a:ext cx="4534678" cy="2585323"/>
          </a:xfrm>
          <a:prstGeom prst="rect">
            <a:avLst/>
          </a:prstGeom>
          <a:noFill/>
        </p:spPr>
        <p:txBody>
          <a:bodyPr wrap="square" rtlCol="0">
            <a:spAutoFit/>
          </a:bodyPr>
          <a:lstStyle/>
          <a:p>
            <a:r>
              <a:rPr lang="en-US" sz="1800" b="0" i="0" u="none" strike="noStrike" dirty="0">
                <a:solidFill>
                  <a:srgbClr val="000000"/>
                </a:solidFill>
                <a:effectLst/>
                <a:latin typeface="Calibri" panose="020F0502020204030204" pitchFamily="34" charset="0"/>
              </a:rPr>
              <a:t>Reject the null that there is no difference between the population means of high- or low-priced house's years since renovated </a:t>
            </a:r>
          </a:p>
          <a:p>
            <a:endParaRPr lang="en-US" dirty="0">
              <a:solidFill>
                <a:srgbClr val="000000"/>
              </a:solidFill>
              <a:latin typeface="Calibri" panose="020F0502020204030204" pitchFamily="34" charset="0"/>
            </a:endParaRPr>
          </a:p>
          <a:p>
            <a:r>
              <a:rPr lang="en-US" sz="1800" b="0" i="0" u="none" strike="noStrike" dirty="0">
                <a:solidFill>
                  <a:srgbClr val="000000"/>
                </a:solidFill>
                <a:effectLst/>
                <a:latin typeface="Calibri" panose="020F0502020204030204" pitchFamily="34" charset="0"/>
              </a:rPr>
              <a:t>This difference is significant at the &lt;.05 level. With 95% confidence, the difference is between 1.48 and 1.69 means.</a:t>
            </a:r>
            <a:r>
              <a:rPr lang="en-US" dirty="0"/>
              <a:t> </a:t>
            </a:r>
            <a:endParaRPr lang="en-US" dirty="0">
              <a:solidFill>
                <a:srgbClr val="000000"/>
              </a:solidFill>
              <a:latin typeface="Calibri" panose="020F0502020204030204" pitchFamily="34" charset="0"/>
            </a:endParaRPr>
          </a:p>
          <a:p>
            <a:endParaRPr lang="en-US" dirty="0">
              <a:solidFill>
                <a:srgbClr val="000000"/>
              </a:solidFill>
              <a:latin typeface="Calibri" panose="020F0502020204030204" pitchFamily="34" charset="0"/>
            </a:endParaRPr>
          </a:p>
          <a:p>
            <a:endParaRPr lang="en-US" dirty="0"/>
          </a:p>
        </p:txBody>
      </p:sp>
    </p:spTree>
    <p:extLst>
      <p:ext uri="{BB962C8B-B14F-4D97-AF65-F5344CB8AC3E}">
        <p14:creationId xmlns:p14="http://schemas.microsoft.com/office/powerpoint/2010/main" val="2639983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Closing / Recommendation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3" y="2653167"/>
            <a:ext cx="6698314" cy="3436483"/>
          </a:xfrm>
        </p:spPr>
        <p:txBody>
          <a:bodyPr vert="horz" lIns="91440" tIns="45720" rIns="91440" bIns="45720" rtlCol="0" anchor="t">
            <a:normAutofit/>
          </a:bodyPr>
          <a:lstStyle/>
          <a:p>
            <a:r>
              <a:rPr lang="en-US" dirty="0"/>
              <a:t>There is no huge impact on sales pricing for homes when considering the lot size of a property or the years of renovation.</a:t>
            </a:r>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5/31/2022</a:t>
            </a:fld>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3" y="381000"/>
            <a:ext cx="6619656" cy="1325563"/>
          </a:xfrm>
        </p:spPr>
        <p:txBody>
          <a:bodyPr/>
          <a:lstStyle/>
          <a:p>
            <a:r>
              <a:rPr lang="en-US" sz="3600" dirty="0"/>
              <a:t>Closing/ Recommendation Cont..</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381000" y="2313215"/>
            <a:ext cx="4928508" cy="3436483"/>
          </a:xfrm>
        </p:spPr>
        <p:txBody>
          <a:bodyPr vert="horz" lIns="91440" tIns="45720" rIns="91440" bIns="45720" rtlCol="0" anchor="t">
            <a:normAutofit/>
          </a:bodyPr>
          <a:lstStyle/>
          <a:p>
            <a:r>
              <a:rPr lang="en-US" b="0" i="0" u="none" strike="noStrike" dirty="0">
                <a:effectLst/>
                <a:latin typeface="Calibri" panose="020F0502020204030204" pitchFamily="34" charset="0"/>
              </a:rPr>
              <a:t>Suggest looking at factors such as amenities within the home that buyers look for.</a:t>
            </a:r>
            <a:r>
              <a:rPr lang="en-US" dirty="0">
                <a:latin typeface="Calibri" panose="020F0502020204030204" pitchFamily="34" charset="0"/>
              </a:rPr>
              <a:t> Such as</a:t>
            </a:r>
            <a:r>
              <a:rPr lang="en-US" b="0" i="0" u="none" strike="noStrike" dirty="0">
                <a:effectLst/>
                <a:latin typeface="Calibri" panose="020F0502020204030204" pitchFamily="34" charset="0"/>
              </a:rPr>
              <a:t> fireplaces and </a:t>
            </a:r>
            <a:r>
              <a:rPr lang="en-US" dirty="0">
                <a:latin typeface="Calibri" panose="020F0502020204030204" pitchFamily="34" charset="0"/>
              </a:rPr>
              <a:t>other </a:t>
            </a:r>
            <a:r>
              <a:rPr lang="en-US" b="0" i="0" u="none" strike="noStrike" dirty="0">
                <a:effectLst/>
                <a:latin typeface="Calibri" panose="020F0502020204030204" pitchFamily="34" charset="0"/>
              </a:rPr>
              <a:t>amenities could be garages, pools, basements</a:t>
            </a:r>
            <a:r>
              <a:rPr lang="en-US" sz="2400" b="0" i="0" u="none" strike="noStrike" dirty="0">
                <a:effectLst/>
                <a:latin typeface="Calibri" panose="020F0502020204030204" pitchFamily="34" charset="0"/>
              </a:rPr>
              <a:t>.</a:t>
            </a:r>
            <a:r>
              <a:rPr lang="en-US" dirty="0"/>
              <a:t> </a:t>
            </a:r>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5/31/2022</a:t>
            </a:fld>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17</a:t>
            </a:fld>
            <a:endParaRPr lang="en-US" dirty="0"/>
          </a:p>
        </p:txBody>
      </p:sp>
      <p:graphicFrame>
        <p:nvGraphicFramePr>
          <p:cNvPr id="8" name="Chart 7">
            <a:extLst>
              <a:ext uri="{FF2B5EF4-FFF2-40B4-BE49-F238E27FC236}">
                <a16:creationId xmlns:a16="http://schemas.microsoft.com/office/drawing/2014/main" id="{133A3787-1C99-4CFE-A8B8-92B1A0EB44F8}"/>
              </a:ext>
            </a:extLst>
          </p:cNvPr>
          <p:cNvGraphicFramePr>
            <a:graphicFrameLocks/>
          </p:cNvGraphicFramePr>
          <p:nvPr>
            <p:extLst>
              <p:ext uri="{D42A27DB-BD31-4B8C-83A1-F6EECF244321}">
                <p14:modId xmlns:p14="http://schemas.microsoft.com/office/powerpoint/2010/main" val="1531375375"/>
              </p:ext>
            </p:extLst>
          </p:nvPr>
        </p:nvGraphicFramePr>
        <p:xfrm>
          <a:off x="5793855" y="1781996"/>
          <a:ext cx="5732010" cy="412719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06758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endParaRPr lang="en-US" dirty="0"/>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pPr marL="514350" indent="-514350">
              <a:buFont typeface="+mj-lt"/>
              <a:buAutoNum type="arabicPeriod"/>
            </a:pPr>
            <a:r>
              <a:rPr lang="en-US" sz="3200" b="1" dirty="0"/>
              <a:t>Objective</a:t>
            </a:r>
          </a:p>
          <a:p>
            <a:pPr marL="514350" indent="-514350">
              <a:buFont typeface="+mj-lt"/>
              <a:buAutoNum type="arabicPeriod"/>
            </a:pPr>
            <a:r>
              <a:rPr lang="en-US" sz="3200" b="1" dirty="0"/>
              <a:t>Data Analysis/ Manipulation</a:t>
            </a:r>
          </a:p>
          <a:p>
            <a:pPr marL="514350" indent="-514350">
              <a:buFont typeface="+mj-lt"/>
              <a:buAutoNum type="arabicPeriod"/>
            </a:pPr>
            <a:r>
              <a:rPr lang="en-US" sz="3200" b="1" dirty="0"/>
              <a:t>Descriptive Statistics </a:t>
            </a:r>
          </a:p>
          <a:p>
            <a:pPr marL="514350" indent="-514350">
              <a:buFont typeface="+mj-lt"/>
              <a:buAutoNum type="arabicPeriod"/>
            </a:pPr>
            <a:r>
              <a:rPr lang="en-US" sz="3200" b="1" dirty="0"/>
              <a:t>Hypothesis / Run T- Tests</a:t>
            </a:r>
          </a:p>
          <a:p>
            <a:pPr marL="514350" indent="-514350">
              <a:buFont typeface="+mj-lt"/>
              <a:buAutoNum type="arabicPeriod"/>
            </a:pPr>
            <a:r>
              <a:rPr lang="en-US" sz="3200" b="1" dirty="0"/>
              <a:t>Summary</a:t>
            </a:r>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5/31/2022</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Objective</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pPr algn="ctr"/>
            <a:r>
              <a:rPr lang="en-US" sz="2800" b="1" dirty="0"/>
              <a:t>Identify what possible key factors drive home prices, to assist the team in understanding how it should allocate dollars earmarked for investment into mortgage-backed securities.</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5/31/2022</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Original Data: House Prices - Advanced Regression Techniques</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167493" y="2005689"/>
            <a:ext cx="4663440" cy="522514"/>
          </a:xfrm>
        </p:spPr>
        <p:txBody>
          <a:bodyPr/>
          <a:lstStyle/>
          <a:p>
            <a:r>
              <a:rPr lang="en-US" dirty="0"/>
              <a:t>Source:</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3" y="2528203"/>
            <a:ext cx="4663440" cy="2828613"/>
          </a:xfrm>
        </p:spPr>
        <p:txBody>
          <a:bodyPr vert="horz" lIns="91440" tIns="45720" rIns="91440" bIns="45720" rtlCol="0" anchor="t">
            <a:normAutofit/>
          </a:bodyPr>
          <a:lstStyle/>
          <a:p>
            <a:r>
              <a:rPr lang="en-US" dirty="0"/>
              <a:t>The data is provided from Kaggle.com</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idx="12"/>
          </p:nvPr>
        </p:nvSpPr>
        <p:spPr>
          <a:xfrm>
            <a:off x="1245325" y="3167743"/>
            <a:ext cx="4663440" cy="522514"/>
          </a:xfrm>
        </p:spPr>
        <p:txBody>
          <a:bodyPr/>
          <a:lstStyle/>
          <a:p>
            <a:r>
              <a:rPr lang="en-US" dirty="0"/>
              <a:t>Variables:</a:t>
            </a:r>
          </a:p>
          <a:p>
            <a:endParaRPr lang="en-US" dirty="0"/>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idx="10"/>
          </p:nvPr>
        </p:nvSpPr>
        <p:spPr>
          <a:xfrm>
            <a:off x="1245325" y="3948453"/>
            <a:ext cx="4663440" cy="1052755"/>
          </a:xfrm>
        </p:spPr>
        <p:txBody>
          <a:bodyPr vert="horz" lIns="91440" tIns="45720" rIns="91440" bIns="45720" rtlCol="0" anchor="t">
            <a:normAutofit/>
          </a:bodyPr>
          <a:lstStyle/>
          <a:p>
            <a:r>
              <a:rPr lang="en-US" dirty="0"/>
              <a:t>The data has </a:t>
            </a:r>
            <a:r>
              <a:rPr lang="en-US" b="0" i="0" dirty="0">
                <a:effectLst/>
                <a:latin typeface="Inter"/>
              </a:rPr>
              <a:t>79 explanatory variables describing (almost) every aspect of residential homes in Ames, Iowa.</a:t>
            </a:r>
            <a:endParaRPr lang="en-US" dirty="0"/>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fld id="{0B931EDA-BCF8-BB4B-B4D1-2CFE062FA080}" type="datetime1">
              <a:rPr lang="en-US" smtClean="0"/>
              <a:pPr/>
              <a:t>5/31/2022</a:t>
            </a:fld>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2563119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dirty="0"/>
              <a:t>Data Cleaning </a:t>
            </a:r>
          </a:p>
        </p:txBody>
      </p:sp>
      <p:sp>
        <p:nvSpPr>
          <p:cNvPr id="9" name="Content Placeholder 8">
            <a:extLst>
              <a:ext uri="{FF2B5EF4-FFF2-40B4-BE49-F238E27FC236}">
                <a16:creationId xmlns:a16="http://schemas.microsoft.com/office/drawing/2014/main" id="{472FA7B1-CD7F-3646-B44C-91A107A0CBEE}"/>
              </a:ext>
            </a:extLst>
          </p:cNvPr>
          <p:cNvSpPr>
            <a:spLocks noGrp="1"/>
          </p:cNvSpPr>
          <p:nvPr>
            <p:ph idx="11"/>
          </p:nvPr>
        </p:nvSpPr>
        <p:spPr>
          <a:xfrm>
            <a:off x="1167492" y="1795798"/>
            <a:ext cx="3173278" cy="522514"/>
          </a:xfrm>
        </p:spPr>
        <p:txBody>
          <a:bodyPr/>
          <a:lstStyle/>
          <a:p>
            <a:r>
              <a:rPr lang="en-US" dirty="0"/>
              <a:t>Condensing Data </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794267" y="2327892"/>
            <a:ext cx="11111595" cy="3678539"/>
          </a:xfrm>
        </p:spPr>
        <p:txBody>
          <a:bodyPr vert="horz" lIns="91440" tIns="45720" rIns="91440" bIns="45720" rtlCol="0" anchor="t">
            <a:noAutofit/>
          </a:bodyPr>
          <a:lstStyle/>
          <a:p>
            <a:pPr algn="just"/>
            <a:r>
              <a:rPr lang="en-US" dirty="0"/>
              <a:t>I chose to condense the data set by keeping the variables I believe are most common to selecting a home:</a:t>
            </a:r>
          </a:p>
          <a:p>
            <a:pPr marL="342900" indent="-342900" algn="just">
              <a:buFont typeface="Wingdings" panose="05000000000000000000" pitchFamily="2" charset="2"/>
              <a:buChar char="§"/>
            </a:pPr>
            <a:r>
              <a:rPr lang="en-US" dirty="0" err="1"/>
              <a:t>SalePrice</a:t>
            </a:r>
            <a:r>
              <a:rPr lang="en-US" dirty="0"/>
              <a:t> - the property's sale price in dollars.</a:t>
            </a:r>
          </a:p>
          <a:p>
            <a:pPr marL="342900" indent="-342900" algn="just">
              <a:buFont typeface="Wingdings" panose="05000000000000000000" pitchFamily="2" charset="2"/>
              <a:buChar char="§"/>
            </a:pPr>
            <a:r>
              <a:rPr lang="en-US" dirty="0" err="1"/>
              <a:t>LotArea</a:t>
            </a:r>
            <a:r>
              <a:rPr lang="en-US" dirty="0"/>
              <a:t>: Lot size in square feet</a:t>
            </a:r>
          </a:p>
          <a:p>
            <a:pPr marL="342900" indent="-342900" algn="just">
              <a:buFont typeface="Wingdings" panose="05000000000000000000" pitchFamily="2" charset="2"/>
              <a:buChar char="§"/>
            </a:pPr>
            <a:r>
              <a:rPr lang="en-US" b="0" i="0" dirty="0" err="1">
                <a:effectLst/>
                <a:latin typeface="inherit"/>
              </a:rPr>
              <a:t>YearRemodAdd</a:t>
            </a:r>
            <a:r>
              <a:rPr lang="en-US" b="0" i="0" dirty="0">
                <a:effectLst/>
                <a:latin typeface="Inter"/>
              </a:rPr>
              <a:t>: Remodel date</a:t>
            </a:r>
          </a:p>
          <a:p>
            <a:pPr marL="342900" indent="-342900" algn="just">
              <a:buFont typeface="Wingdings" panose="05000000000000000000" pitchFamily="2" charset="2"/>
              <a:buChar char="§"/>
            </a:pPr>
            <a:r>
              <a:rPr lang="en-US" b="0" i="0" dirty="0" err="1">
                <a:effectLst/>
                <a:latin typeface="Inter"/>
              </a:rPr>
              <a:t>TotRmsAbvGrd</a:t>
            </a:r>
            <a:r>
              <a:rPr lang="en-US" b="0" i="0" dirty="0">
                <a:effectLst/>
                <a:latin typeface="Inter"/>
              </a:rPr>
              <a:t>: Total rooms above grade</a:t>
            </a:r>
            <a:endParaRPr lang="en-US" dirty="0">
              <a:latin typeface="Inter"/>
            </a:endParaRPr>
          </a:p>
          <a:p>
            <a:pPr marL="342900" indent="-342900" algn="just">
              <a:buFont typeface="Wingdings" panose="05000000000000000000" pitchFamily="2" charset="2"/>
              <a:buChar char="§"/>
            </a:pPr>
            <a:r>
              <a:rPr lang="en-US" b="0" i="0" dirty="0">
                <a:effectLst/>
                <a:latin typeface="inherit"/>
              </a:rPr>
              <a:t>Foundation</a:t>
            </a:r>
            <a:r>
              <a:rPr lang="en-US" b="0" i="0" dirty="0">
                <a:effectLst/>
                <a:latin typeface="Inter"/>
              </a:rPr>
              <a:t>: Type of foundation</a:t>
            </a:r>
          </a:p>
          <a:p>
            <a:pPr marL="342900" indent="-342900" algn="just">
              <a:buFont typeface="Wingdings" panose="05000000000000000000" pitchFamily="2" charset="2"/>
              <a:buChar char="§"/>
            </a:pPr>
            <a:r>
              <a:rPr lang="en-US" b="0" i="0" dirty="0">
                <a:effectLst/>
                <a:latin typeface="inherit"/>
              </a:rPr>
              <a:t>Fireplaces</a:t>
            </a:r>
            <a:r>
              <a:rPr lang="en-US" b="0" i="0" dirty="0">
                <a:effectLst/>
                <a:latin typeface="Inter"/>
              </a:rPr>
              <a:t>: Number of fireplaces</a:t>
            </a:r>
          </a:p>
          <a:p>
            <a:endParaRPr lang="en-US" b="0" i="0" dirty="0">
              <a:effectLst/>
              <a:latin typeface="Inter"/>
            </a:endParaRPr>
          </a:p>
          <a:p>
            <a:endParaRPr lang="en-US" dirty="0"/>
          </a:p>
          <a:p>
            <a:endParaRPr lang="en-US" dirty="0"/>
          </a:p>
        </p:txBody>
      </p:sp>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381000" y="6356350"/>
            <a:ext cx="1767114" cy="365125"/>
          </a:xfrm>
        </p:spPr>
        <p:txBody>
          <a:bodyPr/>
          <a:lstStyle/>
          <a:p>
            <a:fld id="{A42FF1E2-60E5-C540-AA54-7072D5406B0B}" type="datetime1">
              <a:rPr lang="en-US" smtClean="0"/>
              <a:pPr/>
              <a:t>5/31/2022</a:t>
            </a:fld>
            <a:endParaRPr lang="en-US" dirty="0"/>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2721508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dirty="0"/>
              <a:t>Data Cleaning </a:t>
            </a:r>
          </a:p>
        </p:txBody>
      </p:sp>
      <p:sp>
        <p:nvSpPr>
          <p:cNvPr id="5" name="Content Placeholder 4">
            <a:extLst>
              <a:ext uri="{FF2B5EF4-FFF2-40B4-BE49-F238E27FC236}">
                <a16:creationId xmlns:a16="http://schemas.microsoft.com/office/drawing/2014/main" id="{9C2ECAAA-1E9C-4845-8EA9-E11A76F08150}"/>
              </a:ext>
            </a:extLst>
          </p:cNvPr>
          <p:cNvSpPr>
            <a:spLocks noGrp="1"/>
          </p:cNvSpPr>
          <p:nvPr>
            <p:ph idx="10"/>
          </p:nvPr>
        </p:nvSpPr>
        <p:spPr>
          <a:xfrm>
            <a:off x="932353" y="2356645"/>
            <a:ext cx="10684260" cy="2828613"/>
          </a:xfrm>
        </p:spPr>
        <p:txBody>
          <a:bodyPr vert="horz" lIns="91440" tIns="45720" rIns="91440" bIns="45720" rtlCol="0" anchor="t">
            <a:normAutofit/>
          </a:bodyPr>
          <a:lstStyle/>
          <a:p>
            <a:r>
              <a:rPr lang="en-US" dirty="0"/>
              <a:t>These variables need to be converted to numerical. The categories for each variable were given specific numbers to correspond to them</a:t>
            </a:r>
          </a:p>
          <a:p>
            <a:endParaRPr lang="en-US" dirty="0"/>
          </a:p>
        </p:txBody>
      </p:sp>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381000" y="6356350"/>
            <a:ext cx="1767114" cy="365125"/>
          </a:xfrm>
        </p:spPr>
        <p:txBody>
          <a:bodyPr/>
          <a:lstStyle/>
          <a:p>
            <a:fld id="{A42FF1E2-60E5-C540-AA54-7072D5406B0B}" type="datetime1">
              <a:rPr lang="en-US" smtClean="0"/>
              <a:pPr/>
              <a:t>5/31/2022</a:t>
            </a:fld>
            <a:endParaRPr lang="en-US" dirty="0"/>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6</a:t>
            </a:fld>
            <a:endParaRPr lang="en-US" dirty="0"/>
          </a:p>
        </p:txBody>
      </p:sp>
      <p:sp>
        <p:nvSpPr>
          <p:cNvPr id="16" name="Content Placeholder 9">
            <a:extLst>
              <a:ext uri="{FF2B5EF4-FFF2-40B4-BE49-F238E27FC236}">
                <a16:creationId xmlns:a16="http://schemas.microsoft.com/office/drawing/2014/main" id="{5505A1A4-001F-68B1-0FD4-6DA3BC8827E1}"/>
              </a:ext>
            </a:extLst>
          </p:cNvPr>
          <p:cNvSpPr>
            <a:spLocks noGrp="1"/>
          </p:cNvSpPr>
          <p:nvPr>
            <p:ph idx="12"/>
          </p:nvPr>
        </p:nvSpPr>
        <p:spPr>
          <a:xfrm>
            <a:off x="1426741" y="1834357"/>
            <a:ext cx="3173413" cy="522288"/>
          </a:xfrm>
        </p:spPr>
        <p:txBody>
          <a:bodyPr/>
          <a:lstStyle/>
          <a:p>
            <a:r>
              <a:rPr lang="en-US" dirty="0"/>
              <a:t>Categorical Data </a:t>
            </a:r>
          </a:p>
        </p:txBody>
      </p:sp>
      <p:pic>
        <p:nvPicPr>
          <p:cNvPr id="19" name="Picture 18">
            <a:extLst>
              <a:ext uri="{FF2B5EF4-FFF2-40B4-BE49-F238E27FC236}">
                <a16:creationId xmlns:a16="http://schemas.microsoft.com/office/drawing/2014/main" id="{2239AD93-DABF-5135-CFBA-2F6F81880604}"/>
              </a:ext>
            </a:extLst>
          </p:cNvPr>
          <p:cNvPicPr>
            <a:picLocks noChangeAspect="1"/>
          </p:cNvPicPr>
          <p:nvPr/>
        </p:nvPicPr>
        <p:blipFill>
          <a:blip r:embed="rId3"/>
          <a:stretch>
            <a:fillRect/>
          </a:stretch>
        </p:blipFill>
        <p:spPr>
          <a:xfrm>
            <a:off x="1031784" y="3115631"/>
            <a:ext cx="2232660" cy="1310640"/>
          </a:xfrm>
          <a:prstGeom prst="rect">
            <a:avLst/>
          </a:prstGeom>
        </p:spPr>
      </p:pic>
      <p:pic>
        <p:nvPicPr>
          <p:cNvPr id="20" name="Picture 19">
            <a:extLst>
              <a:ext uri="{FF2B5EF4-FFF2-40B4-BE49-F238E27FC236}">
                <a16:creationId xmlns:a16="http://schemas.microsoft.com/office/drawing/2014/main" id="{D57FA579-72AF-CA11-E100-DFF96E333B54}"/>
              </a:ext>
            </a:extLst>
          </p:cNvPr>
          <p:cNvPicPr>
            <a:picLocks noChangeAspect="1"/>
          </p:cNvPicPr>
          <p:nvPr/>
        </p:nvPicPr>
        <p:blipFill>
          <a:blip r:embed="rId4"/>
          <a:stretch>
            <a:fillRect/>
          </a:stretch>
        </p:blipFill>
        <p:spPr>
          <a:xfrm>
            <a:off x="4033287" y="3120238"/>
            <a:ext cx="2400300" cy="2065020"/>
          </a:xfrm>
          <a:prstGeom prst="rect">
            <a:avLst/>
          </a:prstGeom>
        </p:spPr>
      </p:pic>
      <p:pic>
        <p:nvPicPr>
          <p:cNvPr id="22" name="Picture 21">
            <a:extLst>
              <a:ext uri="{FF2B5EF4-FFF2-40B4-BE49-F238E27FC236}">
                <a16:creationId xmlns:a16="http://schemas.microsoft.com/office/drawing/2014/main" id="{16D7E77D-ADCD-D532-198F-18E9A6A0AEEE}"/>
              </a:ext>
            </a:extLst>
          </p:cNvPr>
          <p:cNvPicPr>
            <a:picLocks noChangeAspect="1"/>
          </p:cNvPicPr>
          <p:nvPr/>
        </p:nvPicPr>
        <p:blipFill>
          <a:blip r:embed="rId5"/>
          <a:stretch>
            <a:fillRect/>
          </a:stretch>
        </p:blipFill>
        <p:spPr>
          <a:xfrm>
            <a:off x="7305247" y="3073643"/>
            <a:ext cx="1234440" cy="579120"/>
          </a:xfrm>
          <a:prstGeom prst="rect">
            <a:avLst/>
          </a:prstGeom>
        </p:spPr>
      </p:pic>
      <p:pic>
        <p:nvPicPr>
          <p:cNvPr id="24" name="Picture 23">
            <a:extLst>
              <a:ext uri="{FF2B5EF4-FFF2-40B4-BE49-F238E27FC236}">
                <a16:creationId xmlns:a16="http://schemas.microsoft.com/office/drawing/2014/main" id="{2737A9AF-7529-2837-0D54-6A607833A2C5}"/>
              </a:ext>
            </a:extLst>
          </p:cNvPr>
          <p:cNvPicPr>
            <a:picLocks noChangeAspect="1"/>
          </p:cNvPicPr>
          <p:nvPr/>
        </p:nvPicPr>
        <p:blipFill>
          <a:blip r:embed="rId6"/>
          <a:stretch>
            <a:fillRect/>
          </a:stretch>
        </p:blipFill>
        <p:spPr>
          <a:xfrm>
            <a:off x="9308530" y="3139440"/>
            <a:ext cx="1539240" cy="3177540"/>
          </a:xfrm>
          <a:prstGeom prst="rect">
            <a:avLst/>
          </a:prstGeom>
        </p:spPr>
      </p:pic>
    </p:spTree>
    <p:extLst>
      <p:ext uri="{BB962C8B-B14F-4D97-AF65-F5344CB8AC3E}">
        <p14:creationId xmlns:p14="http://schemas.microsoft.com/office/powerpoint/2010/main" val="2295361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167492" y="381000"/>
            <a:ext cx="9779183" cy="1325563"/>
          </a:xfrm>
        </p:spPr>
        <p:txBody>
          <a:bodyPr anchor="b">
            <a:normAutofit/>
          </a:bodyPr>
          <a:lstStyle/>
          <a:p>
            <a:r>
              <a:rPr lang="en-US" dirty="0"/>
              <a:t>Descriptive Statistics </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381000" y="6356350"/>
            <a:ext cx="2743200" cy="365125"/>
          </a:xfrm>
        </p:spPr>
        <p:txBody>
          <a:bodyPr anchor="ctr">
            <a:normAutofit/>
          </a:bodyPr>
          <a:lstStyle/>
          <a:p>
            <a:pPr>
              <a:spcAft>
                <a:spcPts val="600"/>
              </a:spcAft>
            </a:pPr>
            <a:fld id="{C098A06B-52D8-C143-AE54-C8C950480C5A}" type="datetime1">
              <a:rPr lang="en-US" smtClean="0"/>
              <a:pPr>
                <a:spcAft>
                  <a:spcPts val="600"/>
                </a:spcAft>
              </a:pPr>
              <a:t>5/31/2022</a:t>
            </a:fld>
            <a:endParaRPr lang="en-US"/>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a:t>PRESENTATION TITLE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7</a:t>
            </a:fld>
            <a:endParaRPr lang="en-US"/>
          </a:p>
        </p:txBody>
      </p:sp>
      <p:graphicFrame>
        <p:nvGraphicFramePr>
          <p:cNvPr id="11" name="Table 10">
            <a:extLst>
              <a:ext uri="{FF2B5EF4-FFF2-40B4-BE49-F238E27FC236}">
                <a16:creationId xmlns:a16="http://schemas.microsoft.com/office/drawing/2014/main" id="{5C29D744-53B5-357D-184D-9F60191F8DC0}"/>
              </a:ext>
            </a:extLst>
          </p:cNvPr>
          <p:cNvGraphicFramePr>
            <a:graphicFrameLocks noGrp="1"/>
          </p:cNvGraphicFramePr>
          <p:nvPr>
            <p:extLst>
              <p:ext uri="{D42A27DB-BD31-4B8C-83A1-F6EECF244321}">
                <p14:modId xmlns:p14="http://schemas.microsoft.com/office/powerpoint/2010/main" val="225334272"/>
              </p:ext>
            </p:extLst>
          </p:nvPr>
        </p:nvGraphicFramePr>
        <p:xfrm>
          <a:off x="1752600" y="1858847"/>
          <a:ext cx="8049294" cy="3366823"/>
        </p:xfrm>
        <a:graphic>
          <a:graphicData uri="http://schemas.openxmlformats.org/drawingml/2006/table">
            <a:tbl>
              <a:tblPr/>
              <a:tblGrid>
                <a:gridCol w="1865759">
                  <a:extLst>
                    <a:ext uri="{9D8B030D-6E8A-4147-A177-3AD203B41FA5}">
                      <a16:colId xmlns:a16="http://schemas.microsoft.com/office/drawing/2014/main" val="1061049568"/>
                    </a:ext>
                  </a:extLst>
                </a:gridCol>
                <a:gridCol w="1316843">
                  <a:extLst>
                    <a:ext uri="{9D8B030D-6E8A-4147-A177-3AD203B41FA5}">
                      <a16:colId xmlns:a16="http://schemas.microsoft.com/office/drawing/2014/main" val="977843929"/>
                    </a:ext>
                  </a:extLst>
                </a:gridCol>
                <a:gridCol w="867380">
                  <a:extLst>
                    <a:ext uri="{9D8B030D-6E8A-4147-A177-3AD203B41FA5}">
                      <a16:colId xmlns:a16="http://schemas.microsoft.com/office/drawing/2014/main" val="561342107"/>
                    </a:ext>
                  </a:extLst>
                </a:gridCol>
                <a:gridCol w="920933">
                  <a:extLst>
                    <a:ext uri="{9D8B030D-6E8A-4147-A177-3AD203B41FA5}">
                      <a16:colId xmlns:a16="http://schemas.microsoft.com/office/drawing/2014/main" val="3511332277"/>
                    </a:ext>
                  </a:extLst>
                </a:gridCol>
                <a:gridCol w="949623">
                  <a:extLst>
                    <a:ext uri="{9D8B030D-6E8A-4147-A177-3AD203B41FA5}">
                      <a16:colId xmlns:a16="http://schemas.microsoft.com/office/drawing/2014/main" val="991295032"/>
                    </a:ext>
                  </a:extLst>
                </a:gridCol>
                <a:gridCol w="1070116">
                  <a:extLst>
                    <a:ext uri="{9D8B030D-6E8A-4147-A177-3AD203B41FA5}">
                      <a16:colId xmlns:a16="http://schemas.microsoft.com/office/drawing/2014/main" val="3159511317"/>
                    </a:ext>
                  </a:extLst>
                </a:gridCol>
                <a:gridCol w="1058640">
                  <a:extLst>
                    <a:ext uri="{9D8B030D-6E8A-4147-A177-3AD203B41FA5}">
                      <a16:colId xmlns:a16="http://schemas.microsoft.com/office/drawing/2014/main" val="177617537"/>
                    </a:ext>
                  </a:extLst>
                </a:gridCol>
              </a:tblGrid>
              <a:tr h="319407">
                <a:tc>
                  <a:txBody>
                    <a:bodyPr/>
                    <a:lstStyle/>
                    <a:p>
                      <a:pPr algn="ctr" fontAlgn="b"/>
                      <a:r>
                        <a:rPr lang="en-US" sz="900" b="0" i="1" u="none" strike="noStrike">
                          <a:solidFill>
                            <a:srgbClr val="000000"/>
                          </a:solidFill>
                          <a:effectLst/>
                          <a:latin typeface="Calibri" panose="020F0502020204030204" pitchFamily="34" charset="0"/>
                        </a:rPr>
                        <a:t> </a:t>
                      </a:r>
                    </a:p>
                  </a:txBody>
                  <a:tcPr marL="6414" marR="6414" marT="6414"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1" i="1" u="none" strike="noStrike">
                          <a:solidFill>
                            <a:srgbClr val="000000"/>
                          </a:solidFill>
                          <a:effectLst/>
                          <a:latin typeface="Calibri" panose="020F0502020204030204" pitchFamily="34" charset="0"/>
                        </a:rPr>
                        <a:t>Sale Price</a:t>
                      </a:r>
                    </a:p>
                  </a:txBody>
                  <a:tcPr marL="6414" marR="6414" marT="6414"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1" i="1" u="none" strike="noStrike">
                          <a:solidFill>
                            <a:srgbClr val="000000"/>
                          </a:solidFill>
                          <a:effectLst/>
                          <a:latin typeface="Calibri" panose="020F0502020204030204" pitchFamily="34" charset="0"/>
                        </a:rPr>
                        <a:t>Lot Area</a:t>
                      </a:r>
                    </a:p>
                  </a:txBody>
                  <a:tcPr marL="6414" marR="6414" marT="6414"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1" i="1" u="none" strike="noStrike">
                          <a:solidFill>
                            <a:srgbClr val="000000"/>
                          </a:solidFill>
                          <a:effectLst/>
                          <a:latin typeface="Calibri" panose="020F0502020204030204" pitchFamily="34" charset="0"/>
                        </a:rPr>
                        <a:t>TotRms AbvGrd</a:t>
                      </a:r>
                    </a:p>
                  </a:txBody>
                  <a:tcPr marL="6414" marR="6414" marT="6414"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1" i="1" u="none" strike="noStrike" dirty="0">
                          <a:solidFill>
                            <a:srgbClr val="000000"/>
                          </a:solidFill>
                          <a:effectLst/>
                          <a:latin typeface="Calibri" panose="020F0502020204030204" pitchFamily="34" charset="0"/>
                        </a:rPr>
                        <a:t>years since renovated</a:t>
                      </a:r>
                    </a:p>
                  </a:txBody>
                  <a:tcPr marL="6414" marR="6414" marT="6414"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1" i="1" u="none" strike="noStrike">
                          <a:solidFill>
                            <a:srgbClr val="000000"/>
                          </a:solidFill>
                          <a:effectLst/>
                          <a:latin typeface="Calibri" panose="020F0502020204030204" pitchFamily="34" charset="0"/>
                        </a:rPr>
                        <a:t>Foundation 2</a:t>
                      </a:r>
                    </a:p>
                  </a:txBody>
                  <a:tcPr marL="6414" marR="6414" marT="6414"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1" i="1" u="none" strike="noStrike">
                          <a:solidFill>
                            <a:srgbClr val="000000"/>
                          </a:solidFill>
                          <a:effectLst/>
                          <a:latin typeface="Calibri" panose="020F0502020204030204" pitchFamily="34" charset="0"/>
                        </a:rPr>
                        <a:t>Fire place yes/no</a:t>
                      </a:r>
                    </a:p>
                  </a:txBody>
                  <a:tcPr marL="6414" marR="6414" marT="6414"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6238064"/>
                  </a:ext>
                </a:extLst>
              </a:tr>
              <a:tr h="194552">
                <a:tc>
                  <a:txBody>
                    <a:bodyPr/>
                    <a:lstStyle/>
                    <a:p>
                      <a:pPr algn="l" fontAlgn="b"/>
                      <a:endParaRPr lang="en-US" sz="900" b="0" i="0" u="none" strike="noStrike">
                        <a:solidFill>
                          <a:srgbClr val="000000"/>
                        </a:solidFill>
                        <a:effectLst/>
                        <a:latin typeface="Calibri" panose="020F0502020204030204" pitchFamily="34" charset="0"/>
                      </a:endParaRPr>
                    </a:p>
                  </a:txBody>
                  <a:tcPr marL="6414" marR="6414" marT="641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6414" marR="6414" marT="641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6414" marR="6414" marT="641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6414" marR="6414" marT="641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6414" marR="6414" marT="641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6414" marR="6414" marT="641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6414" marR="6414" marT="6414"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557171339"/>
                  </a:ext>
                </a:extLst>
              </a:tr>
              <a:tr h="178304">
                <a:tc>
                  <a:txBody>
                    <a:bodyPr/>
                    <a:lstStyle/>
                    <a:p>
                      <a:pPr algn="l" fontAlgn="b"/>
                      <a:r>
                        <a:rPr lang="en-US" sz="900" b="1" i="0" u="none" strike="noStrike">
                          <a:solidFill>
                            <a:srgbClr val="000000"/>
                          </a:solidFill>
                          <a:effectLst/>
                          <a:latin typeface="Calibri" panose="020F0502020204030204" pitchFamily="34" charset="0"/>
                        </a:rPr>
                        <a:t>Mean</a:t>
                      </a:r>
                    </a:p>
                  </a:txBody>
                  <a:tcPr marL="6414" marR="6414" marT="641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180,921 </a:t>
                      </a:r>
                    </a:p>
                  </a:txBody>
                  <a:tcPr marL="6414" marR="6414" marT="641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1.06 </a:t>
                      </a:r>
                    </a:p>
                  </a:txBody>
                  <a:tcPr marL="6414" marR="6414" marT="641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6.52 </a:t>
                      </a:r>
                    </a:p>
                  </a:txBody>
                  <a:tcPr marL="6414" marR="6414" marT="641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2.70 </a:t>
                      </a:r>
                    </a:p>
                  </a:txBody>
                  <a:tcPr marL="6414" marR="6414" marT="641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2.40 </a:t>
                      </a:r>
                    </a:p>
                  </a:txBody>
                  <a:tcPr marL="6414" marR="6414" marT="641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0.53 </a:t>
                      </a:r>
                    </a:p>
                  </a:txBody>
                  <a:tcPr marL="6414" marR="6414" marT="6414" marB="0" anchor="b">
                    <a:lnL>
                      <a:noFill/>
                    </a:lnL>
                    <a:lnR>
                      <a:noFill/>
                    </a:lnR>
                    <a:lnT>
                      <a:noFill/>
                    </a:lnT>
                    <a:lnB>
                      <a:noFill/>
                    </a:lnB>
                  </a:tcPr>
                </a:tc>
                <a:extLst>
                  <a:ext uri="{0D108BD9-81ED-4DB2-BD59-A6C34878D82A}">
                    <a16:rowId xmlns:a16="http://schemas.microsoft.com/office/drawing/2014/main" val="289814442"/>
                  </a:ext>
                </a:extLst>
              </a:tr>
              <a:tr h="178304">
                <a:tc>
                  <a:txBody>
                    <a:bodyPr/>
                    <a:lstStyle/>
                    <a:p>
                      <a:pPr algn="l" fontAlgn="b"/>
                      <a:r>
                        <a:rPr lang="en-US" sz="900" b="1" i="0" u="none" strike="noStrike">
                          <a:solidFill>
                            <a:srgbClr val="000000"/>
                          </a:solidFill>
                          <a:effectLst/>
                          <a:latin typeface="Calibri" panose="020F0502020204030204" pitchFamily="34" charset="0"/>
                        </a:rPr>
                        <a:t>Standard Error</a:t>
                      </a:r>
                    </a:p>
                  </a:txBody>
                  <a:tcPr marL="6414" marR="6414" marT="641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2,079 </a:t>
                      </a:r>
                    </a:p>
                  </a:txBody>
                  <a:tcPr marL="6414" marR="6414" marT="641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0.01 </a:t>
                      </a:r>
                    </a:p>
                  </a:txBody>
                  <a:tcPr marL="6414" marR="6414" marT="641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0.04 </a:t>
                      </a:r>
                    </a:p>
                  </a:txBody>
                  <a:tcPr marL="6414" marR="6414" marT="641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0.05 </a:t>
                      </a:r>
                    </a:p>
                  </a:txBody>
                  <a:tcPr marL="6414" marR="6414" marT="641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0.02 </a:t>
                      </a:r>
                    </a:p>
                  </a:txBody>
                  <a:tcPr marL="6414" marR="6414" marT="641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0.01 </a:t>
                      </a:r>
                    </a:p>
                  </a:txBody>
                  <a:tcPr marL="6414" marR="6414" marT="6414" marB="0" anchor="b">
                    <a:lnL>
                      <a:noFill/>
                    </a:lnL>
                    <a:lnR>
                      <a:noFill/>
                    </a:lnR>
                    <a:lnT>
                      <a:noFill/>
                    </a:lnT>
                    <a:lnB>
                      <a:noFill/>
                    </a:lnB>
                  </a:tcPr>
                </a:tc>
                <a:extLst>
                  <a:ext uri="{0D108BD9-81ED-4DB2-BD59-A6C34878D82A}">
                    <a16:rowId xmlns:a16="http://schemas.microsoft.com/office/drawing/2014/main" val="96675960"/>
                  </a:ext>
                </a:extLst>
              </a:tr>
              <a:tr h="178304">
                <a:tc>
                  <a:txBody>
                    <a:bodyPr/>
                    <a:lstStyle/>
                    <a:p>
                      <a:pPr algn="l" fontAlgn="b"/>
                      <a:r>
                        <a:rPr lang="en-US" sz="900" b="1" i="0" u="none" strike="noStrike">
                          <a:solidFill>
                            <a:srgbClr val="000000"/>
                          </a:solidFill>
                          <a:effectLst/>
                          <a:latin typeface="Calibri" panose="020F0502020204030204" pitchFamily="34" charset="0"/>
                        </a:rPr>
                        <a:t>Median</a:t>
                      </a:r>
                    </a:p>
                  </a:txBody>
                  <a:tcPr marL="6414" marR="6414" marT="641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163,000 </a:t>
                      </a:r>
                    </a:p>
                  </a:txBody>
                  <a:tcPr marL="6414" marR="6414" marT="641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1.00 </a:t>
                      </a:r>
                    </a:p>
                  </a:txBody>
                  <a:tcPr marL="6414" marR="6414" marT="641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6.00 </a:t>
                      </a:r>
                    </a:p>
                  </a:txBody>
                  <a:tcPr marL="6414" marR="6414" marT="641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2.00 </a:t>
                      </a:r>
                    </a:p>
                  </a:txBody>
                  <a:tcPr marL="6414" marR="6414" marT="641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2.00 </a:t>
                      </a:r>
                    </a:p>
                  </a:txBody>
                  <a:tcPr marL="6414" marR="6414" marT="641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1.00 </a:t>
                      </a:r>
                    </a:p>
                  </a:txBody>
                  <a:tcPr marL="6414" marR="6414" marT="6414" marB="0" anchor="b">
                    <a:lnL>
                      <a:noFill/>
                    </a:lnL>
                    <a:lnR>
                      <a:noFill/>
                    </a:lnR>
                    <a:lnT>
                      <a:noFill/>
                    </a:lnT>
                    <a:lnB>
                      <a:noFill/>
                    </a:lnB>
                  </a:tcPr>
                </a:tc>
                <a:extLst>
                  <a:ext uri="{0D108BD9-81ED-4DB2-BD59-A6C34878D82A}">
                    <a16:rowId xmlns:a16="http://schemas.microsoft.com/office/drawing/2014/main" val="3365734929"/>
                  </a:ext>
                </a:extLst>
              </a:tr>
              <a:tr h="178304">
                <a:tc>
                  <a:txBody>
                    <a:bodyPr/>
                    <a:lstStyle/>
                    <a:p>
                      <a:pPr algn="l" fontAlgn="b"/>
                      <a:r>
                        <a:rPr lang="en-US" sz="900" b="1" i="0" u="none" strike="noStrike">
                          <a:solidFill>
                            <a:srgbClr val="000000"/>
                          </a:solidFill>
                          <a:effectLst/>
                          <a:latin typeface="Calibri" panose="020F0502020204030204" pitchFamily="34" charset="0"/>
                        </a:rPr>
                        <a:t>Mode</a:t>
                      </a:r>
                    </a:p>
                  </a:txBody>
                  <a:tcPr marL="6414" marR="6414" marT="641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140,000 </a:t>
                      </a:r>
                    </a:p>
                  </a:txBody>
                  <a:tcPr marL="6414" marR="6414" marT="641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1.00 </a:t>
                      </a:r>
                    </a:p>
                  </a:txBody>
                  <a:tcPr marL="6414" marR="6414" marT="641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6.00 </a:t>
                      </a:r>
                    </a:p>
                  </a:txBody>
                  <a:tcPr marL="6414" marR="6414" marT="641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1.00 </a:t>
                      </a:r>
                    </a:p>
                  </a:txBody>
                  <a:tcPr marL="6414" marR="6414" marT="641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3.00 </a:t>
                      </a:r>
                    </a:p>
                  </a:txBody>
                  <a:tcPr marL="6414" marR="6414" marT="641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1.00 </a:t>
                      </a:r>
                    </a:p>
                  </a:txBody>
                  <a:tcPr marL="6414" marR="6414" marT="6414" marB="0" anchor="b">
                    <a:lnL>
                      <a:noFill/>
                    </a:lnL>
                    <a:lnR>
                      <a:noFill/>
                    </a:lnR>
                    <a:lnT>
                      <a:noFill/>
                    </a:lnT>
                    <a:lnB>
                      <a:noFill/>
                    </a:lnB>
                  </a:tcPr>
                </a:tc>
                <a:extLst>
                  <a:ext uri="{0D108BD9-81ED-4DB2-BD59-A6C34878D82A}">
                    <a16:rowId xmlns:a16="http://schemas.microsoft.com/office/drawing/2014/main" val="2506846836"/>
                  </a:ext>
                </a:extLst>
              </a:tr>
              <a:tr h="178304">
                <a:tc>
                  <a:txBody>
                    <a:bodyPr/>
                    <a:lstStyle/>
                    <a:p>
                      <a:pPr algn="l" fontAlgn="b"/>
                      <a:r>
                        <a:rPr lang="en-US" sz="900" b="1" i="0" u="none" strike="noStrike">
                          <a:solidFill>
                            <a:srgbClr val="000000"/>
                          </a:solidFill>
                          <a:effectLst/>
                          <a:latin typeface="Calibri" panose="020F0502020204030204" pitchFamily="34" charset="0"/>
                        </a:rPr>
                        <a:t>Standard Deviation</a:t>
                      </a:r>
                    </a:p>
                  </a:txBody>
                  <a:tcPr marL="6414" marR="6414" marT="641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79,443 </a:t>
                      </a:r>
                    </a:p>
                  </a:txBody>
                  <a:tcPr marL="6414" marR="6414" marT="641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0.47 </a:t>
                      </a:r>
                    </a:p>
                  </a:txBody>
                  <a:tcPr marL="6414" marR="6414" marT="641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1.63 </a:t>
                      </a:r>
                    </a:p>
                  </a:txBody>
                  <a:tcPr marL="6414" marR="6414" marT="641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1.80 </a:t>
                      </a:r>
                    </a:p>
                  </a:txBody>
                  <a:tcPr marL="6414" marR="6414" marT="641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0.72 </a:t>
                      </a:r>
                    </a:p>
                  </a:txBody>
                  <a:tcPr marL="6414" marR="6414" marT="641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0.50 </a:t>
                      </a:r>
                    </a:p>
                  </a:txBody>
                  <a:tcPr marL="6414" marR="6414" marT="6414" marB="0" anchor="b">
                    <a:lnL>
                      <a:noFill/>
                    </a:lnL>
                    <a:lnR>
                      <a:noFill/>
                    </a:lnR>
                    <a:lnT>
                      <a:noFill/>
                    </a:lnT>
                    <a:lnB>
                      <a:noFill/>
                    </a:lnB>
                  </a:tcPr>
                </a:tc>
                <a:extLst>
                  <a:ext uri="{0D108BD9-81ED-4DB2-BD59-A6C34878D82A}">
                    <a16:rowId xmlns:a16="http://schemas.microsoft.com/office/drawing/2014/main" val="1927411064"/>
                  </a:ext>
                </a:extLst>
              </a:tr>
              <a:tr h="178304">
                <a:tc>
                  <a:txBody>
                    <a:bodyPr/>
                    <a:lstStyle/>
                    <a:p>
                      <a:pPr algn="l" fontAlgn="b"/>
                      <a:r>
                        <a:rPr lang="en-US" sz="900" b="1" i="0" u="none" strike="noStrike">
                          <a:solidFill>
                            <a:srgbClr val="000000"/>
                          </a:solidFill>
                          <a:effectLst/>
                          <a:latin typeface="Calibri" panose="020F0502020204030204" pitchFamily="34" charset="0"/>
                        </a:rPr>
                        <a:t>Sample Variance</a:t>
                      </a:r>
                    </a:p>
                  </a:txBody>
                  <a:tcPr marL="6414" marR="6414" marT="641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6,311,111,264 </a:t>
                      </a:r>
                    </a:p>
                  </a:txBody>
                  <a:tcPr marL="6414" marR="6414" marT="641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0.22 </a:t>
                      </a:r>
                    </a:p>
                  </a:txBody>
                  <a:tcPr marL="6414" marR="6414" marT="641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2.64 </a:t>
                      </a:r>
                    </a:p>
                  </a:txBody>
                  <a:tcPr marL="6414" marR="6414" marT="641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3.25 </a:t>
                      </a:r>
                    </a:p>
                  </a:txBody>
                  <a:tcPr marL="6414" marR="6414" marT="641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0.52 </a:t>
                      </a:r>
                    </a:p>
                  </a:txBody>
                  <a:tcPr marL="6414" marR="6414" marT="641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0.25 </a:t>
                      </a:r>
                    </a:p>
                  </a:txBody>
                  <a:tcPr marL="6414" marR="6414" marT="6414" marB="0" anchor="b">
                    <a:lnL>
                      <a:noFill/>
                    </a:lnL>
                    <a:lnR>
                      <a:noFill/>
                    </a:lnR>
                    <a:lnT>
                      <a:noFill/>
                    </a:lnT>
                    <a:lnB>
                      <a:noFill/>
                    </a:lnB>
                  </a:tcPr>
                </a:tc>
                <a:extLst>
                  <a:ext uri="{0D108BD9-81ED-4DB2-BD59-A6C34878D82A}">
                    <a16:rowId xmlns:a16="http://schemas.microsoft.com/office/drawing/2014/main" val="3052959826"/>
                  </a:ext>
                </a:extLst>
              </a:tr>
              <a:tr h="178304">
                <a:tc>
                  <a:txBody>
                    <a:bodyPr/>
                    <a:lstStyle/>
                    <a:p>
                      <a:pPr algn="l" fontAlgn="b"/>
                      <a:r>
                        <a:rPr lang="en-US" sz="900" b="1" i="0" u="none" strike="noStrike">
                          <a:solidFill>
                            <a:srgbClr val="000000"/>
                          </a:solidFill>
                          <a:effectLst/>
                          <a:latin typeface="Calibri" panose="020F0502020204030204" pitchFamily="34" charset="0"/>
                        </a:rPr>
                        <a:t>Kurtosis</a:t>
                      </a:r>
                    </a:p>
                  </a:txBody>
                  <a:tcPr marL="6414" marR="6414" marT="641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7 </a:t>
                      </a:r>
                    </a:p>
                  </a:txBody>
                  <a:tcPr marL="6414" marR="6414" marT="641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237.15 </a:t>
                      </a:r>
                    </a:p>
                  </a:txBody>
                  <a:tcPr marL="6414" marR="6414" marT="641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0.88 </a:t>
                      </a:r>
                    </a:p>
                  </a:txBody>
                  <a:tcPr marL="6414" marR="6414" marT="641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(1.04)</a:t>
                      </a:r>
                    </a:p>
                  </a:txBody>
                  <a:tcPr marL="6414" marR="6414" marT="641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1.03 </a:t>
                      </a:r>
                    </a:p>
                  </a:txBody>
                  <a:tcPr marL="6414" marR="6414" marT="641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(1.99)</a:t>
                      </a:r>
                    </a:p>
                  </a:txBody>
                  <a:tcPr marL="6414" marR="6414" marT="6414" marB="0" anchor="b">
                    <a:lnL>
                      <a:noFill/>
                    </a:lnL>
                    <a:lnR>
                      <a:noFill/>
                    </a:lnR>
                    <a:lnT>
                      <a:noFill/>
                    </a:lnT>
                    <a:lnB>
                      <a:noFill/>
                    </a:lnB>
                  </a:tcPr>
                </a:tc>
                <a:extLst>
                  <a:ext uri="{0D108BD9-81ED-4DB2-BD59-A6C34878D82A}">
                    <a16:rowId xmlns:a16="http://schemas.microsoft.com/office/drawing/2014/main" val="677475543"/>
                  </a:ext>
                </a:extLst>
              </a:tr>
              <a:tr h="178304">
                <a:tc>
                  <a:txBody>
                    <a:bodyPr/>
                    <a:lstStyle/>
                    <a:p>
                      <a:pPr algn="l" fontAlgn="b"/>
                      <a:r>
                        <a:rPr lang="en-US" sz="900" b="1" i="0" u="none" strike="noStrike">
                          <a:solidFill>
                            <a:srgbClr val="000000"/>
                          </a:solidFill>
                          <a:effectLst/>
                          <a:latin typeface="Calibri" panose="020F0502020204030204" pitchFamily="34" charset="0"/>
                        </a:rPr>
                        <a:t>Skewness</a:t>
                      </a:r>
                    </a:p>
                  </a:txBody>
                  <a:tcPr marL="6414" marR="6414" marT="641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2 </a:t>
                      </a:r>
                    </a:p>
                  </a:txBody>
                  <a:tcPr marL="6414" marR="6414" marT="641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13.79 </a:t>
                      </a:r>
                    </a:p>
                  </a:txBody>
                  <a:tcPr marL="6414" marR="6414" marT="641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0.68 </a:t>
                      </a:r>
                    </a:p>
                  </a:txBody>
                  <a:tcPr marL="6414" marR="6414" marT="641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0.63 </a:t>
                      </a:r>
                    </a:p>
                  </a:txBody>
                  <a:tcPr marL="6414" marR="6414" marT="641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0.09 </a:t>
                      </a:r>
                    </a:p>
                  </a:txBody>
                  <a:tcPr marL="6414" marR="6414" marT="641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(0.11)</a:t>
                      </a:r>
                    </a:p>
                  </a:txBody>
                  <a:tcPr marL="6414" marR="6414" marT="6414" marB="0" anchor="b">
                    <a:lnL>
                      <a:noFill/>
                    </a:lnL>
                    <a:lnR>
                      <a:noFill/>
                    </a:lnR>
                    <a:lnT>
                      <a:noFill/>
                    </a:lnT>
                    <a:lnB>
                      <a:noFill/>
                    </a:lnB>
                  </a:tcPr>
                </a:tc>
                <a:extLst>
                  <a:ext uri="{0D108BD9-81ED-4DB2-BD59-A6C34878D82A}">
                    <a16:rowId xmlns:a16="http://schemas.microsoft.com/office/drawing/2014/main" val="3176334751"/>
                  </a:ext>
                </a:extLst>
              </a:tr>
              <a:tr h="178304">
                <a:tc>
                  <a:txBody>
                    <a:bodyPr/>
                    <a:lstStyle/>
                    <a:p>
                      <a:pPr algn="l" fontAlgn="b"/>
                      <a:r>
                        <a:rPr lang="en-US" sz="900" b="1" i="0" u="none" strike="noStrike">
                          <a:solidFill>
                            <a:srgbClr val="000000"/>
                          </a:solidFill>
                          <a:effectLst/>
                          <a:latin typeface="Calibri" panose="020F0502020204030204" pitchFamily="34" charset="0"/>
                        </a:rPr>
                        <a:t>Range</a:t>
                      </a:r>
                    </a:p>
                  </a:txBody>
                  <a:tcPr marL="6414" marR="6414" marT="641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720,100 </a:t>
                      </a:r>
                    </a:p>
                  </a:txBody>
                  <a:tcPr marL="6414" marR="6414" marT="641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10.00 </a:t>
                      </a:r>
                    </a:p>
                  </a:txBody>
                  <a:tcPr marL="6414" marR="6414" marT="641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12.00 </a:t>
                      </a:r>
                    </a:p>
                  </a:txBody>
                  <a:tcPr marL="6414" marR="6414" marT="641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5.00 </a:t>
                      </a:r>
                    </a:p>
                  </a:txBody>
                  <a:tcPr marL="6414" marR="6414" marT="641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5.00 </a:t>
                      </a:r>
                    </a:p>
                  </a:txBody>
                  <a:tcPr marL="6414" marR="6414" marT="641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1.00 </a:t>
                      </a:r>
                    </a:p>
                  </a:txBody>
                  <a:tcPr marL="6414" marR="6414" marT="6414" marB="0" anchor="b">
                    <a:lnL>
                      <a:noFill/>
                    </a:lnL>
                    <a:lnR>
                      <a:noFill/>
                    </a:lnR>
                    <a:lnT>
                      <a:noFill/>
                    </a:lnT>
                    <a:lnB>
                      <a:noFill/>
                    </a:lnB>
                  </a:tcPr>
                </a:tc>
                <a:extLst>
                  <a:ext uri="{0D108BD9-81ED-4DB2-BD59-A6C34878D82A}">
                    <a16:rowId xmlns:a16="http://schemas.microsoft.com/office/drawing/2014/main" val="1421613769"/>
                  </a:ext>
                </a:extLst>
              </a:tr>
              <a:tr h="178304">
                <a:tc>
                  <a:txBody>
                    <a:bodyPr/>
                    <a:lstStyle/>
                    <a:p>
                      <a:pPr algn="l" fontAlgn="b"/>
                      <a:r>
                        <a:rPr lang="en-US" sz="900" b="1" i="0" u="none" strike="noStrike">
                          <a:solidFill>
                            <a:srgbClr val="000000"/>
                          </a:solidFill>
                          <a:effectLst/>
                          <a:latin typeface="Calibri" panose="020F0502020204030204" pitchFamily="34" charset="0"/>
                        </a:rPr>
                        <a:t>Minimum</a:t>
                      </a:r>
                    </a:p>
                  </a:txBody>
                  <a:tcPr marL="6414" marR="6414" marT="641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34,900 </a:t>
                      </a:r>
                    </a:p>
                  </a:txBody>
                  <a:tcPr marL="6414" marR="6414" marT="641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1.00 </a:t>
                      </a:r>
                    </a:p>
                  </a:txBody>
                  <a:tcPr marL="6414" marR="6414" marT="641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2.00 </a:t>
                      </a:r>
                    </a:p>
                  </a:txBody>
                  <a:tcPr marL="6414" marR="6414" marT="641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1.00 </a:t>
                      </a:r>
                    </a:p>
                  </a:txBody>
                  <a:tcPr marL="6414" marR="6414" marT="641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1.00 </a:t>
                      </a:r>
                    </a:p>
                  </a:txBody>
                  <a:tcPr marL="6414" marR="6414" marT="641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   </a:t>
                      </a:r>
                    </a:p>
                  </a:txBody>
                  <a:tcPr marL="6414" marR="6414" marT="6414" marB="0" anchor="b">
                    <a:lnL>
                      <a:noFill/>
                    </a:lnL>
                    <a:lnR>
                      <a:noFill/>
                    </a:lnR>
                    <a:lnT>
                      <a:noFill/>
                    </a:lnT>
                    <a:lnB>
                      <a:noFill/>
                    </a:lnB>
                  </a:tcPr>
                </a:tc>
                <a:extLst>
                  <a:ext uri="{0D108BD9-81ED-4DB2-BD59-A6C34878D82A}">
                    <a16:rowId xmlns:a16="http://schemas.microsoft.com/office/drawing/2014/main" val="3585371182"/>
                  </a:ext>
                </a:extLst>
              </a:tr>
              <a:tr h="178304">
                <a:tc>
                  <a:txBody>
                    <a:bodyPr/>
                    <a:lstStyle/>
                    <a:p>
                      <a:pPr algn="l" fontAlgn="b"/>
                      <a:r>
                        <a:rPr lang="en-US" sz="900" b="1" i="0" u="none" strike="noStrike">
                          <a:solidFill>
                            <a:srgbClr val="000000"/>
                          </a:solidFill>
                          <a:effectLst/>
                          <a:latin typeface="Calibri" panose="020F0502020204030204" pitchFamily="34" charset="0"/>
                        </a:rPr>
                        <a:t>Maximum</a:t>
                      </a:r>
                    </a:p>
                  </a:txBody>
                  <a:tcPr marL="6414" marR="6414" marT="641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755,000 </a:t>
                      </a:r>
                    </a:p>
                  </a:txBody>
                  <a:tcPr marL="6414" marR="6414" marT="641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11.00 </a:t>
                      </a:r>
                    </a:p>
                  </a:txBody>
                  <a:tcPr marL="6414" marR="6414" marT="641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14.00 </a:t>
                      </a:r>
                    </a:p>
                  </a:txBody>
                  <a:tcPr marL="6414" marR="6414" marT="641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6.00 </a:t>
                      </a:r>
                    </a:p>
                  </a:txBody>
                  <a:tcPr marL="6414" marR="6414" marT="641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6.00 </a:t>
                      </a:r>
                    </a:p>
                  </a:txBody>
                  <a:tcPr marL="6414" marR="6414" marT="641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1.00 </a:t>
                      </a:r>
                    </a:p>
                  </a:txBody>
                  <a:tcPr marL="6414" marR="6414" marT="6414" marB="0" anchor="b">
                    <a:lnL>
                      <a:noFill/>
                    </a:lnL>
                    <a:lnR>
                      <a:noFill/>
                    </a:lnR>
                    <a:lnT>
                      <a:noFill/>
                    </a:lnT>
                    <a:lnB>
                      <a:noFill/>
                    </a:lnB>
                  </a:tcPr>
                </a:tc>
                <a:extLst>
                  <a:ext uri="{0D108BD9-81ED-4DB2-BD59-A6C34878D82A}">
                    <a16:rowId xmlns:a16="http://schemas.microsoft.com/office/drawing/2014/main" val="193462431"/>
                  </a:ext>
                </a:extLst>
              </a:tr>
              <a:tr h="178304">
                <a:tc>
                  <a:txBody>
                    <a:bodyPr/>
                    <a:lstStyle/>
                    <a:p>
                      <a:pPr algn="l" fontAlgn="b"/>
                      <a:r>
                        <a:rPr lang="en-US" sz="900" b="1" i="0" u="none" strike="noStrike">
                          <a:solidFill>
                            <a:srgbClr val="000000"/>
                          </a:solidFill>
                          <a:effectLst/>
                          <a:latin typeface="Calibri" panose="020F0502020204030204" pitchFamily="34" charset="0"/>
                        </a:rPr>
                        <a:t>Sum</a:t>
                      </a:r>
                    </a:p>
                  </a:txBody>
                  <a:tcPr marL="6414" marR="6414" marT="641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264,144,946 </a:t>
                      </a:r>
                    </a:p>
                  </a:txBody>
                  <a:tcPr marL="6414" marR="6414" marT="641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1,551.00 </a:t>
                      </a:r>
                    </a:p>
                  </a:txBody>
                  <a:tcPr marL="6414" marR="6414" marT="641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9,516.00 </a:t>
                      </a:r>
                    </a:p>
                  </a:txBody>
                  <a:tcPr marL="6414" marR="6414" marT="641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3,944.00 </a:t>
                      </a:r>
                    </a:p>
                  </a:txBody>
                  <a:tcPr marL="6414" marR="6414" marT="641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3,499.00 </a:t>
                      </a:r>
                    </a:p>
                  </a:txBody>
                  <a:tcPr marL="6414" marR="6414" marT="641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770.00 </a:t>
                      </a:r>
                    </a:p>
                  </a:txBody>
                  <a:tcPr marL="6414" marR="6414" marT="6414" marB="0" anchor="b">
                    <a:lnL>
                      <a:noFill/>
                    </a:lnL>
                    <a:lnR>
                      <a:noFill/>
                    </a:lnR>
                    <a:lnT>
                      <a:noFill/>
                    </a:lnT>
                    <a:lnB>
                      <a:noFill/>
                    </a:lnB>
                  </a:tcPr>
                </a:tc>
                <a:extLst>
                  <a:ext uri="{0D108BD9-81ED-4DB2-BD59-A6C34878D82A}">
                    <a16:rowId xmlns:a16="http://schemas.microsoft.com/office/drawing/2014/main" val="426345548"/>
                  </a:ext>
                </a:extLst>
              </a:tr>
              <a:tr h="178304">
                <a:tc>
                  <a:txBody>
                    <a:bodyPr/>
                    <a:lstStyle/>
                    <a:p>
                      <a:pPr algn="l" fontAlgn="b"/>
                      <a:r>
                        <a:rPr lang="en-US" sz="900" b="1" i="0" u="none" strike="noStrike">
                          <a:solidFill>
                            <a:srgbClr val="000000"/>
                          </a:solidFill>
                          <a:effectLst/>
                          <a:latin typeface="Calibri" panose="020F0502020204030204" pitchFamily="34" charset="0"/>
                        </a:rPr>
                        <a:t>Count</a:t>
                      </a:r>
                    </a:p>
                  </a:txBody>
                  <a:tcPr marL="6414" marR="6414" marT="641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1,460 </a:t>
                      </a:r>
                    </a:p>
                  </a:txBody>
                  <a:tcPr marL="6414" marR="6414" marT="641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1,460.00 </a:t>
                      </a:r>
                    </a:p>
                  </a:txBody>
                  <a:tcPr marL="6414" marR="6414" marT="641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1,460.00 </a:t>
                      </a:r>
                    </a:p>
                  </a:txBody>
                  <a:tcPr marL="6414" marR="6414" marT="641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1,460.00 </a:t>
                      </a:r>
                    </a:p>
                  </a:txBody>
                  <a:tcPr marL="6414" marR="6414" marT="641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1,460.00 </a:t>
                      </a:r>
                    </a:p>
                  </a:txBody>
                  <a:tcPr marL="6414" marR="6414" marT="641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1,460.00 </a:t>
                      </a:r>
                    </a:p>
                  </a:txBody>
                  <a:tcPr marL="6414" marR="6414" marT="6414" marB="0" anchor="b">
                    <a:lnL>
                      <a:noFill/>
                    </a:lnL>
                    <a:lnR>
                      <a:noFill/>
                    </a:lnR>
                    <a:lnT>
                      <a:noFill/>
                    </a:lnT>
                    <a:lnB>
                      <a:noFill/>
                    </a:lnB>
                  </a:tcPr>
                </a:tc>
                <a:extLst>
                  <a:ext uri="{0D108BD9-81ED-4DB2-BD59-A6C34878D82A}">
                    <a16:rowId xmlns:a16="http://schemas.microsoft.com/office/drawing/2014/main" val="3158149727"/>
                  </a:ext>
                </a:extLst>
              </a:tr>
              <a:tr h="178304">
                <a:tc>
                  <a:txBody>
                    <a:bodyPr/>
                    <a:lstStyle/>
                    <a:p>
                      <a:pPr algn="l" fontAlgn="b"/>
                      <a:r>
                        <a:rPr lang="en-US" sz="900" b="1" i="0" u="none" strike="noStrike">
                          <a:solidFill>
                            <a:srgbClr val="000000"/>
                          </a:solidFill>
                          <a:effectLst/>
                          <a:latin typeface="Calibri" panose="020F0502020204030204" pitchFamily="34" charset="0"/>
                        </a:rPr>
                        <a:t>Largest(1)</a:t>
                      </a:r>
                    </a:p>
                  </a:txBody>
                  <a:tcPr marL="6414" marR="6414" marT="641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755,000 </a:t>
                      </a:r>
                    </a:p>
                  </a:txBody>
                  <a:tcPr marL="6414" marR="6414" marT="641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11.00 </a:t>
                      </a:r>
                    </a:p>
                  </a:txBody>
                  <a:tcPr marL="6414" marR="6414" marT="641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14.00 </a:t>
                      </a:r>
                    </a:p>
                  </a:txBody>
                  <a:tcPr marL="6414" marR="6414" marT="641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6.00 </a:t>
                      </a:r>
                    </a:p>
                  </a:txBody>
                  <a:tcPr marL="6414" marR="6414" marT="641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6.00 </a:t>
                      </a:r>
                    </a:p>
                  </a:txBody>
                  <a:tcPr marL="6414" marR="6414" marT="641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1.00 </a:t>
                      </a:r>
                    </a:p>
                  </a:txBody>
                  <a:tcPr marL="6414" marR="6414" marT="6414" marB="0" anchor="b">
                    <a:lnL>
                      <a:noFill/>
                    </a:lnL>
                    <a:lnR>
                      <a:noFill/>
                    </a:lnR>
                    <a:lnT>
                      <a:noFill/>
                    </a:lnT>
                    <a:lnB>
                      <a:noFill/>
                    </a:lnB>
                  </a:tcPr>
                </a:tc>
                <a:extLst>
                  <a:ext uri="{0D108BD9-81ED-4DB2-BD59-A6C34878D82A}">
                    <a16:rowId xmlns:a16="http://schemas.microsoft.com/office/drawing/2014/main" val="4167996582"/>
                  </a:ext>
                </a:extLst>
              </a:tr>
              <a:tr h="178304">
                <a:tc>
                  <a:txBody>
                    <a:bodyPr/>
                    <a:lstStyle/>
                    <a:p>
                      <a:pPr algn="l" fontAlgn="b"/>
                      <a:r>
                        <a:rPr lang="en-US" sz="900" b="1" i="0" u="none" strike="noStrike">
                          <a:solidFill>
                            <a:srgbClr val="000000"/>
                          </a:solidFill>
                          <a:effectLst/>
                          <a:latin typeface="Calibri" panose="020F0502020204030204" pitchFamily="34" charset="0"/>
                        </a:rPr>
                        <a:t>Smallest(1)</a:t>
                      </a:r>
                    </a:p>
                  </a:txBody>
                  <a:tcPr marL="6414" marR="6414" marT="641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34,900 </a:t>
                      </a:r>
                    </a:p>
                  </a:txBody>
                  <a:tcPr marL="6414" marR="6414" marT="641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1.00 </a:t>
                      </a:r>
                    </a:p>
                  </a:txBody>
                  <a:tcPr marL="6414" marR="6414" marT="641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2.00 </a:t>
                      </a:r>
                    </a:p>
                  </a:txBody>
                  <a:tcPr marL="6414" marR="6414" marT="641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1.00 </a:t>
                      </a:r>
                    </a:p>
                  </a:txBody>
                  <a:tcPr marL="6414" marR="6414" marT="641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1.00 </a:t>
                      </a:r>
                    </a:p>
                  </a:txBody>
                  <a:tcPr marL="6414" marR="6414" marT="641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   </a:t>
                      </a:r>
                    </a:p>
                  </a:txBody>
                  <a:tcPr marL="6414" marR="6414" marT="6414" marB="0" anchor="b">
                    <a:lnL>
                      <a:noFill/>
                    </a:lnL>
                    <a:lnR>
                      <a:noFill/>
                    </a:lnR>
                    <a:lnT>
                      <a:noFill/>
                    </a:lnT>
                    <a:lnB>
                      <a:noFill/>
                    </a:lnB>
                  </a:tcPr>
                </a:tc>
                <a:extLst>
                  <a:ext uri="{0D108BD9-81ED-4DB2-BD59-A6C34878D82A}">
                    <a16:rowId xmlns:a16="http://schemas.microsoft.com/office/drawing/2014/main" val="1257356980"/>
                  </a:ext>
                </a:extLst>
              </a:tr>
              <a:tr h="178304">
                <a:tc>
                  <a:txBody>
                    <a:bodyPr/>
                    <a:lstStyle/>
                    <a:p>
                      <a:pPr algn="l" fontAlgn="b"/>
                      <a:r>
                        <a:rPr lang="en-US" sz="900" b="1" i="0" u="none" strike="noStrike">
                          <a:solidFill>
                            <a:srgbClr val="000000"/>
                          </a:solidFill>
                          <a:effectLst/>
                          <a:latin typeface="Calibri" panose="020F0502020204030204" pitchFamily="34" charset="0"/>
                        </a:rPr>
                        <a:t>Confidence Level(95.0%)</a:t>
                      </a:r>
                    </a:p>
                  </a:txBody>
                  <a:tcPr marL="6414" marR="6414" marT="641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4,078 </a:t>
                      </a:r>
                    </a:p>
                  </a:txBody>
                  <a:tcPr marL="6414" marR="6414" marT="641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0.02 </a:t>
                      </a:r>
                    </a:p>
                  </a:txBody>
                  <a:tcPr marL="6414" marR="6414" marT="641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0.08 </a:t>
                      </a:r>
                    </a:p>
                  </a:txBody>
                  <a:tcPr marL="6414" marR="6414" marT="641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0.09 </a:t>
                      </a:r>
                    </a:p>
                  </a:txBody>
                  <a:tcPr marL="6414" marR="6414" marT="641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0.04 </a:t>
                      </a:r>
                    </a:p>
                  </a:txBody>
                  <a:tcPr marL="6414" marR="6414" marT="641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0.03 </a:t>
                      </a:r>
                    </a:p>
                  </a:txBody>
                  <a:tcPr marL="6414" marR="6414" marT="6414"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7476223"/>
                  </a:ext>
                </a:extLst>
              </a:tr>
            </a:tbl>
          </a:graphicData>
        </a:graphic>
      </p:graphicFrame>
    </p:spTree>
    <p:extLst>
      <p:ext uri="{BB962C8B-B14F-4D97-AF65-F5344CB8AC3E}">
        <p14:creationId xmlns:p14="http://schemas.microsoft.com/office/powerpoint/2010/main" val="1527386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Hypothesis 1</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a:bodyPr>
          <a:lstStyle/>
          <a:p>
            <a:r>
              <a:rPr lang="en-US" sz="1800" b="0" i="0" u="none" strike="noStrike" dirty="0">
                <a:solidFill>
                  <a:srgbClr val="000000"/>
                </a:solidFill>
                <a:effectLst/>
                <a:latin typeface="Calibri" panose="020F0502020204030204" pitchFamily="34" charset="0"/>
              </a:rPr>
              <a:t>H0: There is a significant difference between the lot size and the cost of the house</a:t>
            </a:r>
            <a:r>
              <a:rPr lang="en-US" sz="1050" dirty="0"/>
              <a:t> </a:t>
            </a:r>
          </a:p>
          <a:p>
            <a:r>
              <a:rPr lang="en-US" sz="1800" b="0" i="0" u="none" strike="noStrike" dirty="0">
                <a:solidFill>
                  <a:srgbClr val="000000"/>
                </a:solidFill>
                <a:effectLst/>
                <a:latin typeface="Calibri" panose="020F0502020204030204" pitchFamily="34" charset="0"/>
              </a:rPr>
              <a:t>H1: There is not a significant difference between the lot size and cost of the house</a:t>
            </a:r>
            <a:r>
              <a:rPr lang="en-US" sz="1050" dirty="0"/>
              <a:t> </a:t>
            </a:r>
            <a:endParaRPr lang="en-US" sz="1600" dirty="0"/>
          </a:p>
        </p:txBody>
      </p:sp>
    </p:spTree>
    <p:extLst>
      <p:ext uri="{BB962C8B-B14F-4D97-AF65-F5344CB8AC3E}">
        <p14:creationId xmlns:p14="http://schemas.microsoft.com/office/powerpoint/2010/main" val="2435402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Size T-Test</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a:bodyPr>
          <a:lstStyle/>
          <a:p>
            <a:r>
              <a:rPr lang="en-US" dirty="0"/>
              <a:t>Testing if the lot size of the home impacts home pricing?</a:t>
            </a:r>
          </a:p>
        </p:txBody>
      </p:sp>
    </p:spTree>
    <p:extLst>
      <p:ext uri="{BB962C8B-B14F-4D97-AF65-F5344CB8AC3E}">
        <p14:creationId xmlns:p14="http://schemas.microsoft.com/office/powerpoint/2010/main" val="3446797337"/>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1084</TotalTime>
  <Words>1087</Words>
  <Application>Microsoft Office PowerPoint</Application>
  <PresentationFormat>Widescreen</PresentationFormat>
  <Paragraphs>295</Paragraphs>
  <Slides>18</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inherit</vt:lpstr>
      <vt:lpstr>Inter</vt:lpstr>
      <vt:lpstr>Tenorite</vt:lpstr>
      <vt:lpstr>Wingdings</vt:lpstr>
      <vt:lpstr>Office Theme</vt:lpstr>
      <vt:lpstr>Iowa Home Prices </vt:lpstr>
      <vt:lpstr>Agenda</vt:lpstr>
      <vt:lpstr>Objective</vt:lpstr>
      <vt:lpstr>Original Data: House Prices - Advanced Regression Techniques</vt:lpstr>
      <vt:lpstr>Data Cleaning </vt:lpstr>
      <vt:lpstr>Data Cleaning </vt:lpstr>
      <vt:lpstr>Descriptive Statistics </vt:lpstr>
      <vt:lpstr>Hypothesis 1</vt:lpstr>
      <vt:lpstr>Size T-Test</vt:lpstr>
      <vt:lpstr>Lot size by sale price</vt:lpstr>
      <vt:lpstr>PowerPoint Presentation</vt:lpstr>
      <vt:lpstr>Hypothesis 2</vt:lpstr>
      <vt:lpstr>Renovation T-Test</vt:lpstr>
      <vt:lpstr>Years Renovated by Sale Price</vt:lpstr>
      <vt:lpstr>PowerPoint Presentation</vt:lpstr>
      <vt:lpstr>Closing / Recommendation </vt:lpstr>
      <vt:lpstr>Closing/ Recommendation Cont..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Prices Reflextions</dc:title>
  <dc:creator>Alaysia Venable</dc:creator>
  <cp:lastModifiedBy>Alaysia Venable</cp:lastModifiedBy>
  <cp:revision>1</cp:revision>
  <dcterms:created xsi:type="dcterms:W3CDTF">2022-05-11T00:31:08Z</dcterms:created>
  <dcterms:modified xsi:type="dcterms:W3CDTF">2022-05-31T18:25:55Z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