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Cabin Condensed SemiBold"/>
      <p:regular r:id="rId11"/>
      <p:bold r:id="rId12"/>
    </p:embeddedFont>
    <p:embeddedFont>
      <p:font typeface="News Cycle"/>
      <p:regular r:id="rId13"/>
      <p:bold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abinCondensedSemiBold-regular.fntdata"/><Relationship Id="rId10" Type="http://schemas.openxmlformats.org/officeDocument/2006/relationships/slide" Target="slides/slide6.xml"/><Relationship Id="rId13" Type="http://schemas.openxmlformats.org/officeDocument/2006/relationships/font" Target="fonts/NewsCycle-regular.fntdata"/><Relationship Id="rId12" Type="http://schemas.openxmlformats.org/officeDocument/2006/relationships/font" Target="fonts/CabinCondensed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regular.fntdata"/><Relationship Id="rId14" Type="http://schemas.openxmlformats.org/officeDocument/2006/relationships/font" Target="fonts/NewsCycle-bold.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5895b172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5895b17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5895b172_1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5895b172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5901817" y="742300"/>
            <a:ext cx="3809100" cy="3809100"/>
          </a:xfrm>
          <a:prstGeom prst="chord">
            <a:avLst>
              <a:gd fmla="val 2700000" name="adj1"/>
              <a:gd fmla="val 1890027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855300" y="1991825"/>
            <a:ext cx="4645800" cy="115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12" name="Google Shape;12;p2"/>
          <p:cNvSpPr/>
          <p:nvPr/>
        </p:nvSpPr>
        <p:spPr>
          <a:xfrm>
            <a:off x="7664350" y="306375"/>
            <a:ext cx="1737000" cy="1737000"/>
          </a:xfrm>
          <a:prstGeom prst="chord">
            <a:avLst>
              <a:gd fmla="val 2700000" name="adj1"/>
              <a:gd fmla="val 18900274" name="adj2"/>
            </a:avLst>
          </a:prstGeom>
          <a:solidFill>
            <a:srgbClr val="00E1FF">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
          <p:cNvPicPr preferRelativeResize="0"/>
          <p:nvPr/>
        </p:nvPicPr>
        <p:blipFill rotWithShape="1">
          <a:blip r:embed="rId2">
            <a:alphaModFix/>
          </a:blip>
          <a:srcRect b="0" l="0" r="11016" t="18360"/>
          <a:stretch/>
        </p:blipFill>
        <p:spPr>
          <a:xfrm>
            <a:off x="5446725" y="1315225"/>
            <a:ext cx="3697275" cy="3399574"/>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1"/>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solidFill>
          <a:schemeClr val="accent1"/>
        </a:solidFill>
      </p:bgPr>
    </p:bg>
    <p:spTree>
      <p:nvGrpSpPr>
        <p:cNvPr id="97" name="Shape 97"/>
        <p:cNvGrpSpPr/>
        <p:nvPr/>
      </p:nvGrpSpPr>
      <p:grpSpPr>
        <a:xfrm>
          <a:off x="0" y="0"/>
          <a:ext cx="0" cy="0"/>
          <a:chOff x="0" y="0"/>
          <a:chExt cx="0" cy="0"/>
        </a:xfrm>
      </p:grpSpPr>
      <p:sp>
        <p:nvSpPr>
          <p:cNvPr id="98" name="Google Shape;98;p12"/>
          <p:cNvSpPr/>
          <p:nvPr/>
        </p:nvSpPr>
        <p:spPr>
          <a:xfrm>
            <a:off x="5901817" y="742300"/>
            <a:ext cx="3809100" cy="3809100"/>
          </a:xfrm>
          <a:prstGeom prst="chord">
            <a:avLst>
              <a:gd fmla="val 2700000" name="adj1"/>
              <a:gd fmla="val 1890027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7664350" y="306375"/>
            <a:ext cx="1737000" cy="1737000"/>
          </a:xfrm>
          <a:prstGeom prst="chord">
            <a:avLst>
              <a:gd fmla="val 2700000" name="adj1"/>
              <a:gd fmla="val 18900274" name="adj2"/>
            </a:avLst>
          </a:prstGeom>
          <a:solidFill>
            <a:srgbClr val="00E1FF">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1"/>
        </a:solidFill>
      </p:bgPr>
    </p:bg>
    <p:spTree>
      <p:nvGrpSpPr>
        <p:cNvPr id="101" name="Shape 101"/>
        <p:cNvGrpSpPr/>
        <p:nvPr/>
      </p:nvGrpSpPr>
      <p:grpSpPr>
        <a:xfrm>
          <a:off x="0" y="0"/>
          <a:ext cx="0" cy="0"/>
          <a:chOff x="0" y="0"/>
          <a:chExt cx="0" cy="0"/>
        </a:xfrm>
      </p:grpSpPr>
      <p:grpSp>
        <p:nvGrpSpPr>
          <p:cNvPr id="102" name="Google Shape;102;p13"/>
          <p:cNvGrpSpPr/>
          <p:nvPr/>
        </p:nvGrpSpPr>
        <p:grpSpPr>
          <a:xfrm>
            <a:off x="-7278" y="-25"/>
            <a:ext cx="9154509" cy="5147262"/>
            <a:chOff x="2415126" y="2459954"/>
            <a:chExt cx="3373193" cy="1897678"/>
          </a:xfrm>
        </p:grpSpPr>
        <p:sp>
          <p:nvSpPr>
            <p:cNvPr id="103" name="Google Shape;103;p13"/>
            <p:cNvSpPr/>
            <p:nvPr/>
          </p:nvSpPr>
          <p:spPr>
            <a:xfrm>
              <a:off x="2415126" y="2459954"/>
              <a:ext cx="1233400" cy="1897678"/>
            </a:xfrm>
            <a:custGeom>
              <a:rect b="b" l="l" r="r" t="t"/>
              <a:pathLst>
                <a:path extrusionOk="0" h="1897678" w="1233400">
                  <a:moveTo>
                    <a:pt x="636027" y="948839"/>
                  </a:moveTo>
                  <a:cubicBezTo>
                    <a:pt x="636027" y="530634"/>
                    <a:pt x="880128" y="169454"/>
                    <a:pt x="1233609" y="0"/>
                  </a:cubicBezTo>
                  <a:lnTo>
                    <a:pt x="0" y="0"/>
                  </a:lnTo>
                  <a:lnTo>
                    <a:pt x="0" y="1897679"/>
                  </a:lnTo>
                  <a:lnTo>
                    <a:pt x="1233609" y="1897679"/>
                  </a:lnTo>
                  <a:cubicBezTo>
                    <a:pt x="880128" y="1728225"/>
                    <a:pt x="636027" y="1367045"/>
                    <a:pt x="636027" y="948839"/>
                  </a:cubicBezTo>
                  <a:close/>
                </a:path>
              </a:pathLst>
            </a:custGeom>
            <a:solidFill>
              <a:srgbClr val="FFFFFF">
                <a:alpha val="687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3"/>
            <p:cNvSpPr/>
            <p:nvPr/>
          </p:nvSpPr>
          <p:spPr>
            <a:xfrm>
              <a:off x="4556676" y="2459954"/>
              <a:ext cx="1231643" cy="1897678"/>
            </a:xfrm>
            <a:custGeom>
              <a:rect b="b" l="l" r="r" t="t"/>
              <a:pathLst>
                <a:path extrusionOk="0" h="1897678" w="1231643">
                  <a:moveTo>
                    <a:pt x="0" y="0"/>
                  </a:moveTo>
                  <a:cubicBezTo>
                    <a:pt x="353481" y="169454"/>
                    <a:pt x="597582" y="530634"/>
                    <a:pt x="597582" y="948839"/>
                  </a:cubicBezTo>
                  <a:cubicBezTo>
                    <a:pt x="597582" y="1367045"/>
                    <a:pt x="353481" y="1728225"/>
                    <a:pt x="0" y="1897679"/>
                  </a:cubicBezTo>
                  <a:lnTo>
                    <a:pt x="1231852" y="1897679"/>
                  </a:lnTo>
                  <a:lnTo>
                    <a:pt x="1231852" y="0"/>
                  </a:lnTo>
                  <a:close/>
                </a:path>
              </a:pathLst>
            </a:custGeom>
            <a:solidFill>
              <a:srgbClr val="FFFFFF">
                <a:alpha val="687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 name="Google Shape;105;p13"/>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939450" y="2129900"/>
            <a:ext cx="4775400" cy="5127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 name="Google Shape;18;p3"/>
          <p:cNvSpPr txBox="1"/>
          <p:nvPr>
            <p:ph idx="1" type="subTitle"/>
          </p:nvPr>
        </p:nvSpPr>
        <p:spPr>
          <a:xfrm>
            <a:off x="939450" y="2663225"/>
            <a:ext cx="4775400" cy="3504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pic>
        <p:nvPicPr>
          <p:cNvPr id="19" name="Google Shape;19;p3"/>
          <p:cNvPicPr preferRelativeResize="0"/>
          <p:nvPr/>
        </p:nvPicPr>
        <p:blipFill rotWithShape="1">
          <a:blip r:embed="rId2">
            <a:alphaModFix/>
          </a:blip>
          <a:srcRect b="0" l="0" r="3660" t="0"/>
          <a:stretch/>
        </p:blipFill>
        <p:spPr>
          <a:xfrm>
            <a:off x="6164275" y="1132750"/>
            <a:ext cx="2979725" cy="3505851"/>
          </a:xfrm>
          <a:prstGeom prst="rect">
            <a:avLst/>
          </a:prstGeom>
          <a:noFill/>
          <a:ln>
            <a:noFill/>
          </a:ln>
          <a:effectLst>
            <a:outerShdw blurRad="28575" rotWithShape="0" algn="bl" dist="28575">
              <a:schemeClr val="dk1">
                <a:alpha val="10000"/>
              </a:schemeClr>
            </a:outerShdw>
          </a:effectLst>
        </p:spPr>
      </p:pic>
      <p:sp>
        <p:nvSpPr>
          <p:cNvPr id="20" name="Google Shape;20;p3"/>
          <p:cNvSpPr/>
          <p:nvPr/>
        </p:nvSpPr>
        <p:spPr>
          <a:xfrm rot="10800000">
            <a:off x="-143577" y="2091150"/>
            <a:ext cx="961200" cy="9612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lt2"/>
        </a:solidFill>
      </p:bgPr>
    </p:bg>
    <p:spTree>
      <p:nvGrpSpPr>
        <p:cNvPr id="21" name="Shape 21"/>
        <p:cNvGrpSpPr/>
        <p:nvPr/>
      </p:nvGrpSpPr>
      <p:grpSpPr>
        <a:xfrm>
          <a:off x="0" y="0"/>
          <a:ext cx="0" cy="0"/>
          <a:chOff x="0" y="0"/>
          <a:chExt cx="0" cy="0"/>
        </a:xfrm>
      </p:grpSpPr>
      <p:sp>
        <p:nvSpPr>
          <p:cNvPr id="22" name="Google Shape;22;p4"/>
          <p:cNvSpPr/>
          <p:nvPr/>
        </p:nvSpPr>
        <p:spPr>
          <a:xfrm>
            <a:off x="5901817" y="742300"/>
            <a:ext cx="3809100" cy="3809100"/>
          </a:xfrm>
          <a:prstGeom prst="chord">
            <a:avLst>
              <a:gd fmla="val 2700000" name="adj1"/>
              <a:gd fmla="val 18900274"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855300" y="705650"/>
            <a:ext cx="4938000" cy="39330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accent2"/>
              </a:buClr>
              <a:buSzPts val="3200"/>
              <a:buChar char="•"/>
              <a:defRPr sz="3200">
                <a:solidFill>
                  <a:schemeClr val="accent2"/>
                </a:solidFill>
              </a:defRPr>
            </a:lvl1pPr>
            <a:lvl2pPr indent="-431800" lvl="1" marL="914400" rtl="0">
              <a:spcBef>
                <a:spcPts val="0"/>
              </a:spcBef>
              <a:spcAft>
                <a:spcPts val="0"/>
              </a:spcAft>
              <a:buClr>
                <a:schemeClr val="accent2"/>
              </a:buClr>
              <a:buSzPts val="3200"/>
              <a:buChar char="•"/>
              <a:defRPr sz="3200">
                <a:solidFill>
                  <a:schemeClr val="accent2"/>
                </a:solidFill>
              </a:defRPr>
            </a:lvl2pPr>
            <a:lvl3pPr indent="-431800" lvl="2" marL="1371600" rtl="0">
              <a:spcBef>
                <a:spcPts val="0"/>
              </a:spcBef>
              <a:spcAft>
                <a:spcPts val="0"/>
              </a:spcAft>
              <a:buClr>
                <a:schemeClr val="accent2"/>
              </a:buClr>
              <a:buSzPts val="3200"/>
              <a:buChar char="•"/>
              <a:defRPr sz="3200">
                <a:solidFill>
                  <a:schemeClr val="accent2"/>
                </a:solidFill>
              </a:defRPr>
            </a:lvl3pPr>
            <a:lvl4pPr indent="-431800" lvl="3" marL="1828800" rtl="0">
              <a:spcBef>
                <a:spcPts val="0"/>
              </a:spcBef>
              <a:spcAft>
                <a:spcPts val="0"/>
              </a:spcAft>
              <a:buClr>
                <a:schemeClr val="accent2"/>
              </a:buClr>
              <a:buSzPts val="3200"/>
              <a:buChar char="•"/>
              <a:defRPr sz="3200">
                <a:solidFill>
                  <a:schemeClr val="accent2"/>
                </a:solidFill>
              </a:defRPr>
            </a:lvl4pPr>
            <a:lvl5pPr indent="-431800" lvl="4" marL="2286000" rtl="0">
              <a:spcBef>
                <a:spcPts val="0"/>
              </a:spcBef>
              <a:spcAft>
                <a:spcPts val="0"/>
              </a:spcAft>
              <a:buClr>
                <a:schemeClr val="accent2"/>
              </a:buClr>
              <a:buSzPts val="3200"/>
              <a:buChar char="○"/>
              <a:defRPr sz="3200">
                <a:solidFill>
                  <a:schemeClr val="accent2"/>
                </a:solidFill>
              </a:defRPr>
            </a:lvl5pPr>
            <a:lvl6pPr indent="-431800" lvl="5" marL="2743200" rtl="0">
              <a:spcBef>
                <a:spcPts val="0"/>
              </a:spcBef>
              <a:spcAft>
                <a:spcPts val="0"/>
              </a:spcAft>
              <a:buClr>
                <a:schemeClr val="accent2"/>
              </a:buClr>
              <a:buSzPts val="3200"/>
              <a:buChar char="■"/>
              <a:defRPr sz="3200">
                <a:solidFill>
                  <a:schemeClr val="accent2"/>
                </a:solidFill>
              </a:defRPr>
            </a:lvl6pPr>
            <a:lvl7pPr indent="-431800" lvl="6" marL="3200400" rtl="0">
              <a:spcBef>
                <a:spcPts val="0"/>
              </a:spcBef>
              <a:spcAft>
                <a:spcPts val="0"/>
              </a:spcAft>
              <a:buClr>
                <a:schemeClr val="accent2"/>
              </a:buClr>
              <a:buSzPts val="3200"/>
              <a:buChar char="●"/>
              <a:defRPr sz="3200">
                <a:solidFill>
                  <a:schemeClr val="accent2"/>
                </a:solidFill>
              </a:defRPr>
            </a:lvl7pPr>
            <a:lvl8pPr indent="-431800" lvl="7" marL="3657600" rtl="0">
              <a:spcBef>
                <a:spcPts val="0"/>
              </a:spcBef>
              <a:spcAft>
                <a:spcPts val="0"/>
              </a:spcAft>
              <a:buClr>
                <a:schemeClr val="accent2"/>
              </a:buClr>
              <a:buSzPts val="3200"/>
              <a:buChar char="○"/>
              <a:defRPr sz="3200">
                <a:solidFill>
                  <a:schemeClr val="accent2"/>
                </a:solidFill>
              </a:defRPr>
            </a:lvl8pPr>
            <a:lvl9pPr indent="-431800" lvl="8" marL="4114800" rtl="0">
              <a:spcBef>
                <a:spcPts val="0"/>
              </a:spcBef>
              <a:spcAft>
                <a:spcPts val="0"/>
              </a:spcAft>
              <a:buClr>
                <a:schemeClr val="accent2"/>
              </a:buClr>
              <a:buSzPts val="3200"/>
              <a:buChar char="■"/>
              <a:defRPr sz="3200">
                <a:solidFill>
                  <a:schemeClr val="accent2"/>
                </a:solidFill>
              </a:defRPr>
            </a:lvl9pPr>
          </a:lstStyle>
          <a:p/>
        </p:txBody>
      </p:sp>
      <p:sp>
        <p:nvSpPr>
          <p:cNvPr id="25" name="Google Shape;25;p4"/>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4"/>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56075" y="707300"/>
            <a:ext cx="63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News Cycle"/>
                <a:ea typeface="News Cycle"/>
                <a:cs typeface="News Cycle"/>
                <a:sym typeface="News Cycle"/>
              </a:rPr>
              <a:t>“</a:t>
            </a:r>
            <a:endParaRPr b="1" sz="7200">
              <a:solidFill>
                <a:schemeClr val="lt1"/>
              </a:solidFill>
              <a:latin typeface="News Cycle"/>
              <a:ea typeface="News Cycle"/>
              <a:cs typeface="News Cycle"/>
              <a:sym typeface="News Cycle"/>
            </a:endParaRPr>
          </a:p>
        </p:txBody>
      </p:sp>
      <p:pic>
        <p:nvPicPr>
          <p:cNvPr id="28" name="Google Shape;28;p4"/>
          <p:cNvPicPr preferRelativeResize="0"/>
          <p:nvPr/>
        </p:nvPicPr>
        <p:blipFill rotWithShape="1">
          <a:blip r:embed="rId2">
            <a:alphaModFix/>
          </a:blip>
          <a:srcRect b="0" l="0" r="3175" t="0"/>
          <a:stretch/>
        </p:blipFill>
        <p:spPr>
          <a:xfrm>
            <a:off x="5757150" y="1132750"/>
            <a:ext cx="3386850" cy="3505851"/>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9" name="Shape 29"/>
        <p:cNvGrpSpPr/>
        <p:nvPr/>
      </p:nvGrpSpPr>
      <p:grpSpPr>
        <a:xfrm>
          <a:off x="0" y="0"/>
          <a:ext cx="0" cy="0"/>
          <a:chOff x="0" y="0"/>
          <a:chExt cx="0" cy="0"/>
        </a:xfrm>
      </p:grpSpPr>
      <p:sp>
        <p:nvSpPr>
          <p:cNvPr id="30" name="Google Shape;30;p5"/>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145809" y="869911"/>
            <a:ext cx="232524" cy="328270"/>
            <a:chOff x="7938657" y="1397104"/>
            <a:chExt cx="323850" cy="457200"/>
          </a:xfrm>
        </p:grpSpPr>
        <p:sp>
          <p:nvSpPr>
            <p:cNvPr id="34" name="Google Shape;34;p5"/>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5"/>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 name="Google Shape;36;p5"/>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7" name="Google Shape;37;p5"/>
          <p:cNvSpPr txBox="1"/>
          <p:nvPr>
            <p:ph idx="1" type="body"/>
          </p:nvPr>
        </p:nvSpPr>
        <p:spPr>
          <a:xfrm>
            <a:off x="855300" y="1353950"/>
            <a:ext cx="4197300" cy="3033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8" name="Google Shape;38;p5"/>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9" name="Google Shape;39;p5"/>
          <p:cNvPicPr preferRelativeResize="0"/>
          <p:nvPr/>
        </p:nvPicPr>
        <p:blipFill rotWithShape="1">
          <a:blip r:embed="rId2">
            <a:alphaModFix/>
          </a:blip>
          <a:srcRect b="0" l="0" r="2931" t="0"/>
          <a:stretch/>
        </p:blipFill>
        <p:spPr>
          <a:xfrm>
            <a:off x="5091525" y="1132750"/>
            <a:ext cx="4052474" cy="3505851"/>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0" name="Shape 40"/>
        <p:cNvGrpSpPr/>
        <p:nvPr/>
      </p:nvGrpSpPr>
      <p:grpSpPr>
        <a:xfrm>
          <a:off x="0" y="0"/>
          <a:ext cx="0" cy="0"/>
          <a:chOff x="0" y="0"/>
          <a:chExt cx="0" cy="0"/>
        </a:xfrm>
      </p:grpSpPr>
      <p:sp>
        <p:nvSpPr>
          <p:cNvPr id="41" name="Google Shape;41;p6"/>
          <p:cNvSpPr/>
          <p:nvPr/>
        </p:nvSpPr>
        <p:spPr>
          <a:xfrm>
            <a:off x="5143900" y="225900"/>
            <a:ext cx="4691700" cy="46917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145809" y="869911"/>
            <a:ext cx="232524" cy="328270"/>
            <a:chOff x="7938657" y="1397104"/>
            <a:chExt cx="323850" cy="457200"/>
          </a:xfrm>
        </p:grpSpPr>
        <p:sp>
          <p:nvSpPr>
            <p:cNvPr id="44" name="Google Shape;44;p6"/>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6"/>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6"/>
          <p:cNvSpPr txBox="1"/>
          <p:nvPr>
            <p:ph type="title"/>
          </p:nvPr>
        </p:nvSpPr>
        <p:spPr>
          <a:xfrm>
            <a:off x="855300" y="659450"/>
            <a:ext cx="40890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6"/>
          <p:cNvSpPr txBox="1"/>
          <p:nvPr>
            <p:ph idx="1" type="body"/>
          </p:nvPr>
        </p:nvSpPr>
        <p:spPr>
          <a:xfrm>
            <a:off x="855300" y="1677000"/>
            <a:ext cx="4089000" cy="2710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8" name="Google Shape;48;p6"/>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9" name="Shape 49"/>
        <p:cNvGrpSpPr/>
        <p:nvPr/>
      </p:nvGrpSpPr>
      <p:grpSpPr>
        <a:xfrm>
          <a:off x="0" y="0"/>
          <a:ext cx="0" cy="0"/>
          <a:chOff x="0" y="0"/>
          <a:chExt cx="0" cy="0"/>
        </a:xfrm>
      </p:grpSpPr>
      <p:sp>
        <p:nvSpPr>
          <p:cNvPr id="50" name="Google Shape;50;p7"/>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7"/>
          <p:cNvGrpSpPr/>
          <p:nvPr/>
        </p:nvGrpSpPr>
        <p:grpSpPr>
          <a:xfrm>
            <a:off x="145809" y="869911"/>
            <a:ext cx="232524" cy="328270"/>
            <a:chOff x="7938657" y="1397104"/>
            <a:chExt cx="323850" cy="457200"/>
          </a:xfrm>
        </p:grpSpPr>
        <p:sp>
          <p:nvSpPr>
            <p:cNvPr id="54" name="Google Shape;54;p7"/>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7"/>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 name="Google Shape;56;p7"/>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 name="Google Shape;57;p7"/>
          <p:cNvSpPr txBox="1"/>
          <p:nvPr>
            <p:ph idx="1" type="body"/>
          </p:nvPr>
        </p:nvSpPr>
        <p:spPr>
          <a:xfrm>
            <a:off x="855275" y="1353950"/>
            <a:ext cx="2250600" cy="3284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7"/>
          <p:cNvSpPr txBox="1"/>
          <p:nvPr>
            <p:ph idx="2" type="body"/>
          </p:nvPr>
        </p:nvSpPr>
        <p:spPr>
          <a:xfrm>
            <a:off x="3421480" y="1353950"/>
            <a:ext cx="2250600" cy="3284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 name="Google Shape;59;p7"/>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0" name="Google Shape;60;p7"/>
          <p:cNvPicPr preferRelativeResize="0"/>
          <p:nvPr/>
        </p:nvPicPr>
        <p:blipFill rotWithShape="1">
          <a:blip r:embed="rId2">
            <a:alphaModFix/>
          </a:blip>
          <a:srcRect b="0" l="1587" r="1587" t="0"/>
          <a:stretch/>
        </p:blipFill>
        <p:spPr>
          <a:xfrm>
            <a:off x="5757150" y="1132750"/>
            <a:ext cx="3386850" cy="3505847"/>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1" name="Shape 61"/>
        <p:cNvGrpSpPr/>
        <p:nvPr/>
      </p:nvGrpSpPr>
      <p:grpSpPr>
        <a:xfrm>
          <a:off x="0" y="0"/>
          <a:ext cx="0" cy="0"/>
          <a:chOff x="0" y="0"/>
          <a:chExt cx="0" cy="0"/>
        </a:xfrm>
      </p:grpSpPr>
      <p:sp>
        <p:nvSpPr>
          <p:cNvPr id="62" name="Google Shape;62;p8"/>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8"/>
          <p:cNvGrpSpPr/>
          <p:nvPr/>
        </p:nvGrpSpPr>
        <p:grpSpPr>
          <a:xfrm>
            <a:off x="145809" y="869911"/>
            <a:ext cx="232524" cy="328270"/>
            <a:chOff x="7938657" y="1397104"/>
            <a:chExt cx="323850" cy="457200"/>
          </a:xfrm>
        </p:grpSpPr>
        <p:sp>
          <p:nvSpPr>
            <p:cNvPr id="66" name="Google Shape;66;p8"/>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8"/>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8"/>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 name="Google Shape;69;p8"/>
          <p:cNvSpPr txBox="1"/>
          <p:nvPr>
            <p:ph idx="1" type="body"/>
          </p:nvPr>
        </p:nvSpPr>
        <p:spPr>
          <a:xfrm>
            <a:off x="855300"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0" name="Google Shape;70;p8"/>
          <p:cNvSpPr txBox="1"/>
          <p:nvPr>
            <p:ph idx="2" type="body"/>
          </p:nvPr>
        </p:nvSpPr>
        <p:spPr>
          <a:xfrm>
            <a:off x="2630611"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1" name="Google Shape;71;p8"/>
          <p:cNvSpPr txBox="1"/>
          <p:nvPr>
            <p:ph idx="3" type="body"/>
          </p:nvPr>
        </p:nvSpPr>
        <p:spPr>
          <a:xfrm>
            <a:off x="4405922"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2" name="Google Shape;72;p8"/>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8"/>
          <p:cNvPicPr preferRelativeResize="0"/>
          <p:nvPr/>
        </p:nvPicPr>
        <p:blipFill rotWithShape="1">
          <a:blip r:embed="rId2">
            <a:alphaModFix/>
          </a:blip>
          <a:srcRect b="0" l="0" r="3660" t="0"/>
          <a:stretch/>
        </p:blipFill>
        <p:spPr>
          <a:xfrm>
            <a:off x="6164275" y="1132750"/>
            <a:ext cx="2979725" cy="3505851"/>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9"/>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145809" y="869911"/>
            <a:ext cx="232524" cy="328270"/>
            <a:chOff x="7938657" y="1397104"/>
            <a:chExt cx="323850" cy="457200"/>
          </a:xfrm>
        </p:grpSpPr>
        <p:sp>
          <p:nvSpPr>
            <p:cNvPr id="79" name="Google Shape;79;p9"/>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9"/>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 name="Google Shape;81;p9"/>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2" name="Google Shape;82;p9"/>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9"/>
          <p:cNvPicPr preferRelativeResize="0"/>
          <p:nvPr/>
        </p:nvPicPr>
        <p:blipFill rotWithShape="1">
          <a:blip r:embed="rId2">
            <a:alphaModFix/>
          </a:blip>
          <a:srcRect b="0" l="0" r="1351" t="0"/>
          <a:stretch/>
        </p:blipFill>
        <p:spPr>
          <a:xfrm>
            <a:off x="5247875" y="1132750"/>
            <a:ext cx="3896126" cy="3505850"/>
          </a:xfrm>
          <a:prstGeom prst="rect">
            <a:avLst/>
          </a:prstGeom>
          <a:noFill/>
          <a:ln>
            <a:noFill/>
          </a:ln>
          <a:effectLst>
            <a:outerShdw blurRad="28575" rotWithShape="0" algn="bl" dist="28575">
              <a:schemeClr val="dk1">
                <a:alpha val="10000"/>
              </a:scheme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10800000">
            <a:off x="-112168" y="4127525"/>
            <a:ext cx="749400" cy="749400"/>
          </a:xfrm>
          <a:prstGeom prst="chord">
            <a:avLst>
              <a:gd fmla="val 2700000" name="adj1"/>
              <a:gd fmla="val 1890027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 name="Google Shape;88;p10"/>
          <p:cNvSpPr txBox="1"/>
          <p:nvPr>
            <p:ph idx="1" type="body"/>
          </p:nvPr>
        </p:nvSpPr>
        <p:spPr>
          <a:xfrm>
            <a:off x="855300" y="4362163"/>
            <a:ext cx="7433400" cy="2799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800"/>
              <a:buNone/>
              <a:defRPr sz="1800"/>
            </a:lvl1pPr>
          </a:lstStyle>
          <a:p/>
        </p:txBody>
      </p:sp>
      <p:sp>
        <p:nvSpPr>
          <p:cNvPr id="89" name="Google Shape;89;p10"/>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0" name="Google Shape;90;p10"/>
          <p:cNvGrpSpPr/>
          <p:nvPr/>
        </p:nvGrpSpPr>
        <p:grpSpPr>
          <a:xfrm>
            <a:off x="145809" y="4337986"/>
            <a:ext cx="232524" cy="328270"/>
            <a:chOff x="7938657" y="1397104"/>
            <a:chExt cx="323850" cy="457200"/>
          </a:xfrm>
        </p:grpSpPr>
        <p:sp>
          <p:nvSpPr>
            <p:cNvPr id="91" name="Google Shape;91;p10"/>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0"/>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659450"/>
            <a:ext cx="6602100" cy="7494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1pPr>
            <a:lvl2pPr lvl="1"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2pPr>
            <a:lvl3pPr lvl="2"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3pPr>
            <a:lvl4pPr lvl="3"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4pPr>
            <a:lvl5pPr lvl="4"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5pPr>
            <a:lvl6pPr lvl="5"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6pPr>
            <a:lvl7pPr lvl="6"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7pPr>
            <a:lvl8pPr lvl="7"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8pPr>
            <a:lvl9pPr lvl="8"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9pPr>
          </a:lstStyle>
          <a:p/>
        </p:txBody>
      </p:sp>
      <p:sp>
        <p:nvSpPr>
          <p:cNvPr id="7" name="Google Shape;7;p1"/>
          <p:cNvSpPr txBox="1"/>
          <p:nvPr>
            <p:ph idx="1" type="body"/>
          </p:nvPr>
        </p:nvSpPr>
        <p:spPr>
          <a:xfrm>
            <a:off x="855300" y="1353948"/>
            <a:ext cx="48441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News Cycle"/>
              <a:buChar char="•"/>
              <a:defRPr sz="2400">
                <a:solidFill>
                  <a:schemeClr val="dk1"/>
                </a:solidFill>
                <a:latin typeface="News Cycle"/>
                <a:ea typeface="News Cycle"/>
                <a:cs typeface="News Cycle"/>
                <a:sym typeface="News Cycle"/>
              </a:defRPr>
            </a:lvl1pPr>
            <a:lvl2pPr indent="-381000" lvl="1" marL="914400" rtl="0">
              <a:lnSpc>
                <a:spcPct val="115000"/>
              </a:lnSpc>
              <a:spcBef>
                <a:spcPts val="0"/>
              </a:spcBef>
              <a:spcAft>
                <a:spcPts val="0"/>
              </a:spcAft>
              <a:buClr>
                <a:schemeClr val="dk2"/>
              </a:buClr>
              <a:buSzPts val="2400"/>
              <a:buFont typeface="News Cycle"/>
              <a:buChar char="•"/>
              <a:defRPr sz="2400">
                <a:solidFill>
                  <a:schemeClr val="dk1"/>
                </a:solidFill>
                <a:latin typeface="News Cycle"/>
                <a:ea typeface="News Cycle"/>
                <a:cs typeface="News Cycle"/>
                <a:sym typeface="News Cycle"/>
              </a:defRPr>
            </a:lvl2pPr>
            <a:lvl3pPr indent="-381000" lvl="2" marL="13716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3pPr>
            <a:lvl4pPr indent="-381000" lvl="3" marL="18288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4pPr>
            <a:lvl5pPr indent="-381000" lvl="4" marL="2286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indent="-381000" lvl="5" marL="27432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indent="-381000" lvl="6" marL="32004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indent="-381000" lvl="7" marL="36576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indent="-381000" lvl="8" marL="41148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p:txBody>
      </p:sp>
      <p:sp>
        <p:nvSpPr>
          <p:cNvPr id="8" name="Google Shape;8;p1"/>
          <p:cNvSpPr txBox="1"/>
          <p:nvPr>
            <p:ph idx="12" type="sldNum"/>
          </p:nvPr>
        </p:nvSpPr>
        <p:spPr>
          <a:xfrm>
            <a:off x="8603825" y="4730500"/>
            <a:ext cx="349200" cy="2799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News Cycle"/>
                <a:ea typeface="News Cycle"/>
                <a:cs typeface="News Cycle"/>
                <a:sym typeface="News Cycle"/>
              </a:defRPr>
            </a:lvl1pPr>
            <a:lvl2pPr lvl="1" rtl="0" algn="r">
              <a:buNone/>
              <a:defRPr sz="1300">
                <a:solidFill>
                  <a:schemeClr val="dk2"/>
                </a:solidFill>
                <a:latin typeface="News Cycle"/>
                <a:ea typeface="News Cycle"/>
                <a:cs typeface="News Cycle"/>
                <a:sym typeface="News Cycle"/>
              </a:defRPr>
            </a:lvl2pPr>
            <a:lvl3pPr lvl="2" rtl="0" algn="r">
              <a:buNone/>
              <a:defRPr sz="1300">
                <a:solidFill>
                  <a:schemeClr val="dk2"/>
                </a:solidFill>
                <a:latin typeface="News Cycle"/>
                <a:ea typeface="News Cycle"/>
                <a:cs typeface="News Cycle"/>
                <a:sym typeface="News Cycle"/>
              </a:defRPr>
            </a:lvl3pPr>
            <a:lvl4pPr lvl="3" rtl="0" algn="r">
              <a:buNone/>
              <a:defRPr sz="1300">
                <a:solidFill>
                  <a:schemeClr val="dk2"/>
                </a:solidFill>
                <a:latin typeface="News Cycle"/>
                <a:ea typeface="News Cycle"/>
                <a:cs typeface="News Cycle"/>
                <a:sym typeface="News Cycle"/>
              </a:defRPr>
            </a:lvl4pPr>
            <a:lvl5pPr lvl="4" rtl="0" algn="r">
              <a:buNone/>
              <a:defRPr sz="1300">
                <a:solidFill>
                  <a:schemeClr val="dk2"/>
                </a:solidFill>
                <a:latin typeface="News Cycle"/>
                <a:ea typeface="News Cycle"/>
                <a:cs typeface="News Cycle"/>
                <a:sym typeface="News Cycle"/>
              </a:defRPr>
            </a:lvl5pPr>
            <a:lvl6pPr lvl="5" rtl="0" algn="r">
              <a:buNone/>
              <a:defRPr sz="1300">
                <a:solidFill>
                  <a:schemeClr val="dk2"/>
                </a:solidFill>
                <a:latin typeface="News Cycle"/>
                <a:ea typeface="News Cycle"/>
                <a:cs typeface="News Cycle"/>
                <a:sym typeface="News Cycle"/>
              </a:defRPr>
            </a:lvl6pPr>
            <a:lvl7pPr lvl="6" rtl="0" algn="r">
              <a:buNone/>
              <a:defRPr sz="1300">
                <a:solidFill>
                  <a:schemeClr val="dk2"/>
                </a:solidFill>
                <a:latin typeface="News Cycle"/>
                <a:ea typeface="News Cycle"/>
                <a:cs typeface="News Cycle"/>
                <a:sym typeface="News Cycle"/>
              </a:defRPr>
            </a:lvl7pPr>
            <a:lvl8pPr lvl="7" rtl="0" algn="r">
              <a:buNone/>
              <a:defRPr sz="1300">
                <a:solidFill>
                  <a:schemeClr val="dk2"/>
                </a:solidFill>
                <a:latin typeface="News Cycle"/>
                <a:ea typeface="News Cycle"/>
                <a:cs typeface="News Cycle"/>
                <a:sym typeface="News Cycle"/>
              </a:defRPr>
            </a:lvl8pPr>
            <a:lvl9pPr lvl="8" rtl="0" algn="r">
              <a:buNone/>
              <a:defRPr sz="1300">
                <a:solidFill>
                  <a:schemeClr val="dk2"/>
                </a:solidFill>
                <a:latin typeface="News Cycle"/>
                <a:ea typeface="News Cycle"/>
                <a:cs typeface="News Cycle"/>
                <a:sym typeface="News Cycl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hyperlink" Target="https://economictimes.indiatimes.com/industry/healthcare/biotech/healthcare/india-facing-shortage-of-600000-doctors-2-million-nurses-study/articleshow/68875822.cms?from=md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ctrTitle"/>
          </p:nvPr>
        </p:nvSpPr>
        <p:spPr>
          <a:xfrm>
            <a:off x="496100" y="1259100"/>
            <a:ext cx="46458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700"/>
              <a:t>e-Clinic</a:t>
            </a:r>
            <a:endParaRPr sz="6700"/>
          </a:p>
        </p:txBody>
      </p:sp>
      <p:sp>
        <p:nvSpPr>
          <p:cNvPr id="111" name="Google Shape;111;p14"/>
          <p:cNvSpPr txBox="1"/>
          <p:nvPr/>
        </p:nvSpPr>
        <p:spPr>
          <a:xfrm>
            <a:off x="1034450" y="2528675"/>
            <a:ext cx="2672400" cy="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To empower health facilities in remote areas.</a:t>
            </a:r>
            <a:endParaRPr>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855300" y="659450"/>
            <a:ext cx="6602100" cy="74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117" name="Google Shape;117;p15"/>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txBox="1"/>
          <p:nvPr/>
        </p:nvSpPr>
        <p:spPr>
          <a:xfrm>
            <a:off x="732725" y="1839025"/>
            <a:ext cx="4396500" cy="2543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Comic Sans MS"/>
                <a:ea typeface="Comic Sans MS"/>
                <a:cs typeface="Comic Sans MS"/>
                <a:sym typeface="Comic Sans MS"/>
              </a:rPr>
              <a:t>We all know that medical treatment is basic need for all people. We have made a medical expert system under the Digital India, which is very helpful for people belonging to remote areas specially in villages, forest, hills, etc. who are not much privileged to get best possible medical prescription and suggestions.</a:t>
            </a:r>
            <a:endParaRPr b="1" sz="1700">
              <a:latin typeface="Comic Sans MS"/>
              <a:ea typeface="Comic Sans MS"/>
              <a:cs typeface="Comic Sans MS"/>
              <a:sym typeface="Comic Sans MS"/>
            </a:endParaRPr>
          </a:p>
          <a:p>
            <a:pPr indent="0" lvl="0" marL="0" rtl="0" algn="l">
              <a:spcBef>
                <a:spcPts val="0"/>
              </a:spcBef>
              <a:spcAft>
                <a:spcPts val="0"/>
              </a:spcAft>
              <a:buNone/>
            </a:pPr>
            <a:r>
              <a:t/>
            </a:r>
            <a:endParaRPr b="1" sz="1700">
              <a:latin typeface="Comic Sans MS"/>
              <a:ea typeface="Comic Sans MS"/>
              <a:cs typeface="Comic Sans MS"/>
              <a:sym typeface="Comic Sans MS"/>
            </a:endParaRPr>
          </a:p>
          <a:p>
            <a:pPr indent="0" lvl="0" marL="0" rtl="0" algn="l">
              <a:spcBef>
                <a:spcPts val="0"/>
              </a:spcBef>
              <a:spcAft>
                <a:spcPts val="0"/>
              </a:spcAft>
              <a:buNone/>
            </a:pPr>
            <a:r>
              <a:t/>
            </a:r>
            <a:endParaRPr b="1" sz="17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idx="4294967295" type="ctrTitle"/>
          </p:nvPr>
        </p:nvSpPr>
        <p:spPr>
          <a:xfrm>
            <a:off x="457300" y="1152100"/>
            <a:ext cx="43983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000"/>
              <a:t> </a:t>
            </a:r>
            <a:endParaRPr sz="6000"/>
          </a:p>
        </p:txBody>
      </p:sp>
      <p:sp>
        <p:nvSpPr>
          <p:cNvPr id="124" name="Google Shape;124;p16"/>
          <p:cNvSpPr txBox="1"/>
          <p:nvPr>
            <p:ph idx="4294967295" type="subTitle"/>
          </p:nvPr>
        </p:nvSpPr>
        <p:spPr>
          <a:xfrm>
            <a:off x="259750" y="306375"/>
            <a:ext cx="5174700" cy="1469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800">
                <a:solidFill>
                  <a:schemeClr val="accent1"/>
                </a:solidFill>
              </a:rPr>
              <a:t>India facing shortage of 600,000 doctors , 2 million nurses : Study</a:t>
            </a:r>
            <a:endParaRPr b="1" sz="2800">
              <a:solidFill>
                <a:schemeClr val="accent1"/>
              </a:solidFill>
            </a:endParaRPr>
          </a:p>
        </p:txBody>
      </p:sp>
      <p:pic>
        <p:nvPicPr>
          <p:cNvPr id="125" name="Google Shape;125;p16"/>
          <p:cNvPicPr preferRelativeResize="0"/>
          <p:nvPr/>
        </p:nvPicPr>
        <p:blipFill rotWithShape="1">
          <a:blip r:embed="rId3">
            <a:alphaModFix/>
          </a:blip>
          <a:srcRect b="0" l="5002" r="39100" t="0"/>
          <a:stretch/>
        </p:blipFill>
        <p:spPr>
          <a:xfrm>
            <a:off x="5900000" y="743150"/>
            <a:ext cx="3806400" cy="3806400"/>
          </a:xfrm>
          <a:prstGeom prst="chord">
            <a:avLst>
              <a:gd fmla="val 2700000" name="adj1"/>
              <a:gd fmla="val 18900087" name="adj2"/>
            </a:avLst>
          </a:prstGeom>
          <a:noFill/>
          <a:ln>
            <a:noFill/>
          </a:ln>
        </p:spPr>
      </p:pic>
      <p:sp>
        <p:nvSpPr>
          <p:cNvPr id="126" name="Google Shape;126;p16"/>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6"/>
          <p:cNvSpPr/>
          <p:nvPr/>
        </p:nvSpPr>
        <p:spPr>
          <a:xfrm>
            <a:off x="7664350" y="306375"/>
            <a:ext cx="1737000" cy="1737000"/>
          </a:xfrm>
          <a:prstGeom prst="chord">
            <a:avLst>
              <a:gd fmla="val 2700000" name="adj1"/>
              <a:gd fmla="val 18900274" name="adj2"/>
            </a:avLst>
          </a:prstGeom>
          <a:solidFill>
            <a:srgbClr val="00E1FF">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214825" y="4267000"/>
            <a:ext cx="27420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News Cycle"/>
                <a:ea typeface="News Cycle"/>
                <a:cs typeface="News Cycle"/>
                <a:sym typeface="News Cycle"/>
                <a:hlinkClick r:id="rId4"/>
              </a:rPr>
              <a:t>Source : The Economic Times</a:t>
            </a:r>
            <a:endParaRPr b="1" sz="1500">
              <a:latin typeface="News Cycle"/>
              <a:ea typeface="News Cycle"/>
              <a:cs typeface="News Cycle"/>
              <a:sym typeface="News Cycle"/>
            </a:endParaRPr>
          </a:p>
        </p:txBody>
      </p:sp>
      <p:sp>
        <p:nvSpPr>
          <p:cNvPr id="129" name="Google Shape;129;p16"/>
          <p:cNvSpPr txBox="1"/>
          <p:nvPr/>
        </p:nvSpPr>
        <p:spPr>
          <a:xfrm>
            <a:off x="259750" y="2090050"/>
            <a:ext cx="4595400" cy="19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4C9DD"/>
                </a:solidFill>
                <a:latin typeface="News Cycle"/>
                <a:ea typeface="News Cycle"/>
                <a:cs typeface="News Cycle"/>
                <a:sym typeface="News Cycle"/>
              </a:rPr>
              <a:t>As per the most recent census data from 2011, India had just about 0.7 hospital beds for every 1,000 Indians.</a:t>
            </a:r>
            <a:endParaRPr b="1" sz="2400">
              <a:solidFill>
                <a:srgbClr val="34C9DD"/>
              </a:solidFill>
              <a:latin typeface="News Cycle"/>
              <a:ea typeface="News Cycle"/>
              <a:cs typeface="News Cycle"/>
              <a:sym typeface="News Cyc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ctrTitle"/>
          </p:nvPr>
        </p:nvSpPr>
        <p:spPr>
          <a:xfrm>
            <a:off x="357750" y="262325"/>
            <a:ext cx="4775400" cy="51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  :   E-Clinic </a:t>
            </a:r>
            <a:endParaRPr/>
          </a:p>
        </p:txBody>
      </p:sp>
      <p:sp>
        <p:nvSpPr>
          <p:cNvPr id="135" name="Google Shape;135;p17"/>
          <p:cNvSpPr txBox="1"/>
          <p:nvPr/>
        </p:nvSpPr>
        <p:spPr>
          <a:xfrm>
            <a:off x="1194025" y="775025"/>
            <a:ext cx="4439400" cy="32205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alibri"/>
              <a:buAutoNum type="arabicPeriod"/>
            </a:pPr>
            <a:r>
              <a:rPr lang="en" sz="2600">
                <a:highlight>
                  <a:srgbClr val="FFFFFF"/>
                </a:highlight>
                <a:latin typeface="Calibri"/>
                <a:ea typeface="Calibri"/>
                <a:cs typeface="Calibri"/>
                <a:sym typeface="Calibri"/>
              </a:rPr>
              <a:t>This platform will basically help people to have an online availability of doctors virtually.</a:t>
            </a:r>
            <a:endParaRPr sz="2600">
              <a:highlight>
                <a:srgbClr val="FFFFFF"/>
              </a:highlight>
              <a:latin typeface="Calibri"/>
              <a:ea typeface="Calibri"/>
              <a:cs typeface="Calibri"/>
              <a:sym typeface="Calibri"/>
            </a:endParaRPr>
          </a:p>
          <a:p>
            <a:pPr indent="-393700" lvl="0" marL="457200" rtl="0" algn="l">
              <a:spcBef>
                <a:spcPts val="0"/>
              </a:spcBef>
              <a:spcAft>
                <a:spcPts val="0"/>
              </a:spcAft>
              <a:buSzPts val="2600"/>
              <a:buFont typeface="Calibri"/>
              <a:buAutoNum type="arabicPeriod"/>
            </a:pPr>
            <a:r>
              <a:rPr lang="en" sz="2600">
                <a:highlight>
                  <a:srgbClr val="FFFFFF"/>
                </a:highlight>
                <a:latin typeface="Calibri"/>
                <a:ea typeface="Calibri"/>
                <a:cs typeface="Calibri"/>
                <a:sym typeface="Calibri"/>
              </a:rPr>
              <a:t> A person with  basic knowledge of internet can easily access it .</a:t>
            </a:r>
            <a:endParaRPr sz="2600">
              <a:highlight>
                <a:srgbClr val="FFFFFF"/>
              </a:highlight>
              <a:latin typeface="Calibri"/>
              <a:ea typeface="Calibri"/>
              <a:cs typeface="Calibri"/>
              <a:sym typeface="Calibri"/>
            </a:endParaRPr>
          </a:p>
          <a:p>
            <a:pPr indent="0" lvl="0" marL="457200" rtl="0" algn="l">
              <a:spcBef>
                <a:spcPts val="0"/>
              </a:spcBef>
              <a:spcAft>
                <a:spcPts val="0"/>
              </a:spcAft>
              <a:buNone/>
            </a:pPr>
            <a:r>
              <a:t/>
            </a:r>
            <a:endParaRPr sz="2800">
              <a:latin typeface="News Cycle"/>
              <a:ea typeface="News Cycle"/>
              <a:cs typeface="News Cycle"/>
              <a:sym typeface="News Cyc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ctrTitle"/>
          </p:nvPr>
        </p:nvSpPr>
        <p:spPr>
          <a:xfrm>
            <a:off x="357750" y="262325"/>
            <a:ext cx="4775400" cy="51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  :   E-Clinic </a:t>
            </a:r>
            <a:endParaRPr/>
          </a:p>
        </p:txBody>
      </p:sp>
      <p:sp>
        <p:nvSpPr>
          <p:cNvPr id="141" name="Google Shape;141;p18"/>
          <p:cNvSpPr txBox="1"/>
          <p:nvPr/>
        </p:nvSpPr>
        <p:spPr>
          <a:xfrm>
            <a:off x="1194025" y="775025"/>
            <a:ext cx="4500600" cy="43686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 sz="2300">
                <a:highlight>
                  <a:srgbClr val="FFFFFF"/>
                </a:highlight>
                <a:latin typeface="Calibri"/>
                <a:ea typeface="Calibri"/>
                <a:cs typeface="Calibri"/>
                <a:sym typeface="Calibri"/>
              </a:rPr>
              <a:t>It can help filling the void of                doctors in remote areas .  </a:t>
            </a:r>
            <a:endParaRPr sz="2300">
              <a:highlight>
                <a:srgbClr val="FFFFFF"/>
              </a:highlight>
              <a:latin typeface="Calibri"/>
              <a:ea typeface="Calibri"/>
              <a:cs typeface="Calibri"/>
              <a:sym typeface="Calibri"/>
            </a:endParaRPr>
          </a:p>
          <a:p>
            <a:pPr indent="0" lvl="0" marL="457200" rtl="0" algn="l">
              <a:spcBef>
                <a:spcPts val="0"/>
              </a:spcBef>
              <a:spcAft>
                <a:spcPts val="0"/>
              </a:spcAft>
              <a:buNone/>
            </a:pPr>
            <a:r>
              <a:t/>
            </a:r>
            <a:endParaRPr sz="2300">
              <a:highlight>
                <a:srgbClr val="FFFFFF"/>
              </a:highlight>
              <a:latin typeface="Calibri"/>
              <a:ea typeface="Calibri"/>
              <a:cs typeface="Calibri"/>
              <a:sym typeface="Calibri"/>
            </a:endParaRPr>
          </a:p>
          <a:p>
            <a:pPr indent="0" lvl="0" marL="457200" rtl="0" algn="l">
              <a:spcBef>
                <a:spcPts val="0"/>
              </a:spcBef>
              <a:spcAft>
                <a:spcPts val="0"/>
              </a:spcAft>
              <a:buNone/>
            </a:pPr>
            <a:r>
              <a:rPr lang="en" sz="2300">
                <a:highlight>
                  <a:srgbClr val="FFFFFF"/>
                </a:highlight>
                <a:latin typeface="Calibri"/>
                <a:ea typeface="Calibri"/>
                <a:cs typeface="Calibri"/>
                <a:sym typeface="Calibri"/>
              </a:rPr>
              <a:t>No pre-booking of appointments with doctors is required, service can be provided at any moment of need.</a:t>
            </a:r>
            <a:endParaRPr sz="3700">
              <a:highlight>
                <a:schemeClr val="lt1"/>
              </a:highlight>
              <a:latin typeface="Calibri"/>
              <a:ea typeface="Calibri"/>
              <a:cs typeface="Calibri"/>
              <a:sym typeface="Calibri"/>
            </a:endParaRPr>
          </a:p>
          <a:p>
            <a:pPr indent="0" lvl="0" marL="0" rtl="0" algn="l">
              <a:spcBef>
                <a:spcPts val="0"/>
              </a:spcBef>
              <a:spcAft>
                <a:spcPts val="0"/>
              </a:spcAft>
              <a:buNone/>
            </a:pPr>
            <a:r>
              <a:t/>
            </a:r>
            <a:endParaRPr sz="3700">
              <a:highlight>
                <a:srgbClr val="FFFFFF"/>
              </a:highlight>
              <a:latin typeface="Calibri"/>
              <a:ea typeface="Calibri"/>
              <a:cs typeface="Calibri"/>
              <a:sym typeface="Calibri"/>
            </a:endParaRPr>
          </a:p>
        </p:txBody>
      </p:sp>
      <p:sp>
        <p:nvSpPr>
          <p:cNvPr id="142" name="Google Shape;142;p18"/>
          <p:cNvSpPr txBox="1"/>
          <p:nvPr/>
        </p:nvSpPr>
        <p:spPr>
          <a:xfrm>
            <a:off x="1049200" y="856925"/>
            <a:ext cx="5031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News Cycle"/>
                <a:ea typeface="News Cycle"/>
                <a:cs typeface="News Cycle"/>
                <a:sym typeface="News Cycle"/>
              </a:rPr>
              <a:t> 3.</a:t>
            </a:r>
            <a:endParaRPr sz="2300">
              <a:latin typeface="News Cycle"/>
              <a:ea typeface="News Cycle"/>
              <a:cs typeface="News Cycle"/>
              <a:sym typeface="News Cycle"/>
            </a:endParaRPr>
          </a:p>
        </p:txBody>
      </p:sp>
      <p:sp>
        <p:nvSpPr>
          <p:cNvPr id="143" name="Google Shape;143;p18"/>
          <p:cNvSpPr txBox="1"/>
          <p:nvPr/>
        </p:nvSpPr>
        <p:spPr>
          <a:xfrm>
            <a:off x="1194025" y="1874900"/>
            <a:ext cx="5031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News Cycle"/>
                <a:ea typeface="News Cycle"/>
                <a:cs typeface="News Cycle"/>
                <a:sym typeface="News Cycle"/>
              </a:rPr>
              <a:t>4.</a:t>
            </a:r>
            <a:endParaRPr sz="2300">
              <a:latin typeface="News Cycle"/>
              <a:ea typeface="News Cycle"/>
              <a:cs typeface="News Cycle"/>
              <a:sym typeface="News Cyc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939450" y="2129900"/>
            <a:ext cx="4775400" cy="51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FUTURE PERSPECTIVES:-</a:t>
            </a:r>
            <a:endParaRPr sz="3600"/>
          </a:p>
        </p:txBody>
      </p:sp>
      <p:sp>
        <p:nvSpPr>
          <p:cNvPr id="149" name="Google Shape;149;p19"/>
          <p:cNvSpPr txBox="1"/>
          <p:nvPr>
            <p:ph idx="1" type="subTitle"/>
          </p:nvPr>
        </p:nvSpPr>
        <p:spPr>
          <a:xfrm>
            <a:off x="939450" y="2663225"/>
            <a:ext cx="4775400" cy="1561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rPr b="1" lang="en" sz="2300"/>
              <a:t>It can be converted in fully voice controlled  program in regional languages.</a:t>
            </a:r>
            <a:endParaRPr b="1" sz="2300"/>
          </a:p>
        </p:txBody>
      </p:sp>
    </p:spTree>
  </p:cSld>
  <p:clrMapOvr>
    <a:masterClrMapping/>
  </p:clrMapOvr>
</p:sld>
</file>

<file path=ppt/theme/theme1.xml><?xml version="1.0" encoding="utf-8"?>
<a:theme xmlns:a="http://schemas.openxmlformats.org/drawingml/2006/main" xmlns:r="http://schemas.openxmlformats.org/officeDocument/2006/relationships" name="Rynaldo template">
  <a:themeElements>
    <a:clrScheme name="Custom 347">
      <a:dk1>
        <a:srgbClr val="2C444E"/>
      </a:dk1>
      <a:lt1>
        <a:srgbClr val="FFFFFF"/>
      </a:lt1>
      <a:dk2>
        <a:srgbClr val="7D8A8D"/>
      </a:dk2>
      <a:lt2>
        <a:srgbClr val="E1E9EB"/>
      </a:lt2>
      <a:accent1>
        <a:srgbClr val="00A4CA"/>
      </a:accent1>
      <a:accent2>
        <a:srgbClr val="0082A9"/>
      </a:accent2>
      <a:accent3>
        <a:srgbClr val="8792DF"/>
      </a:accent3>
      <a:accent4>
        <a:srgbClr val="5963AF"/>
      </a:accent4>
      <a:accent5>
        <a:srgbClr val="FF712A"/>
      </a:accent5>
      <a:accent6>
        <a:srgbClr val="DF3D11"/>
      </a:accent6>
      <a:hlink>
        <a:srgbClr val="0082A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