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74" r:id="rId5"/>
    <p:sldId id="375" r:id="rId6"/>
    <p:sldId id="380" r:id="rId7"/>
    <p:sldId id="381" r:id="rId8"/>
    <p:sldId id="382" r:id="rId9"/>
    <p:sldId id="3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72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4CD85-776C-6D51-818F-2ABA93787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4ACCD2-215D-6ED8-1CF8-638D3ABA6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31BA7E-DA6B-7927-A29B-42C449B5D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E790A-A28E-A67C-2904-BFF02DE842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31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5162E-6631-3184-B975-A6A4552FE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D21E9E-A90D-71AD-37D0-1611E5B32D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99AE53-3404-2954-A910-13503DBE9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8A3C5-1725-74EC-3C30-8FF24E18E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1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68" y="3597276"/>
            <a:ext cx="5455352" cy="1282634"/>
          </a:xfrm>
        </p:spPr>
        <p:txBody>
          <a:bodyPr/>
          <a:lstStyle/>
          <a:p>
            <a:r>
              <a:rPr lang="en-US" sz="3600" dirty="0"/>
              <a:t>-Where Clues Connects &amp; Fun Collects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486" y="1039497"/>
            <a:ext cx="4870372" cy="1039978"/>
          </a:xfrm>
        </p:spPr>
        <p:txBody>
          <a:bodyPr/>
          <a:lstStyle/>
          <a:p>
            <a:r>
              <a:rPr lang="en-US" sz="6000" dirty="0"/>
              <a:t>Link it up</a:t>
            </a:r>
          </a:p>
          <a:p>
            <a:endParaRPr lang="en-US" sz="6000" dirty="0"/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E360A-B53A-4872-E5C2-0E6C1DE0D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281" y="336550"/>
            <a:ext cx="5521233" cy="63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General Rules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Teams:</a:t>
            </a:r>
            <a:r>
              <a:rPr lang="en-US" dirty="0"/>
              <a:t> The event is for teams of two.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Fair Play:</a:t>
            </a:r>
            <a:r>
              <a:rPr lang="en-US" dirty="0"/>
              <a:t> Cheating is not allowed. Have fun and be a good sport!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Judges' Decision:</a:t>
            </a:r>
            <a:r>
              <a:rPr lang="en-US" dirty="0"/>
              <a:t> The judges' decisions are final.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Points:</a:t>
            </a:r>
            <a:r>
              <a:rPr lang="en-US" dirty="0"/>
              <a:t> Scoring is based on points, and the team with the highest score at the end of all three rounds wins.</a:t>
            </a:r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Round 1: Picture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8395012" cy="3427265"/>
          </a:xfrm>
        </p:spPr>
        <p:txBody>
          <a:bodyPr/>
          <a:lstStyle/>
          <a:p>
            <a:pPr marL="283464" lvl="1" indent="0">
              <a:buNone/>
            </a:pPr>
            <a:r>
              <a:rPr lang="en-US" b="1" dirty="0">
                <a:solidFill>
                  <a:srgbClr val="FFFF00"/>
                </a:solidFill>
              </a:rPr>
              <a:t>The Challenge:</a:t>
            </a:r>
            <a:r>
              <a:rPr lang="en-US" dirty="0"/>
              <a:t> Your team will see a set of 3-4 images. You must find the common link or connection between all of them.</a:t>
            </a:r>
          </a:p>
          <a:p>
            <a:pPr marL="283464" lvl="1" indent="0">
              <a:buNone/>
            </a:pPr>
            <a:r>
              <a:rPr lang="en-US" b="1" dirty="0">
                <a:solidFill>
                  <a:srgbClr val="FFFF00"/>
                </a:solidFill>
              </a:rPr>
              <a:t>Examples:</a:t>
            </a:r>
            <a:r>
              <a:rPr lang="en-US" dirty="0"/>
              <a:t> The connection could be a movie title, a brand name, a celebrity, a famous phrase, or anything else!</a:t>
            </a:r>
          </a:p>
          <a:p>
            <a:pPr marL="283464" lvl="1" indent="0">
              <a:buNone/>
            </a:pPr>
            <a:r>
              <a:rPr lang="en-US" b="1" dirty="0">
                <a:solidFill>
                  <a:srgbClr val="FFFF00"/>
                </a:solidFill>
              </a:rPr>
              <a:t>Time Limit:</a:t>
            </a:r>
            <a:r>
              <a:rPr lang="en-US" dirty="0"/>
              <a:t> You have </a:t>
            </a:r>
            <a:r>
              <a:rPr lang="en-US" b="1" dirty="0"/>
              <a:t>15 seconds</a:t>
            </a:r>
            <a:r>
              <a:rPr lang="en-US" dirty="0"/>
              <a:t> to answer each question.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Scoring: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b="1" dirty="0"/>
              <a:t>Correct Answer:</a:t>
            </a:r>
            <a:r>
              <a:rPr lang="en-US" dirty="0"/>
              <a:t> </a:t>
            </a:r>
            <a:r>
              <a:rPr lang="en-US" b="1" dirty="0"/>
              <a:t>+10 points</a:t>
            </a:r>
            <a:endParaRPr lang="en-US" dirty="0"/>
          </a:p>
          <a:p>
            <a:pPr lvl="2"/>
            <a:r>
              <a:rPr lang="en-US" b="1" dirty="0"/>
              <a:t>Pass:</a:t>
            </a:r>
            <a:r>
              <a:rPr lang="en-US" dirty="0"/>
              <a:t> </a:t>
            </a:r>
            <a:r>
              <a:rPr lang="en-US" b="1" dirty="0"/>
              <a:t>+5 points</a:t>
            </a:r>
            <a:r>
              <a:rPr lang="en-US" dirty="0"/>
              <a:t> (This is a strategic choice, so choose wisely!)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B1929F-1034-C410-F699-7F39047DD379}"/>
              </a:ext>
            </a:extLst>
          </p:cNvPr>
          <p:cNvPicPr>
            <a:picLocks noGrp="1" noChangeAspect="1"/>
          </p:cNvPicPr>
          <p:nvPr>
            <p:ph sz="quarter" idx="37"/>
          </p:nvPr>
        </p:nvPicPr>
        <p:blipFill>
          <a:blip r:embed="rId3"/>
          <a:stretch>
            <a:fillRect/>
          </a:stretch>
        </p:blipFill>
        <p:spPr>
          <a:xfrm>
            <a:off x="9642475" y="363319"/>
            <a:ext cx="1479550" cy="1468875"/>
          </a:xfrm>
        </p:spPr>
      </p:pic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D94E-6D05-8C79-6BD6-820DDE5AA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8E99-6E9E-E348-ECA5-D561DFBF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b="1" dirty="0"/>
              <a:t>Round 2:</a:t>
            </a:r>
            <a:r>
              <a:rPr lang="en-US" dirty="0"/>
              <a:t> </a:t>
            </a:r>
            <a:r>
              <a:rPr lang="en-US" b="1" dirty="0"/>
              <a:t>Sound Clues &amp; Live 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98330-3F52-C604-A6FE-1317A1853A89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1" y="2465535"/>
            <a:ext cx="8087103" cy="4037902"/>
          </a:xfrm>
        </p:spPr>
        <p:txBody>
          <a:bodyPr/>
          <a:lstStyle/>
          <a:p>
            <a:pPr marL="283464" lvl="1" indent="0">
              <a:buNone/>
            </a:pPr>
            <a:r>
              <a:rPr lang="en-US" b="1" dirty="0">
                <a:solidFill>
                  <a:srgbClr val="FFFF00"/>
                </a:solidFill>
              </a:rPr>
              <a:t>Part A: Sound Clues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We will play short audio clips (songs, dialogues, jingles, etc.).</a:t>
            </a:r>
          </a:p>
          <a:p>
            <a:pPr lvl="2"/>
            <a:r>
              <a:rPr lang="en-US" dirty="0"/>
              <a:t>Your team must guess the connection between them.</a:t>
            </a:r>
          </a:p>
          <a:p>
            <a:pPr marL="576072" lvl="2" indent="0">
              <a:buNone/>
            </a:pPr>
            <a:r>
              <a:rPr lang="en-US" b="1" dirty="0">
                <a:solidFill>
                  <a:srgbClr val="FFFF00"/>
                </a:solidFill>
              </a:rPr>
              <a:t>Time:</a:t>
            </a:r>
            <a:r>
              <a:rPr lang="en-US" dirty="0"/>
              <a:t> </a:t>
            </a:r>
            <a:r>
              <a:rPr lang="en-US" b="1" dirty="0"/>
              <a:t>15 seconds</a:t>
            </a:r>
            <a:r>
              <a:rPr lang="en-US" dirty="0"/>
              <a:t> per clue.</a:t>
            </a:r>
          </a:p>
          <a:p>
            <a:pPr marL="283464" lvl="1" indent="0">
              <a:buNone/>
            </a:pPr>
            <a:r>
              <a:rPr lang="en-US" b="1" dirty="0">
                <a:solidFill>
                  <a:srgbClr val="FFFF00"/>
                </a:solidFill>
              </a:rPr>
              <a:t>Part B: Live Act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Our volunteers will perform dumb charades or gestures.</a:t>
            </a:r>
          </a:p>
          <a:p>
            <a:pPr lvl="2"/>
            <a:r>
              <a:rPr lang="en-US" dirty="0"/>
              <a:t>You must identify the connection. Remember, the actor cannot speak!</a:t>
            </a:r>
          </a:p>
          <a:p>
            <a:pPr marL="576072" lvl="2" indent="0">
              <a:buNone/>
            </a:pPr>
            <a:r>
              <a:rPr lang="en-US" b="1" dirty="0">
                <a:solidFill>
                  <a:srgbClr val="FFFF00"/>
                </a:solidFill>
              </a:rPr>
              <a:t>Time:</a:t>
            </a:r>
            <a:r>
              <a:rPr lang="en-US" dirty="0"/>
              <a:t> </a:t>
            </a:r>
            <a:r>
              <a:rPr lang="en-US" b="1" dirty="0"/>
              <a:t>30 seconds</a:t>
            </a:r>
            <a:r>
              <a:rPr lang="en-US" dirty="0"/>
              <a:t> per act.</a:t>
            </a:r>
          </a:p>
          <a:p>
            <a:pPr marL="576072" lvl="2" indent="0">
              <a:buNone/>
            </a:pPr>
            <a:r>
              <a:rPr lang="en-US" b="1" dirty="0">
                <a:solidFill>
                  <a:srgbClr val="FFFF00"/>
                </a:solidFill>
              </a:rPr>
              <a:t>Scoring:</a:t>
            </a:r>
            <a:r>
              <a:rPr lang="en-US" dirty="0"/>
              <a:t> Scoring is the same as Round 1.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2E189-03B3-B898-9755-70AB480E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A1EEE9-674B-3D12-5AFF-8FFD3BD4A0BE}"/>
              </a:ext>
            </a:extLst>
          </p:cNvPr>
          <p:cNvPicPr>
            <a:picLocks noGrp="1" noChangeAspect="1"/>
          </p:cNvPicPr>
          <p:nvPr>
            <p:ph sz="quarter" idx="37"/>
          </p:nvPr>
        </p:nvPicPr>
        <p:blipFill>
          <a:blip r:embed="rId3"/>
          <a:stretch>
            <a:fillRect/>
          </a:stretch>
        </p:blipFill>
        <p:spPr>
          <a:xfrm>
            <a:off x="9428163" y="434777"/>
            <a:ext cx="1265237" cy="1256108"/>
          </a:xfrm>
        </p:spPr>
      </p:pic>
    </p:spTree>
    <p:extLst>
      <p:ext uri="{BB962C8B-B14F-4D97-AF65-F5344CB8AC3E}">
        <p14:creationId xmlns:p14="http://schemas.microsoft.com/office/powerpoint/2010/main" val="208123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91E37-893C-6A92-5CB0-7A1063BE4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7152-3146-FCB5-B7C8-93521FD0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b="1" dirty="0"/>
              <a:t>Round 3:</a:t>
            </a:r>
            <a:r>
              <a:rPr lang="en-US" dirty="0"/>
              <a:t> </a:t>
            </a:r>
            <a:r>
              <a:rPr lang="en-US" b="1" dirty="0"/>
              <a:t>Classroom Maze Craze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28A58-F873-CE1B-9BCD-20F3187461B8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1" y="2465535"/>
            <a:ext cx="10186491" cy="4037902"/>
          </a:xfrm>
        </p:spPr>
        <p:txBody>
          <a:bodyPr/>
          <a:lstStyle/>
          <a:p>
            <a:pPr marL="283464" lvl="1" indent="0">
              <a:buNone/>
            </a:pPr>
            <a:r>
              <a:rPr lang="en-US" b="1" dirty="0">
                <a:solidFill>
                  <a:srgbClr val="FFFF00"/>
                </a:solidFill>
              </a:rPr>
              <a:t>The Challenge:</a:t>
            </a:r>
            <a:r>
              <a:rPr lang="en-US" dirty="0"/>
              <a:t> One teammate is </a:t>
            </a:r>
            <a:r>
              <a:rPr lang="en-US" b="1" dirty="0"/>
              <a:t>blindfolded</a:t>
            </a:r>
            <a:r>
              <a:rPr lang="en-US" dirty="0"/>
              <a:t> and must navigate a maze made of desks and chairs.</a:t>
            </a:r>
          </a:p>
          <a:p>
            <a:pPr marL="283464" lvl="1" indent="0">
              <a:buNone/>
            </a:pPr>
            <a:r>
              <a:rPr lang="en-US" dirty="0"/>
              <a:t>Their partner can only give directions using </a:t>
            </a:r>
            <a:r>
              <a:rPr lang="en-US" b="1" dirty="0"/>
              <a:t>funny sounds</a:t>
            </a:r>
            <a:r>
              <a:rPr lang="en-US" dirty="0"/>
              <a:t>. No words allowed!</a:t>
            </a:r>
          </a:p>
          <a:p>
            <a:pPr marL="576072" lvl="2" indent="0">
              <a:buNone/>
            </a:pPr>
            <a:r>
              <a:rPr lang="en-US" b="1" dirty="0">
                <a:solidFill>
                  <a:srgbClr val="FFFF00"/>
                </a:solidFill>
              </a:rPr>
              <a:t>Example:</a:t>
            </a:r>
            <a:r>
              <a:rPr lang="en-US" dirty="0"/>
              <a:t> "Meow" = left, "Woof" = right, "Quack" = straight.</a:t>
            </a:r>
          </a:p>
          <a:p>
            <a:pPr lvl="2"/>
            <a:r>
              <a:rPr lang="en-US" dirty="0"/>
              <a:t>If a team member uses a word, they are disqualified from the round.</a:t>
            </a:r>
          </a:p>
          <a:p>
            <a:pPr marL="283464" lvl="1" indent="0">
              <a:buNone/>
            </a:pPr>
            <a:r>
              <a:rPr lang="en-US" b="1" dirty="0">
                <a:solidFill>
                  <a:srgbClr val="FFFF00"/>
                </a:solidFill>
              </a:rPr>
              <a:t>Checkpoints with Funny Tasks:</a:t>
            </a:r>
            <a:endParaRPr lang="en-US" dirty="0">
              <a:solidFill>
                <a:srgbClr val="FFFF00"/>
              </a:solidFill>
            </a:endParaRPr>
          </a:p>
          <a:p>
            <a:pPr marL="576072" lvl="2" indent="0">
              <a:buNone/>
            </a:pPr>
            <a:r>
              <a:rPr lang="en-US" b="1" dirty="0"/>
              <a:t>1. Laughing Stop:</a:t>
            </a:r>
            <a:r>
              <a:rPr lang="en-US" dirty="0"/>
              <a:t> Fake laugh loudly for 5 seconds.</a:t>
            </a:r>
          </a:p>
          <a:p>
            <a:pPr marL="576072" lvl="2" indent="0">
              <a:buNone/>
            </a:pPr>
            <a:r>
              <a:rPr lang="en-US" b="1" dirty="0"/>
              <a:t>2. Banana Walk:</a:t>
            </a:r>
            <a:r>
              <a:rPr lang="en-US" dirty="0"/>
              <a:t> Hold a book on their head for 5 steps.</a:t>
            </a:r>
          </a:p>
          <a:p>
            <a:pPr marL="576072" lvl="2" indent="0">
              <a:buNone/>
            </a:pPr>
            <a:r>
              <a:rPr lang="en-US" b="1" dirty="0"/>
              <a:t>3. Funny Talk:</a:t>
            </a:r>
            <a:r>
              <a:rPr lang="en-US" dirty="0"/>
              <a:t> Say the alphabet backward.</a:t>
            </a:r>
          </a:p>
          <a:p>
            <a:pPr marL="576072" lvl="2" indent="0">
              <a:buNone/>
            </a:pPr>
            <a:r>
              <a:rPr lang="en-US" b="1" dirty="0"/>
              <a:t>4. Emoji Act:</a:t>
            </a:r>
            <a:r>
              <a:rPr lang="en-US" dirty="0"/>
              <a:t> Act out an emoji given by the judge.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AD5F9-BE37-7CA2-DE8C-ACAC42E8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C76FDB-BC12-490B-AB72-746AE825D604}"/>
              </a:ext>
            </a:extLst>
          </p:cNvPr>
          <p:cNvPicPr>
            <a:picLocks noGrp="1" noChangeAspect="1"/>
          </p:cNvPicPr>
          <p:nvPr>
            <p:ph sz="quarter" idx="37"/>
          </p:nvPr>
        </p:nvPicPr>
        <p:blipFill>
          <a:blip r:embed="rId3"/>
          <a:stretch>
            <a:fillRect/>
          </a:stretch>
        </p:blipFill>
        <p:spPr>
          <a:xfrm>
            <a:off x="9755188" y="667698"/>
            <a:ext cx="1143000" cy="1134753"/>
          </a:xfrm>
        </p:spPr>
      </p:pic>
    </p:spTree>
    <p:extLst>
      <p:ext uri="{BB962C8B-B14F-4D97-AF65-F5344CB8AC3E}">
        <p14:creationId xmlns:p14="http://schemas.microsoft.com/office/powerpoint/2010/main" val="311128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2601" y="3079119"/>
            <a:ext cx="5914183" cy="2752725"/>
          </a:xfrm>
        </p:spPr>
        <p:txBody>
          <a:bodyPr/>
          <a:lstStyle/>
          <a:p>
            <a:pPr lvl="1"/>
            <a:r>
              <a:rPr lang="en-US" dirty="0">
                <a:solidFill>
                  <a:srgbClr val="FFFF00"/>
                </a:solidFill>
              </a:rPr>
              <a:t>Thank you for participating!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We hope you have a great time linking up all the clues.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Let the games begin! Good luck to all the teams!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31</TotalTime>
  <Words>425</Words>
  <Application>Microsoft Office PowerPoint</Application>
  <PresentationFormat>Widescreen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Nova</vt:lpstr>
      <vt:lpstr>Biome</vt:lpstr>
      <vt:lpstr>Calibri</vt:lpstr>
      <vt:lpstr>Custom</vt:lpstr>
      <vt:lpstr>-Where Clues Connects &amp; Fun Collects</vt:lpstr>
      <vt:lpstr>General Rules</vt:lpstr>
      <vt:lpstr>Round 1: Picture Connection</vt:lpstr>
      <vt:lpstr>Round 2: Sound Clues &amp; Live Act</vt:lpstr>
      <vt:lpstr>Round 3: Classroom Maze Craze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Yashu_ Devil</dc:creator>
  <cp:lastModifiedBy>Yashu_ Devil</cp:lastModifiedBy>
  <cp:revision>1</cp:revision>
  <dcterms:created xsi:type="dcterms:W3CDTF">2025-09-02T14:42:17Z</dcterms:created>
  <dcterms:modified xsi:type="dcterms:W3CDTF">2025-09-02T15:13:41Z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