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5FB0E5"/>
    <a:srgbClr val="E3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47" autoAdjust="0"/>
  </p:normalViewPr>
  <p:slideViewPr>
    <p:cSldViewPr snapToGrid="0">
      <p:cViewPr varScale="1">
        <p:scale>
          <a:sx n="116" d="100"/>
          <a:sy n="116" d="100"/>
        </p:scale>
        <p:origin x="72" y="3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C4E754B2-EA05-4644-83D1-4100AA79D41B}"/>
    <pc:docChg chg="modSld">
      <pc:chgData name="Jason Gaylord" userId="ba996850-9cea-4dc2-8bb2-50adfe3336b2" providerId="ADAL" clId="{C4E754B2-EA05-4644-83D1-4100AA79D41B}" dt="2019-12-03T18:00:21.004" v="30" actId="20577"/>
      <pc:docMkLst>
        <pc:docMk/>
      </pc:docMkLst>
      <pc:sldChg chg="modSp">
        <pc:chgData name="Jason Gaylord" userId="ba996850-9cea-4dc2-8bb2-50adfe3336b2" providerId="ADAL" clId="{C4E754B2-EA05-4644-83D1-4100AA79D41B}" dt="2019-12-03T18:00:21.004" v="30" actId="20577"/>
        <pc:sldMkLst>
          <pc:docMk/>
          <pc:sldMk cId="109857222" sldId="256"/>
        </pc:sldMkLst>
        <pc:spChg chg="mod">
          <ac:chgData name="Jason Gaylord" userId="ba996850-9cea-4dc2-8bb2-50adfe3336b2" providerId="ADAL" clId="{C4E754B2-EA05-4644-83D1-4100AA79D41B}" dt="2019-12-03T18:00:21.004" v="30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C4E754B2-EA05-4644-83D1-4100AA79D41B}" dt="2019-12-03T17:59:17.652" v="19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5FB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rgbClr val="121921"/>
          </a:solidFill>
          <a:ln>
            <a:solidFill>
              <a:srgbClr val="12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3868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    – 3-day conference plus lodging for less than 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Easy to get to from almost anywhere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In addition to the breakout sessions you get a great hallway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      track, attendee reception, game night and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of kids &amp; family sessions on Friday, free for families of attendees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Discounted Kalahari Waterpark room nights: stay, learn and play all in one place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3" y="136187"/>
            <a:ext cx="3977356" cy="772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E3F1FA"/>
                </a:solidFill>
                <a:latin typeface="Oswald"/>
                <a:cs typeface="Segoe UI"/>
              </a:rPr>
              <a:t>October 13-16, 2020 | Pocono Manor, PA</a:t>
            </a:r>
            <a:endParaRPr lang="en-US" sz="3200" dirty="0">
              <a:solidFill>
                <a:srgbClr val="E3F1FA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8" ma:contentTypeDescription="Create a new document." ma:contentTypeScope="" ma:versionID="5e9ec50265cf12f0cbc94e5c9a82f83b">
  <xsd:schema xmlns:xsd="http://www.w3.org/2001/XMLSchema" xmlns:xs="http://www.w3.org/2001/XMLSchema" xmlns:p="http://schemas.microsoft.com/office/2006/metadata/properties" xmlns:ns2="5d6f83c8-2d82-4d6b-ac82-2d841bcaa059" targetNamespace="http://schemas.microsoft.com/office/2006/metadata/properties" ma:root="true" ma:fieldsID="ce334f0cf5e5e6cc0316786e9d46672e" ns2:_="">
    <xsd:import namespace="5d6f83c8-2d82-4d6b-ac82-2d841bcaa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B10E5-7627-4FD5-A97B-540A90CE3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2564</TotalTime>
  <Words>116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Gaylord</cp:lastModifiedBy>
  <cp:revision>135</cp:revision>
  <dcterms:created xsi:type="dcterms:W3CDTF">2013-07-15T20:26:40Z</dcterms:created>
  <dcterms:modified xsi:type="dcterms:W3CDTF">2019-12-03T18:00:26Z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</Properties>
</file>