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98" d="100"/>
          <a:sy n="98" d="100"/>
        </p:scale>
        <p:origin x="63" y="6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B9BFEF42-2F86-4A3E-BD71-AD2A5CF8571B}"/>
    <pc:docChg chg="modSld">
      <pc:chgData name="Jason Gaylord" userId="ba996850-9cea-4dc2-8bb2-50adfe3336b2" providerId="ADAL" clId="{B9BFEF42-2F86-4A3E-BD71-AD2A5CF8571B}" dt="2021-09-09T02:13:09.226" v="17" actId="27107"/>
      <pc:docMkLst>
        <pc:docMk/>
      </pc:docMkLst>
      <pc:sldChg chg="modSp mod">
        <pc:chgData name="Jason Gaylord" userId="ba996850-9cea-4dc2-8bb2-50adfe3336b2" providerId="ADAL" clId="{B9BFEF42-2F86-4A3E-BD71-AD2A5CF8571B}" dt="2021-09-09T02:13:09.226" v="17" actId="27107"/>
        <pc:sldMkLst>
          <pc:docMk/>
          <pc:sldMk cId="109857222" sldId="256"/>
        </pc:sldMkLst>
        <pc:spChg chg="mod">
          <ac:chgData name="Jason Gaylord" userId="ba996850-9cea-4dc2-8bb2-50adfe3336b2" providerId="ADAL" clId="{B9BFEF42-2F86-4A3E-BD71-AD2A5CF8571B}" dt="2021-09-09T02:13:03.094" v="16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B9BFEF42-2F86-4A3E-BD71-AD2A5CF8571B}" dt="2021-09-09T02:13:09.226" v="17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sessions,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7-10, 2023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0" ma:contentTypeDescription="Create a new document." ma:contentTypeScope="" ma:versionID="f988986c2096f24cd4ce8f64bf0c3636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8c4294923c516e7aa149ecf8d19c35ab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35815F-401A-4661-BE69-524D2BF23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109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138</cp:revision>
  <dcterms:created xsi:type="dcterms:W3CDTF">2013-07-15T20:26:40Z</dcterms:created>
  <dcterms:modified xsi:type="dcterms:W3CDTF">2023-02-09T17:59:12Z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