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98" d="100"/>
          <a:sy n="98" d="100"/>
        </p:scale>
        <p:origin x="63" y="6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3cc25520-6f79-44b7-8862-b207f61d218b" providerId="ADAL" clId="{7B0B8543-D15B-4501-81FA-1C03869C8415}"/>
    <pc:docChg chg="custSel modSld">
      <pc:chgData name="Jason Gaylord" userId="3cc25520-6f79-44b7-8862-b207f61d218b" providerId="ADAL" clId="{7B0B8543-D15B-4501-81FA-1C03869C8415}" dt="2021-09-09T02:15:44.479" v="29" actId="27107"/>
      <pc:docMkLst>
        <pc:docMk/>
      </pc:docMkLst>
      <pc:sldChg chg="modSp mod">
        <pc:chgData name="Jason Gaylord" userId="3cc25520-6f79-44b7-8862-b207f61d218b" providerId="ADAL" clId="{7B0B8543-D15B-4501-81FA-1C03869C8415}" dt="2021-09-09T02:15:44.479" v="29" actId="27107"/>
        <pc:sldMkLst>
          <pc:docMk/>
          <pc:sldMk cId="109857222" sldId="256"/>
        </pc:sldMkLst>
        <pc:spChg chg="mod">
          <ac:chgData name="Jason Gaylord" userId="3cc25520-6f79-44b7-8862-b207f61d218b" providerId="ADAL" clId="{7B0B8543-D15B-4501-81FA-1C03869C8415}" dt="2021-09-09T02:15:40.251" v="28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3cc25520-6f79-44b7-8862-b207f61d218b" providerId="ADAL" clId="{7B0B8543-D15B-4501-81FA-1C03869C8415}" dt="2021-09-09T02:15:44.479" v="29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sessions,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November 7-10, 2023 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0" ma:contentTypeDescription="Create a new document." ma:contentTypeScope="" ma:versionID="f988986c2096f24cd4ce8f64bf0c3636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8c4294923c516e7aa149ecf8d19c35ab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F14442-A3AB-41B4-A4A5-2EDCB335C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109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138</cp:revision>
  <dcterms:created xsi:type="dcterms:W3CDTF">2013-07-15T20:26:40Z</dcterms:created>
  <dcterms:modified xsi:type="dcterms:W3CDTF">2023-02-09T17:59:34Z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