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C3C7"/>
    <a:srgbClr val="1ABC9C"/>
    <a:srgbClr val="233140"/>
    <a:srgbClr val="2C3E50"/>
    <a:srgbClr val="2C3E00"/>
    <a:srgbClr val="ECF0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 snapToObjects="1">
      <p:cViewPr varScale="1">
        <p:scale>
          <a:sx n="77" d="100"/>
          <a:sy n="77" d="100"/>
        </p:scale>
        <p:origin x="27" y="73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78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7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61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1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820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4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1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6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3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147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65BA1-F4B8-9540-BBE4-E6A7A0C5DA56}" type="datetimeFigureOut">
              <a:rPr lang="en-US" smtClean="0"/>
              <a:t>03/02/2017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81E53-DB50-7F4F-9975-0038E7D48E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3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techbash2017" TargetMode="External"/><Relationship Id="rId2" Type="http://schemas.openxmlformats.org/officeDocument/2006/relationships/hyperlink" Target="http://www.techbash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1961147"/>
            <a:ext cx="10515600" cy="4584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October 4-6, 2017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/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Kalahari Resorts and Convention Center</a:t>
            </a:r>
            <a:b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Pocono Manor, PA</a:t>
            </a:r>
          </a:p>
          <a:p>
            <a:pPr algn="ctr"/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2"/>
              </a:rPr>
              <a:t>www.techbash.com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</a:p>
          <a:p>
            <a:pPr algn="ctr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Discount Rate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($329) 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Ends 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June 30</a:t>
            </a:r>
            <a:r>
              <a:rPr lang="en-US" sz="36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 for Speakers 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 through April 23</a:t>
            </a:r>
            <a:r>
              <a:rPr lang="en-US" sz="3600" baseline="300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rd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3600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571500" indent="-571500">
              <a:buFont typeface="Arial" charset="0"/>
              <a:buChar char="•"/>
            </a:pPr>
            <a:r>
              <a:rPr lang="en-US" sz="36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Tickets: 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  <a:hlinkClick r:id="rId3"/>
              </a:rPr>
              <a:t>bit.ly/techbash2017</a:t>
            </a:r>
            <a:r>
              <a:rPr lang="en-US" sz="3600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36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7" name="Content Placeholder 3"/>
          <p:cNvPicPr>
            <a:picLocks noGrp="1"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061" y="0"/>
            <a:ext cx="5258573" cy="262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14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1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/>
        </p:nvSpPr>
        <p:spPr>
          <a:xfrm>
            <a:off x="862261" y="2285999"/>
            <a:ext cx="10515600" cy="4259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smtClean="0">
                <a:solidFill>
                  <a:srgbClr val="1ABC9C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www.techbash.com</a:t>
            </a:r>
            <a:r>
              <a:rPr lang="en-U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endParaRPr lang="en-US" dirty="0" smtClean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Discount Rate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($329) 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Ends 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June 30</a:t>
            </a:r>
            <a:r>
              <a:rPr lang="en-US" sz="3600" baseline="300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</a:t>
            </a:r>
            <a:endParaRPr lang="en-US" sz="3600" dirty="0">
              <a:solidFill>
                <a:srgbClr val="BDC3C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Call for Speakers 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open through April 23</a:t>
            </a:r>
            <a:r>
              <a:rPr lang="en-US" sz="3600" baseline="300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rd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US" sz="3600" dirty="0" smtClean="0">
              <a:solidFill>
                <a:srgbClr val="BDC3C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algn="ctr"/>
            <a:r>
              <a:rPr lang="en-US" sz="3600" dirty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Tickets: </a:t>
            </a:r>
            <a:r>
              <a:rPr lang="en-US" sz="3600" dirty="0" smtClean="0">
                <a:solidFill>
                  <a:srgbClr val="BDC3C7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bit.ly/techbash2017 </a:t>
            </a:r>
            <a:endParaRPr lang="en-US" sz="3600" dirty="0">
              <a:solidFill>
                <a:srgbClr val="BDC3C7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66939" y="0"/>
            <a:ext cx="2057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52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0000">
        <p:fade/>
      </p:transition>
    </mc:Choice>
    <mc:Fallback xmlns="">
      <p:transition spd="med" advClick="0" advTm="10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23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Open Sans Light</vt:lpstr>
      <vt:lpstr>Open Sans Semibold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Devin Rader</dc:creator>
  <cp:lastModifiedBy>Jason Gaylord</cp:lastModifiedBy>
  <cp:revision>24</cp:revision>
  <dcterms:created xsi:type="dcterms:W3CDTF">2016-09-28T10:47:29Z</dcterms:created>
  <dcterms:modified xsi:type="dcterms:W3CDTF">2017-03-03T03:21:46Z</dcterms:modified>
</cp:coreProperties>
</file>