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77" d="100"/>
          <a:sy n="77" d="100"/>
        </p:scale>
        <p:origin x="75" y="1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7/17/2018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59636" y="2285999"/>
            <a:ext cx="12046226" cy="425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ABC9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Room rates as low as $144 – Visit the website for details</a:t>
            </a: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bit.ly/techbash2018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053" y="0"/>
            <a:ext cx="1370222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27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28</cp:revision>
  <dcterms:created xsi:type="dcterms:W3CDTF">2016-09-28T10:47:29Z</dcterms:created>
  <dcterms:modified xsi:type="dcterms:W3CDTF">2018-07-18T01:49:55Z</dcterms:modified>
</cp:coreProperties>
</file>