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77" d="100"/>
          <a:sy n="77" d="100"/>
        </p:scale>
        <p:origin x="75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chbash2018" TargetMode="External"/><Relationship Id="rId2" Type="http://schemas.openxmlformats.org/officeDocument/2006/relationships/hyperlink" Target="http://www.techbash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1426265"/>
            <a:ext cx="10515600" cy="511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October 2-5, 2018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Kalahari Resorts and Convention Center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Pocono Manor, PA</a:t>
            </a:r>
          </a:p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Room Rates as low as $144. Visit the website for details.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bit.ly/techbash2018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61" y="0"/>
            <a:ext cx="5258572" cy="26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28</cp:revision>
  <dcterms:created xsi:type="dcterms:W3CDTF">2016-09-28T10:47:29Z</dcterms:created>
  <dcterms:modified xsi:type="dcterms:W3CDTF">2018-07-18T01:46:31Z</dcterms:modified>
</cp:coreProperties>
</file>