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C3C7"/>
    <a:srgbClr val="1ABC9C"/>
    <a:srgbClr val="233140"/>
    <a:srgbClr val="2C3E50"/>
    <a:srgbClr val="2C3E00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82" d="100"/>
          <a:sy n="82" d="100"/>
        </p:scale>
        <p:origin x="447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3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59636" y="2285999"/>
            <a:ext cx="12046226" cy="4259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1ABC9C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www.techbash.com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3600" dirty="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Room rates as low as $139 – Visit the website for details</a:t>
            </a:r>
          </a:p>
          <a:p>
            <a:pPr algn="ctr"/>
            <a:r>
              <a:rPr lang="en-US" sz="3600" dirty="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 Tickets at: bit.ly/techbash2017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66939" y="0"/>
            <a:ext cx="2057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2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27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 Light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Rader</dc:creator>
  <cp:lastModifiedBy>Jason Gaylord</cp:lastModifiedBy>
  <cp:revision>27</cp:revision>
  <dcterms:created xsi:type="dcterms:W3CDTF">2016-09-28T10:47:29Z</dcterms:created>
  <dcterms:modified xsi:type="dcterms:W3CDTF">2017-09-06T14:26:42Z</dcterms:modified>
</cp:coreProperties>
</file>