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1ABC9C"/>
    <a:srgbClr val="233140"/>
    <a:srgbClr val="2C3E50"/>
    <a:srgbClr val="2C3E0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24"/>
  </p:normalViewPr>
  <p:slideViewPr>
    <p:cSldViewPr snapToGrid="0" snapToObjects="1">
      <p:cViewPr varScale="1">
        <p:scale>
          <a:sx n="85" d="100"/>
          <a:sy n="85" d="100"/>
        </p:scale>
        <p:origin x="327" y="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BA1-F4B8-9540-BBE4-E6A7A0C5DA56}" type="datetimeFigureOut">
              <a:rPr lang="en-US" smtClean="0"/>
              <a:t>09/06/2017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chbash2017" TargetMode="External"/><Relationship Id="rId2" Type="http://schemas.openxmlformats.org/officeDocument/2006/relationships/hyperlink" Target="http://www.techbash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62261" y="1426265"/>
            <a:ext cx="10515600" cy="5118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October 4-6, 2017</a:t>
            </a:r>
            <a:b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Kalahari Resorts and Convention Center</a:t>
            </a:r>
            <a:b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Pocono Manor, PA</a:t>
            </a:r>
          </a:p>
          <a:p>
            <a:pPr algn="ctr"/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www.techbash.com</a:t>
            </a:r>
            <a:r>
              <a:rPr lang="en-US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ctr"/>
            <a:endParaRPr lang="en-U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Room Rates as low as $139. Visit the website for details.</a:t>
            </a: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Get Tickets at: </a:t>
            </a: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bit.ly/techbash2017</a:t>
            </a: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61" y="0"/>
            <a:ext cx="5258573" cy="26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3089</TotalTime>
  <Words>4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Open Sans Light</vt:lpstr>
      <vt:lpstr>Open Sans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Rader</dc:creator>
  <cp:lastModifiedBy>Jason Gaylord</cp:lastModifiedBy>
  <cp:revision>27</cp:revision>
  <dcterms:created xsi:type="dcterms:W3CDTF">2016-09-28T10:47:29Z</dcterms:created>
  <dcterms:modified xsi:type="dcterms:W3CDTF">2017-09-06T14:27:54Z</dcterms:modified>
</cp:coreProperties>
</file>