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921"/>
    <a:srgbClr val="5FB0E5"/>
    <a:srgbClr val="E3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47" autoAdjust="0"/>
  </p:normalViewPr>
  <p:slideViewPr>
    <p:cSldViewPr snapToGrid="0">
      <p:cViewPr varScale="1">
        <p:scale>
          <a:sx n="97" d="100"/>
          <a:sy n="97" d="100"/>
        </p:scale>
        <p:origin x="52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Gaylord" userId="ba996850-9cea-4dc2-8bb2-50adfe3336b2" providerId="ADAL" clId="{E517D784-9C63-4510-B8C6-FD54135DF751}"/>
    <pc:docChg chg="custSel modSld">
      <pc:chgData name="Jason Gaylord" userId="ba996850-9cea-4dc2-8bb2-50adfe3336b2" providerId="ADAL" clId="{E517D784-9C63-4510-B8C6-FD54135DF751}" dt="2019-08-30T13:39:54.137" v="53" actId="2085"/>
      <pc:docMkLst>
        <pc:docMk/>
      </pc:docMkLst>
      <pc:sldChg chg="modSp">
        <pc:chgData name="Jason Gaylord" userId="ba996850-9cea-4dc2-8bb2-50adfe3336b2" providerId="ADAL" clId="{E517D784-9C63-4510-B8C6-FD54135DF751}" dt="2019-08-30T13:39:54.137" v="53" actId="2085"/>
        <pc:sldMkLst>
          <pc:docMk/>
          <pc:sldMk cId="109857222" sldId="256"/>
        </pc:sldMkLst>
        <pc:spChg chg="mod">
          <ac:chgData name="Jason Gaylord" userId="ba996850-9cea-4dc2-8bb2-50adfe3336b2" providerId="ADAL" clId="{E517D784-9C63-4510-B8C6-FD54135DF751}" dt="2019-08-30T13:38:02.530" v="51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E517D784-9C63-4510-B8C6-FD54135DF751}" dt="2019-08-28T19:26:45.684" v="50" actId="1036"/>
          <ac:spMkLst>
            <pc:docMk/>
            <pc:sldMk cId="109857222" sldId="256"/>
            <ac:spMk id="12" creationId="{938AB65C-AA84-47D6-9062-85EA15816E10}"/>
          </ac:spMkLst>
        </pc:spChg>
        <pc:spChg chg="mod">
          <ac:chgData name="Jason Gaylord" userId="ba996850-9cea-4dc2-8bb2-50adfe3336b2" providerId="ADAL" clId="{E517D784-9C63-4510-B8C6-FD54135DF751}" dt="2019-08-30T13:39:54.137" v="53" actId="2085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E517D784-9C63-4510-B8C6-FD54135DF751}" dt="2019-08-30T13:39:38.932" v="52" actId="1036"/>
          <ac:picMkLst>
            <pc:docMk/>
            <pc:sldMk cId="109857222" sldId="256"/>
            <ac:picMk id="5" creationId="{5750C9C9-120D-4C81-BB23-3B8D109EA19A}"/>
          </ac:picMkLst>
        </pc:picChg>
      </pc:sldChg>
    </pc:docChg>
  </pc:docChgLst>
  <pc:docChgLst>
    <pc:chgData name="Jason Gaylord" userId="ba996850-9cea-4dc2-8bb2-50adfe3336b2" providerId="ADAL" clId="{FD79C72B-B254-484B-8FD6-50DE92899AE2}"/>
    <pc:docChg chg="custSel modSld">
      <pc:chgData name="Jason Gaylord" userId="ba996850-9cea-4dc2-8bb2-50adfe3336b2" providerId="ADAL" clId="{FD79C72B-B254-484B-8FD6-50DE92899AE2}" dt="2019-08-28T03:57:53.180" v="342" actId="1076"/>
      <pc:docMkLst>
        <pc:docMk/>
      </pc:docMkLst>
      <pc:sldChg chg="addSp delSp modSp">
        <pc:chgData name="Jason Gaylord" userId="ba996850-9cea-4dc2-8bb2-50adfe3336b2" providerId="ADAL" clId="{FD79C72B-B254-484B-8FD6-50DE92899AE2}" dt="2019-08-28T03:57:53.180" v="342" actId="1076"/>
        <pc:sldMkLst>
          <pc:docMk/>
          <pc:sldMk cId="109857222" sldId="256"/>
        </pc:sldMkLst>
        <pc:spChg chg="add mod ord">
          <ac:chgData name="Jason Gaylord" userId="ba996850-9cea-4dc2-8bb2-50adfe3336b2" providerId="ADAL" clId="{FD79C72B-B254-484B-8FD6-50DE92899AE2}" dt="2019-08-28T03:40:21.263" v="10" actId="14100"/>
          <ac:spMkLst>
            <pc:docMk/>
            <pc:sldMk cId="109857222" sldId="256"/>
            <ac:spMk id="2" creationId="{47ADA133-D8C7-4CA7-8F73-DBA01B8D925C}"/>
          </ac:spMkLst>
        </pc:spChg>
        <pc:spChg chg="mod">
          <ac:chgData name="Jason Gaylord" userId="ba996850-9cea-4dc2-8bb2-50adfe3336b2" providerId="ADAL" clId="{FD79C72B-B254-484B-8FD6-50DE92899AE2}" dt="2019-08-28T03:57:34.507" v="341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FD79C72B-B254-484B-8FD6-50DE92899AE2}" dt="2019-08-28T03:57:53.180" v="342" actId="1076"/>
          <ac:spMkLst>
            <pc:docMk/>
            <pc:sldMk cId="109857222" sldId="256"/>
            <ac:spMk id="9" creationId="{3E93AAE9-B6FF-416F-900F-43D38126E2F1}"/>
          </ac:spMkLst>
        </pc:spChg>
        <pc:spChg chg="add mod">
          <ac:chgData name="Jason Gaylord" userId="ba996850-9cea-4dc2-8bb2-50adfe3336b2" providerId="ADAL" clId="{FD79C72B-B254-484B-8FD6-50DE92899AE2}" dt="2019-08-28T03:47:24.997" v="121" actId="1076"/>
          <ac:spMkLst>
            <pc:docMk/>
            <pc:sldMk cId="109857222" sldId="256"/>
            <ac:spMk id="12" creationId="{938AB65C-AA84-47D6-9062-85EA15816E10}"/>
          </ac:spMkLst>
        </pc:spChg>
        <pc:spChg chg="add mod ord">
          <ac:chgData name="Jason Gaylord" userId="ba996850-9cea-4dc2-8bb2-50adfe3336b2" providerId="ADAL" clId="{FD79C72B-B254-484B-8FD6-50DE92899AE2}" dt="2019-08-28T03:48:53.340" v="123" actId="167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FD79C72B-B254-484B-8FD6-50DE92899AE2}" dt="2019-08-28T03:56:23.361" v="304" actId="1076"/>
          <ac:picMkLst>
            <pc:docMk/>
            <pc:sldMk cId="109857222" sldId="256"/>
            <ac:picMk id="4" creationId="{2F15CFF6-EB6F-4E50-BCC9-09B91C4E1B1C}"/>
          </ac:picMkLst>
        </pc:picChg>
        <pc:picChg chg="add mod">
          <ac:chgData name="Jason Gaylord" userId="ba996850-9cea-4dc2-8bb2-50adfe3336b2" providerId="ADAL" clId="{FD79C72B-B254-484B-8FD6-50DE92899AE2}" dt="2019-08-28T03:43:52.124" v="22" actId="14100"/>
          <ac:picMkLst>
            <pc:docMk/>
            <pc:sldMk cId="109857222" sldId="256"/>
            <ac:picMk id="5" creationId="{5750C9C9-120D-4C81-BB23-3B8D109EA19A}"/>
          </ac:picMkLst>
        </pc:picChg>
        <pc:picChg chg="del">
          <ac:chgData name="Jason Gaylord" userId="ba996850-9cea-4dc2-8bb2-50adfe3336b2" providerId="ADAL" clId="{FD79C72B-B254-484B-8FD6-50DE92899AE2}" dt="2019-08-28T03:43:43.274" v="20" actId="478"/>
          <ac:picMkLst>
            <pc:docMk/>
            <pc:sldMk cId="109857222" sldId="256"/>
            <ac:picMk id="6" creationId="{D1DC4C6B-6008-4B25-9ED0-124BEA9F4D35}"/>
          </ac:picMkLst>
        </pc:picChg>
        <pc:picChg chg="mod">
          <ac:chgData name="Jason Gaylord" userId="ba996850-9cea-4dc2-8bb2-50adfe3336b2" providerId="ADAL" clId="{FD79C72B-B254-484B-8FD6-50DE92899AE2}" dt="2019-08-28T03:56:28.133" v="305" actId="1076"/>
          <ac:picMkLst>
            <pc:docMk/>
            <pc:sldMk cId="109857222" sldId="256"/>
            <ac:picMk id="10" creationId="{A92F3EB1-8376-4601-B443-DFB7DE3FFAA7}"/>
          </ac:picMkLst>
        </pc:picChg>
        <pc:picChg chg="add mod">
          <ac:chgData name="Jason Gaylord" userId="ba996850-9cea-4dc2-8bb2-50adfe3336b2" providerId="ADAL" clId="{FD79C72B-B254-484B-8FD6-50DE92899AE2}" dt="2019-08-28T03:44:01.119" v="31" actId="103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oe Kuemerle" userId="S::joe@techbash.com::45c9188c-4887-4093-9a74-256767788029" providerId="AD" clId="Web-{4AC538A9-D0A6-6706-0E1A-4E31822F7343}"/>
    <pc:docChg chg="modSld">
      <pc:chgData name="Joe Kuemerle" userId="S::joe@techbash.com::45c9188c-4887-4093-9a74-256767788029" providerId="AD" clId="Web-{4AC538A9-D0A6-6706-0E1A-4E31822F7343}" dt="2019-08-28T15:54:55.345" v="80" actId="20577"/>
      <pc:docMkLst>
        <pc:docMk/>
      </pc:docMkLst>
      <pc:sldChg chg="modSp">
        <pc:chgData name="Joe Kuemerle" userId="S::joe@techbash.com::45c9188c-4887-4093-9a74-256767788029" providerId="AD" clId="Web-{4AC538A9-D0A6-6706-0E1A-4E31822F7343}" dt="2019-08-28T15:54:55.345" v="79" actId="20577"/>
        <pc:sldMkLst>
          <pc:docMk/>
          <pc:sldMk cId="109857222" sldId="256"/>
        </pc:sldMkLst>
        <pc:spChg chg="mod">
          <ac:chgData name="Joe Kuemerle" userId="S::joe@techbash.com::45c9188c-4887-4093-9a74-256767788029" providerId="AD" clId="Web-{4AC538A9-D0A6-6706-0E1A-4E31822F7343}" dt="2019-08-28T15:54:55.345" v="79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oe Kuemerle" userId="S::joe@techbash.com::45c9188c-4887-4093-9a74-256767788029" providerId="AD" clId="Web-{4AC538A9-D0A6-6706-0E1A-4E31822F7343}" dt="2019-08-28T14:31:32.625" v="78" actId="1076"/>
          <ac:spMkLst>
            <pc:docMk/>
            <pc:sldMk cId="109857222" sldId="256"/>
            <ac:spMk id="12" creationId="{938AB65C-AA84-47D6-9062-85EA15816E10}"/>
          </ac:spMkLst>
        </pc:spChg>
        <pc:picChg chg="mod">
          <ac:chgData name="Joe Kuemerle" userId="S::joe@techbash.com::45c9188c-4887-4093-9a74-256767788029" providerId="AD" clId="Web-{4AC538A9-D0A6-6706-0E1A-4E31822F7343}" dt="2019-08-28T14:31:07.388" v="71" actId="107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ason Gaylord" userId="ba996850-9cea-4dc2-8bb2-50adfe3336b2" providerId="ADAL" clId="{B9BFEF42-2F86-4A3E-BD71-AD2A5CF8571B}"/>
    <pc:docChg chg="modSld">
      <pc:chgData name="Jason Gaylord" userId="ba996850-9cea-4dc2-8bb2-50adfe3336b2" providerId="ADAL" clId="{B9BFEF42-2F86-4A3E-BD71-AD2A5CF8571B}" dt="2021-09-09T02:13:09.226" v="17" actId="27107"/>
      <pc:docMkLst>
        <pc:docMk/>
      </pc:docMkLst>
      <pc:sldChg chg="modSp mod">
        <pc:chgData name="Jason Gaylord" userId="ba996850-9cea-4dc2-8bb2-50adfe3336b2" providerId="ADAL" clId="{B9BFEF42-2F86-4A3E-BD71-AD2A5CF8571B}" dt="2021-09-09T02:13:09.226" v="17" actId="27107"/>
        <pc:sldMkLst>
          <pc:docMk/>
          <pc:sldMk cId="109857222" sldId="256"/>
        </pc:sldMkLst>
        <pc:spChg chg="mod">
          <ac:chgData name="Jason Gaylord" userId="ba996850-9cea-4dc2-8bb2-50adfe3336b2" providerId="ADAL" clId="{B9BFEF42-2F86-4A3E-BD71-AD2A5CF8571B}" dt="2021-09-09T02:13:03.094" v="16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B9BFEF42-2F86-4A3E-BD71-AD2A5CF8571B}" dt="2021-09-09T02:13:09.226" v="17" actId="2710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Jason Gaylord" userId="ba996850-9cea-4dc2-8bb2-50adfe3336b2" providerId="ADAL" clId="{C4E754B2-EA05-4644-83D1-4100AA79D41B}"/>
    <pc:docChg chg="modSld">
      <pc:chgData name="Jason Gaylord" userId="ba996850-9cea-4dc2-8bb2-50adfe3336b2" providerId="ADAL" clId="{C4E754B2-EA05-4644-83D1-4100AA79D41B}" dt="2019-12-03T18:00:21.004" v="30" actId="20577"/>
      <pc:docMkLst>
        <pc:docMk/>
      </pc:docMkLst>
      <pc:sldChg chg="modSp">
        <pc:chgData name="Jason Gaylord" userId="ba996850-9cea-4dc2-8bb2-50adfe3336b2" providerId="ADAL" clId="{C4E754B2-EA05-4644-83D1-4100AA79D41B}" dt="2019-12-03T18:00:21.004" v="30" actId="20577"/>
        <pc:sldMkLst>
          <pc:docMk/>
          <pc:sldMk cId="109857222" sldId="256"/>
        </pc:sldMkLst>
        <pc:spChg chg="mod">
          <ac:chgData name="Jason Gaylord" userId="ba996850-9cea-4dc2-8bb2-50adfe3336b2" providerId="ADAL" clId="{C4E754B2-EA05-4644-83D1-4100AA79D41B}" dt="2019-12-03T18:00:21.004" v="30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C4E754B2-EA05-4644-83D1-4100AA79D41B}" dt="2019-12-03T17:59:17.652" v="19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ash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3"/>
            <a:ext cx="12192000" cy="5735697"/>
          </a:xfrm>
          <a:prstGeom prst="rect">
            <a:avLst/>
          </a:prstGeom>
          <a:solidFill>
            <a:srgbClr val="5FB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-1"/>
            <a:ext cx="12192000" cy="1050587"/>
          </a:xfrm>
          <a:prstGeom prst="rect">
            <a:avLst/>
          </a:prstGeom>
          <a:solidFill>
            <a:srgbClr val="121921"/>
          </a:solidFill>
          <a:ln>
            <a:solidFill>
              <a:srgbClr val="121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965" y="1290158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2" y="1334645"/>
            <a:ext cx="11153775" cy="42920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Great speakers with top content</a:t>
            </a:r>
            <a:endParaRPr lang="en-US" sz="2400" dirty="0">
              <a:cs typeface="Calibri" panose="020F0502020204030204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        - 3-day conference plus lodging </a:t>
            </a:r>
            <a:r>
              <a:rPr lang="en-US" sz="220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for less than $1500 </a:t>
            </a:r>
            <a:endParaRPr lang="en-US" sz="2200" dirty="0">
              <a:solidFill>
                <a:srgbClr val="121921"/>
              </a:solidFill>
              <a:latin typeface="Source Sans Pro"/>
              <a:ea typeface="Source Sans Pro"/>
              <a:cs typeface="Arial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Full-day deep dive preconference sessions available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Easy travel from almost anywhere</a:t>
            </a:r>
            <a:endParaRPr lang="en-US" sz="2200" dirty="0">
              <a:solidFill>
                <a:srgbClr val="121921"/>
              </a:solidFill>
              <a:latin typeface="Source Sans Pro"/>
              <a:ea typeface="Source Sans Pro"/>
              <a:cs typeface="Calibri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World-class keynotes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In addition to the sessions, you get a great hallway </a:t>
            </a:r>
            <a:endParaRPr lang="en-US" sz="2200" dirty="0">
              <a:solidFill>
                <a:srgbClr val="12192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</a:endParaRP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     Track, amazing food, attendee Welcome Reception, Game Night &amp; more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Family Day Friday - full day of kids' sessions, free for attendees' families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Discounted Kalahari Resort rooms with water park access: stay, learn &amp; play all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1" y="6194580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238" y="4077181"/>
            <a:ext cx="1371600" cy="16954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3" y="136187"/>
            <a:ext cx="3977356" cy="772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7" y="302926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E3F1FA"/>
                </a:solidFill>
                <a:latin typeface="Oswald"/>
                <a:cs typeface="Segoe UI"/>
              </a:rPr>
              <a:t>November 4-7, 2025 | Pocono Manor, PA</a:t>
            </a:r>
            <a:endParaRPr lang="en-US" sz="3200" dirty="0">
              <a:solidFill>
                <a:srgbClr val="E3F1FA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A5F181A57D04B851B5B9949762B98" ma:contentTypeVersion="16" ma:contentTypeDescription="Create a new document." ma:contentTypeScope="" ma:versionID="692beacaebcd455584ede111235fb0a1">
  <xsd:schema xmlns:xsd="http://www.w3.org/2001/XMLSchema" xmlns:xs="http://www.w3.org/2001/XMLSchema" xmlns:p="http://schemas.microsoft.com/office/2006/metadata/properties" xmlns:ns2="5d6f83c8-2d82-4d6b-ac82-2d841bcaa059" xmlns:ns3="bdb67740-1632-434d-aee7-44a685137151" targetNamespace="http://schemas.microsoft.com/office/2006/metadata/properties" ma:root="true" ma:fieldsID="ec83b577e049f8499bb2e9c3bde541fb" ns2:_="" ns3:_="">
    <xsd:import namespace="5d6f83c8-2d82-4d6b-ac82-2d841bcaa059"/>
    <xsd:import namespace="bdb67740-1632-434d-aee7-44a6851371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83c8-2d82-4d6b-ac82-2d841bcaa0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13affbb-f4fe-443c-9985-b7e34b10f2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b67740-1632-434d-aee7-44a685137151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5552dab5-0002-4383-9782-e77fdc8d0faa}" ma:internalName="TaxCatchAll" ma:showField="CatchAllData" ma:web="bdb67740-1632-434d-aee7-44a6851371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6f83c8-2d82-4d6b-ac82-2d841bcaa059">
      <Terms xmlns="http://schemas.microsoft.com/office/infopath/2007/PartnerControls"/>
    </lcf76f155ced4ddcb4097134ff3c332f>
    <TaxCatchAll xmlns="bdb67740-1632-434d-aee7-44a685137151" xsi:nil="true"/>
  </documentManagement>
</p:properties>
</file>

<file path=customXml/itemProps1.xml><?xml version="1.0" encoding="utf-8"?>
<ds:datastoreItem xmlns:ds="http://schemas.openxmlformats.org/officeDocument/2006/customXml" ds:itemID="{D1C9E47E-FBCC-4C37-95FB-BAE9766DCA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7E3697-25B5-4354-B8EA-D62BB85134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83c8-2d82-4d6b-ac82-2d841bcaa059"/>
    <ds:schemaRef ds:uri="bdb67740-1632-434d-aee7-44a6851371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BEFB0F-4CF2-4601-9584-44A13209BB8D}">
  <ds:schemaRefs>
    <ds:schemaRef ds:uri="http://schemas.microsoft.com/office/2006/metadata/properties"/>
    <ds:schemaRef ds:uri="http://schemas.microsoft.com/office/infopath/2007/PartnerControls"/>
    <ds:schemaRef ds:uri="5d6f83c8-2d82-4d6b-ac82-2d841bcaa059"/>
    <ds:schemaRef ds:uri="bdb67740-1632-434d-aee7-44a68513715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2567</TotalTime>
  <Words>113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Oswald</vt:lpstr>
      <vt:lpstr>Source Sans Pro</vt:lpstr>
      <vt:lpstr>Source Sans Pro Black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Jason Gaylord</cp:lastModifiedBy>
  <cp:revision>140</cp:revision>
  <dcterms:created xsi:type="dcterms:W3CDTF">2013-07-15T20:26:40Z</dcterms:created>
  <dcterms:modified xsi:type="dcterms:W3CDTF">2025-03-11T14:54:11Z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0x010100B80A5F181A57D04B851B5B9949762B98</vt:lpwstr>
  </property>
  <property fmtid="{D5CDD505-2E9C-101B-9397-08002B2CF9AE}" pid="3" name="MSIP_Label_0e335131-e870-4d0a-bc8d-136e709b453c_Enabled">
    <vt:lpwstr>true</vt:lpwstr>
  </property>
  <property fmtid="{D5CDD505-2E9C-101B-9397-08002B2CF9AE}" pid="4" name="MSIP_Label_0e335131-e870-4d0a-bc8d-136e709b453c_SetDate">
    <vt:lpwstr>2025-03-11T14:54:11Z</vt:lpwstr>
  </property>
  <property fmtid="{D5CDD505-2E9C-101B-9397-08002B2CF9AE}" pid="5" name="MSIP_Label_0e335131-e870-4d0a-bc8d-136e709b453c_Method">
    <vt:lpwstr>Standard</vt:lpwstr>
  </property>
  <property fmtid="{D5CDD505-2E9C-101B-9397-08002B2CF9AE}" pid="6" name="MSIP_Label_0e335131-e870-4d0a-bc8d-136e709b453c_Name">
    <vt:lpwstr>defa4170-0d19-0005-0003-bc88714345d2</vt:lpwstr>
  </property>
  <property fmtid="{D5CDD505-2E9C-101B-9397-08002B2CF9AE}" pid="7" name="MSIP_Label_0e335131-e870-4d0a-bc8d-136e709b453c_SiteId">
    <vt:lpwstr>d21ebc54-94dd-4169-ba8c-b68177a7918b</vt:lpwstr>
  </property>
  <property fmtid="{D5CDD505-2E9C-101B-9397-08002B2CF9AE}" pid="8" name="MSIP_Label_0e335131-e870-4d0a-bc8d-136e709b453c_ActionId">
    <vt:lpwstr>2fe64fa8-79ee-4467-9e32-19eac7d78017</vt:lpwstr>
  </property>
  <property fmtid="{D5CDD505-2E9C-101B-9397-08002B2CF9AE}" pid="9" name="MSIP_Label_0e335131-e870-4d0a-bc8d-136e709b453c_ContentBits">
    <vt:lpwstr>0</vt:lpwstr>
  </property>
  <property fmtid="{D5CDD505-2E9C-101B-9397-08002B2CF9AE}" pid="10" name="MSIP_Label_0e335131-e870-4d0a-bc8d-136e709b453c_Tag">
    <vt:lpwstr>10, 3, 0, 1</vt:lpwstr>
  </property>
</Properties>
</file>