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E3F1FA"/>
    <a:srgbClr val="5FB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A79CE-A5C6-D6D8-A39F-967E9F6B3658}" v="239" dt="2024-02-01T16:41:44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47" autoAdjust="0"/>
  </p:normalViewPr>
  <p:slideViewPr>
    <p:cSldViewPr snapToGrid="0">
      <p:cViewPr varScale="1">
        <p:scale>
          <a:sx n="97" d="100"/>
          <a:sy n="97" d="100"/>
        </p:scale>
        <p:origin x="52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5431FBC4-2B18-4147-BD9A-7E43180273A6}"/>
    <pc:docChg chg="modSld">
      <pc:chgData name="Jason Gaylord" userId="ba996850-9cea-4dc2-8bb2-50adfe3336b2" providerId="ADAL" clId="{5431FBC4-2B18-4147-BD9A-7E43180273A6}" dt="2019-12-03T18:05:24.798" v="24" actId="20577"/>
      <pc:docMkLst>
        <pc:docMk/>
      </pc:docMkLst>
      <pc:sldChg chg="modSp">
        <pc:chgData name="Jason Gaylord" userId="ba996850-9cea-4dc2-8bb2-50adfe3336b2" providerId="ADAL" clId="{5431FBC4-2B18-4147-BD9A-7E43180273A6}" dt="2019-12-03T18:05:24.798" v="24" actId="20577"/>
        <pc:sldMkLst>
          <pc:docMk/>
          <pc:sldMk cId="109857222" sldId="256"/>
        </pc:sldMkLst>
        <pc:spChg chg="mod">
          <ac:chgData name="Jason Gaylord" userId="ba996850-9cea-4dc2-8bb2-50adfe3336b2" providerId="ADAL" clId="{5431FBC4-2B18-4147-BD9A-7E43180273A6}" dt="2019-12-03T18:05:24.798" v="24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5431FBC4-2B18-4147-BD9A-7E43180273A6}" dt="2019-12-03T18:05:13.097" v="16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oe Kuemerle" userId="S::joe@techbash.com::45c9188c-4887-4093-9a74-256767788029" providerId="AD" clId="Web-{FE57986F-E8A4-27D3-D383-D8874EA1F913}"/>
    <pc:docChg chg="modSld">
      <pc:chgData name="Joe Kuemerle" userId="S::joe@techbash.com::45c9188c-4887-4093-9a74-256767788029" providerId="AD" clId="Web-{FE57986F-E8A4-27D3-D383-D8874EA1F913}" dt="2023-07-20T13:09:34.313" v="4" actId="20577"/>
      <pc:docMkLst>
        <pc:docMk/>
      </pc:docMkLst>
      <pc:sldChg chg="modSp">
        <pc:chgData name="Joe Kuemerle" userId="S::joe@techbash.com::45c9188c-4887-4093-9a74-256767788029" providerId="AD" clId="Web-{FE57986F-E8A4-27D3-D383-D8874EA1F913}" dt="2023-07-20T13:09:34.313" v="4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FE57986F-E8A4-27D3-D383-D8874EA1F913}" dt="2023-07-20T13:09:34.313" v="4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3cc25520-6f79-44b7-8862-b207f61d218b" providerId="ADAL" clId="{7B0B8543-D15B-4501-81FA-1C03869C8415}"/>
    <pc:docChg chg="custSel modSld">
      <pc:chgData name="Jason Gaylord" userId="3cc25520-6f79-44b7-8862-b207f61d218b" providerId="ADAL" clId="{7B0B8543-D15B-4501-81FA-1C03869C8415}" dt="2021-09-09T02:15:44.479" v="29" actId="27107"/>
      <pc:docMkLst>
        <pc:docMk/>
      </pc:docMkLst>
      <pc:sldChg chg="modSp mod">
        <pc:chgData name="Jason Gaylord" userId="3cc25520-6f79-44b7-8862-b207f61d218b" providerId="ADAL" clId="{7B0B8543-D15B-4501-81FA-1C03869C8415}" dt="2021-09-09T02:15:44.479" v="29" actId="27107"/>
        <pc:sldMkLst>
          <pc:docMk/>
          <pc:sldMk cId="109857222" sldId="256"/>
        </pc:sldMkLst>
        <pc:spChg chg="mod">
          <ac:chgData name="Jason Gaylord" userId="3cc25520-6f79-44b7-8862-b207f61d218b" providerId="ADAL" clId="{7B0B8543-D15B-4501-81FA-1C03869C8415}" dt="2021-09-09T02:15:40.251" v="28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3cc25520-6f79-44b7-8862-b207f61d218b" providerId="ADAL" clId="{7B0B8543-D15B-4501-81FA-1C03869C8415}" dt="2021-09-09T02:15:44.479" v="29" actId="2710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clId="Web-{5D3A79CE-A5C6-D6D8-A39F-967E9F6B3658}"/>
    <pc:docChg chg="modSld">
      <pc:chgData name="" userId="" providerId="" clId="Web-{5D3A79CE-A5C6-D6D8-A39F-967E9F6B3658}" dt="2024-02-01T16:35:04.378" v="2" actId="20577"/>
      <pc:docMkLst>
        <pc:docMk/>
      </pc:docMkLst>
      <pc:sldChg chg="modSp">
        <pc:chgData name="" userId="" providerId="" clId="Web-{5D3A79CE-A5C6-D6D8-A39F-967E9F6B3658}" dt="2024-02-01T16:35:04.378" v="2" actId="20577"/>
        <pc:sldMkLst>
          <pc:docMk/>
          <pc:sldMk cId="109857222" sldId="256"/>
        </pc:sldMkLst>
        <pc:spChg chg="mod">
          <ac:chgData name="" userId="" providerId="" clId="Web-{5D3A79CE-A5C6-D6D8-A39F-967E9F6B3658}" dt="2024-02-01T16:35:04.378" v="2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Alvin Ashcraft" userId="S::alvin@techbash.com::8117b39e-479b-4d81-9504-dbf96e7fa0ac" providerId="AD" clId="Web-{5D3A79CE-A5C6-D6D8-A39F-967E9F6B3658}"/>
    <pc:docChg chg="modSld">
      <pc:chgData name="Alvin Ashcraft" userId="S::alvin@techbash.com::8117b39e-479b-4d81-9504-dbf96e7fa0ac" providerId="AD" clId="Web-{5D3A79CE-A5C6-D6D8-A39F-967E9F6B3658}" dt="2024-02-01T16:41:41.366" v="119" actId="20577"/>
      <pc:docMkLst>
        <pc:docMk/>
      </pc:docMkLst>
      <pc:sldChg chg="modSp">
        <pc:chgData name="Alvin Ashcraft" userId="S::alvin@techbash.com::8117b39e-479b-4d81-9504-dbf96e7fa0ac" providerId="AD" clId="Web-{5D3A79CE-A5C6-D6D8-A39F-967E9F6B3658}" dt="2024-02-01T16:41:41.366" v="119" actId="20577"/>
        <pc:sldMkLst>
          <pc:docMk/>
          <pc:sldMk cId="109857222" sldId="256"/>
        </pc:sldMkLst>
        <pc:spChg chg="mod">
          <ac:chgData name="Alvin Ashcraft" userId="S::alvin@techbash.com::8117b39e-479b-4d81-9504-dbf96e7fa0ac" providerId="AD" clId="Web-{5D3A79CE-A5C6-D6D8-A39F-967E9F6B3658}" dt="2024-02-01T16:41:41.366" v="11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Alvin Ashcraft" userId="S::alvin@techbash.com::8117b39e-479b-4d81-9504-dbf96e7fa0ac" providerId="AD" clId="Web-{5D3A79CE-A5C6-D6D8-A39F-967E9F6B3658}" dt="2024-02-01T16:35:18.128" v="5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E3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42919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  <a:endParaRPr lang="en-US" dirty="0">
              <a:cs typeface="Calibri" panose="020F0502020204030204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        - 3-day conference plus lodging for less than $1500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Full-day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Easy travel from almost anywhere</a:t>
            </a:r>
            <a:endParaRPr lang="en-US" sz="2200" dirty="0">
              <a:solidFill>
                <a:srgbClr val="121921"/>
              </a:solidFill>
              <a:latin typeface="Source Sans Pro"/>
              <a:ea typeface="Source Sans Pro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World-class keynotes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In addition to the sessions, you get a great hallway 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</a:endParaRP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 Track, amazing food, attendee Welcome Reception, Game Night &amp;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Family Day Friday - full day of kids' sessions, free for attendees' families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Discounted Kalahari Resort rooms with water park access: stay, learn &amp; play all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93" y="136187"/>
            <a:ext cx="3977356" cy="772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121921"/>
                </a:solidFill>
                <a:latin typeface="Oswald"/>
                <a:cs typeface="Segoe UI"/>
              </a:rPr>
              <a:t>November 4-7, 2025 | Pocono Manor, PA</a:t>
            </a:r>
            <a:endParaRPr lang="en-US" sz="3200" dirty="0">
              <a:solidFill>
                <a:srgbClr val="121921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16" ma:contentTypeDescription="Create a new document." ma:contentTypeScope="" ma:versionID="692beacaebcd455584ede111235fb0a1">
  <xsd:schema xmlns:xsd="http://www.w3.org/2001/XMLSchema" xmlns:xs="http://www.w3.org/2001/XMLSchema" xmlns:p="http://schemas.microsoft.com/office/2006/metadata/properties" xmlns:ns2="5d6f83c8-2d82-4d6b-ac82-2d841bcaa059" xmlns:ns3="bdb67740-1632-434d-aee7-44a685137151" targetNamespace="http://schemas.microsoft.com/office/2006/metadata/properties" ma:root="true" ma:fieldsID="ec83b577e049f8499bb2e9c3bde541fb" ns2:_="" ns3:_="">
    <xsd:import namespace="5d6f83c8-2d82-4d6b-ac82-2d841bcaa059"/>
    <xsd:import namespace="bdb67740-1632-434d-aee7-44a6851371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13affbb-f4fe-443c-9985-b7e34b10f2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67740-1632-434d-aee7-44a685137151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5552dab5-0002-4383-9782-e77fdc8d0faa}" ma:internalName="TaxCatchAll" ma:showField="CatchAllData" ma:web="bdb67740-1632-434d-aee7-44a6851371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6f83c8-2d82-4d6b-ac82-2d841bcaa059">
      <Terms xmlns="http://schemas.microsoft.com/office/infopath/2007/PartnerControls"/>
    </lcf76f155ced4ddcb4097134ff3c332f>
    <TaxCatchAll xmlns="bdb67740-1632-434d-aee7-44a685137151" xsi:nil="true"/>
  </documentManagement>
</p:properties>
</file>

<file path=customXml/itemProps1.xml><?xml version="1.0" encoding="utf-8"?>
<ds:datastoreItem xmlns:ds="http://schemas.openxmlformats.org/officeDocument/2006/customXml" ds:itemID="{D37C5F3F-A398-4B1E-8141-0FF08DBD1F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bdb67740-1632-434d-aee7-44a6851371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  <ds:schemaRef ds:uri="5d6f83c8-2d82-4d6b-ac82-2d841bcaa059"/>
    <ds:schemaRef ds:uri="bdb67740-1632-434d-aee7-44a68513715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</TotalTime>
  <Words>113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Gaylord</cp:lastModifiedBy>
  <cp:revision>175</cp:revision>
  <dcterms:created xsi:type="dcterms:W3CDTF">2013-07-15T20:26:40Z</dcterms:created>
  <dcterms:modified xsi:type="dcterms:W3CDTF">2025-03-11T14:53:42Z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  <property fmtid="{D5CDD505-2E9C-101B-9397-08002B2CF9AE}" pid="3" name="MediaServiceImageTags">
    <vt:lpwstr/>
  </property>
  <property fmtid="{D5CDD505-2E9C-101B-9397-08002B2CF9AE}" pid="4" name="MSIP_Label_0e335131-e870-4d0a-bc8d-136e709b453c_Enabled">
    <vt:lpwstr>true</vt:lpwstr>
  </property>
  <property fmtid="{D5CDD505-2E9C-101B-9397-08002B2CF9AE}" pid="5" name="MSIP_Label_0e335131-e870-4d0a-bc8d-136e709b453c_SetDate">
    <vt:lpwstr>2025-03-11T14:53:42Z</vt:lpwstr>
  </property>
  <property fmtid="{D5CDD505-2E9C-101B-9397-08002B2CF9AE}" pid="6" name="MSIP_Label_0e335131-e870-4d0a-bc8d-136e709b453c_Method">
    <vt:lpwstr>Standard</vt:lpwstr>
  </property>
  <property fmtid="{D5CDD505-2E9C-101B-9397-08002B2CF9AE}" pid="7" name="MSIP_Label_0e335131-e870-4d0a-bc8d-136e709b453c_Name">
    <vt:lpwstr>defa4170-0d19-0005-0003-bc88714345d2</vt:lpwstr>
  </property>
  <property fmtid="{D5CDD505-2E9C-101B-9397-08002B2CF9AE}" pid="8" name="MSIP_Label_0e335131-e870-4d0a-bc8d-136e709b453c_SiteId">
    <vt:lpwstr>d21ebc54-94dd-4169-ba8c-b68177a7918b</vt:lpwstr>
  </property>
  <property fmtid="{D5CDD505-2E9C-101B-9397-08002B2CF9AE}" pid="9" name="MSIP_Label_0e335131-e870-4d0a-bc8d-136e709b453c_ActionId">
    <vt:lpwstr>83abee40-f814-48ff-adb6-860efa422552</vt:lpwstr>
  </property>
  <property fmtid="{D5CDD505-2E9C-101B-9397-08002B2CF9AE}" pid="10" name="MSIP_Label_0e335131-e870-4d0a-bc8d-136e709b453c_ContentBits">
    <vt:lpwstr>0</vt:lpwstr>
  </property>
  <property fmtid="{D5CDD505-2E9C-101B-9397-08002B2CF9AE}" pid="11" name="MSIP_Label_0e335131-e870-4d0a-bc8d-136e709b453c_Tag">
    <vt:lpwstr>10, 3, 0, 1</vt:lpwstr>
  </property>
</Properties>
</file>