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921"/>
    <a:srgbClr val="5FB0E5"/>
    <a:srgbClr val="E3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47" autoAdjust="0"/>
  </p:normalViewPr>
  <p:slideViewPr>
    <p:cSldViewPr snapToGrid="0">
      <p:cViewPr varScale="1">
        <p:scale>
          <a:sx n="55" d="100"/>
          <a:sy n="55" d="100"/>
        </p:scale>
        <p:origin x="1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Gaylord" userId="ba996850-9cea-4dc2-8bb2-50adfe3336b2" providerId="ADAL" clId="{FD79C72B-B254-484B-8FD6-50DE92899AE2}"/>
    <pc:docChg chg="custSel modSld">
      <pc:chgData name="Jason Gaylord" userId="ba996850-9cea-4dc2-8bb2-50adfe3336b2" providerId="ADAL" clId="{FD79C72B-B254-484B-8FD6-50DE92899AE2}" dt="2019-08-28T03:57:53.180" v="342" actId="1076"/>
      <pc:docMkLst>
        <pc:docMk/>
      </pc:docMkLst>
      <pc:sldChg chg="addSp delSp modSp">
        <pc:chgData name="Jason Gaylord" userId="ba996850-9cea-4dc2-8bb2-50adfe3336b2" providerId="ADAL" clId="{FD79C72B-B254-484B-8FD6-50DE92899AE2}" dt="2019-08-28T03:57:53.180" v="342" actId="1076"/>
        <pc:sldMkLst>
          <pc:docMk/>
          <pc:sldMk cId="109857222" sldId="256"/>
        </pc:sldMkLst>
        <pc:spChg chg="add mod ord">
          <ac:chgData name="Jason Gaylord" userId="ba996850-9cea-4dc2-8bb2-50adfe3336b2" providerId="ADAL" clId="{FD79C72B-B254-484B-8FD6-50DE92899AE2}" dt="2019-08-28T03:40:21.263" v="10" actId="14100"/>
          <ac:spMkLst>
            <pc:docMk/>
            <pc:sldMk cId="109857222" sldId="256"/>
            <ac:spMk id="2" creationId="{47ADA133-D8C7-4CA7-8F73-DBA01B8D925C}"/>
          </ac:spMkLst>
        </pc:spChg>
        <pc:spChg chg="mod">
          <ac:chgData name="Jason Gaylord" userId="ba996850-9cea-4dc2-8bb2-50adfe3336b2" providerId="ADAL" clId="{FD79C72B-B254-484B-8FD6-50DE92899AE2}" dt="2019-08-28T03:57:34.507" v="341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FD79C72B-B254-484B-8FD6-50DE92899AE2}" dt="2019-08-28T03:57:53.180" v="342" actId="1076"/>
          <ac:spMkLst>
            <pc:docMk/>
            <pc:sldMk cId="109857222" sldId="256"/>
            <ac:spMk id="9" creationId="{3E93AAE9-B6FF-416F-900F-43D38126E2F1}"/>
          </ac:spMkLst>
        </pc:spChg>
        <pc:spChg chg="add mod">
          <ac:chgData name="Jason Gaylord" userId="ba996850-9cea-4dc2-8bb2-50adfe3336b2" providerId="ADAL" clId="{FD79C72B-B254-484B-8FD6-50DE92899AE2}" dt="2019-08-28T03:47:24.997" v="121" actId="1076"/>
          <ac:spMkLst>
            <pc:docMk/>
            <pc:sldMk cId="109857222" sldId="256"/>
            <ac:spMk id="12" creationId="{938AB65C-AA84-47D6-9062-85EA15816E10}"/>
          </ac:spMkLst>
        </pc:spChg>
        <pc:spChg chg="add mod ord">
          <ac:chgData name="Jason Gaylord" userId="ba996850-9cea-4dc2-8bb2-50adfe3336b2" providerId="ADAL" clId="{FD79C72B-B254-484B-8FD6-50DE92899AE2}" dt="2019-08-28T03:48:53.340" v="123" actId="167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FD79C72B-B254-484B-8FD6-50DE92899AE2}" dt="2019-08-28T03:56:23.361" v="304" actId="1076"/>
          <ac:picMkLst>
            <pc:docMk/>
            <pc:sldMk cId="109857222" sldId="256"/>
            <ac:picMk id="4" creationId="{2F15CFF6-EB6F-4E50-BCC9-09B91C4E1B1C}"/>
          </ac:picMkLst>
        </pc:picChg>
        <pc:picChg chg="add mod">
          <ac:chgData name="Jason Gaylord" userId="ba996850-9cea-4dc2-8bb2-50adfe3336b2" providerId="ADAL" clId="{FD79C72B-B254-484B-8FD6-50DE92899AE2}" dt="2019-08-28T03:43:52.124" v="22" actId="14100"/>
          <ac:picMkLst>
            <pc:docMk/>
            <pc:sldMk cId="109857222" sldId="256"/>
            <ac:picMk id="5" creationId="{5750C9C9-120D-4C81-BB23-3B8D109EA19A}"/>
          </ac:picMkLst>
        </pc:picChg>
        <pc:picChg chg="del">
          <ac:chgData name="Jason Gaylord" userId="ba996850-9cea-4dc2-8bb2-50adfe3336b2" providerId="ADAL" clId="{FD79C72B-B254-484B-8FD6-50DE92899AE2}" dt="2019-08-28T03:43:43.274" v="20" actId="478"/>
          <ac:picMkLst>
            <pc:docMk/>
            <pc:sldMk cId="109857222" sldId="256"/>
            <ac:picMk id="6" creationId="{D1DC4C6B-6008-4B25-9ED0-124BEA9F4D35}"/>
          </ac:picMkLst>
        </pc:picChg>
        <pc:picChg chg="mod">
          <ac:chgData name="Jason Gaylord" userId="ba996850-9cea-4dc2-8bb2-50adfe3336b2" providerId="ADAL" clId="{FD79C72B-B254-484B-8FD6-50DE92899AE2}" dt="2019-08-28T03:56:28.133" v="305" actId="1076"/>
          <ac:picMkLst>
            <pc:docMk/>
            <pc:sldMk cId="109857222" sldId="256"/>
            <ac:picMk id="10" creationId="{A92F3EB1-8376-4601-B443-DFB7DE3FFAA7}"/>
          </ac:picMkLst>
        </pc:picChg>
        <pc:picChg chg="add mod">
          <ac:chgData name="Jason Gaylord" userId="ba996850-9cea-4dc2-8bb2-50adfe3336b2" providerId="ADAL" clId="{FD79C72B-B254-484B-8FD6-50DE92899AE2}" dt="2019-08-28T03:44:01.119" v="31" actId="103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ason Gaylord" userId="ba996850-9cea-4dc2-8bb2-50adfe3336b2" providerId="ADAL" clId="{E517D784-9C63-4510-B8C6-FD54135DF751}"/>
    <pc:docChg chg="custSel modSld">
      <pc:chgData name="Jason Gaylord" userId="ba996850-9cea-4dc2-8bb2-50adfe3336b2" providerId="ADAL" clId="{E517D784-9C63-4510-B8C6-FD54135DF751}" dt="2019-08-30T13:39:54.137" v="53" actId="2085"/>
      <pc:docMkLst>
        <pc:docMk/>
      </pc:docMkLst>
      <pc:sldChg chg="modSp">
        <pc:chgData name="Jason Gaylord" userId="ba996850-9cea-4dc2-8bb2-50adfe3336b2" providerId="ADAL" clId="{E517D784-9C63-4510-B8C6-FD54135DF751}" dt="2019-08-30T13:39:54.137" v="53" actId="2085"/>
        <pc:sldMkLst>
          <pc:docMk/>
          <pc:sldMk cId="109857222" sldId="256"/>
        </pc:sldMkLst>
        <pc:spChg chg="mod">
          <ac:chgData name="Jason Gaylord" userId="ba996850-9cea-4dc2-8bb2-50adfe3336b2" providerId="ADAL" clId="{E517D784-9C63-4510-B8C6-FD54135DF751}" dt="2019-08-30T13:38:02.530" v="51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E517D784-9C63-4510-B8C6-FD54135DF751}" dt="2019-08-28T19:26:45.684" v="50" actId="1036"/>
          <ac:spMkLst>
            <pc:docMk/>
            <pc:sldMk cId="109857222" sldId="256"/>
            <ac:spMk id="12" creationId="{938AB65C-AA84-47D6-9062-85EA15816E10}"/>
          </ac:spMkLst>
        </pc:spChg>
        <pc:spChg chg="mod">
          <ac:chgData name="Jason Gaylord" userId="ba996850-9cea-4dc2-8bb2-50adfe3336b2" providerId="ADAL" clId="{E517D784-9C63-4510-B8C6-FD54135DF751}" dt="2019-08-30T13:39:54.137" v="53" actId="2085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E517D784-9C63-4510-B8C6-FD54135DF751}" dt="2019-08-30T13:39:38.932" v="52" actId="1036"/>
          <ac:picMkLst>
            <pc:docMk/>
            <pc:sldMk cId="109857222" sldId="256"/>
            <ac:picMk id="5" creationId="{5750C9C9-120D-4C81-BB23-3B8D109EA19A}"/>
          </ac:picMkLst>
        </pc:picChg>
      </pc:sldChg>
    </pc:docChg>
  </pc:docChgLst>
  <pc:docChgLst>
    <pc:chgData name="Joe Kuemerle" userId="S::joe@techbash.com::45c9188c-4887-4093-9a74-256767788029" providerId="AD" clId="Web-{4AC538A9-D0A6-6706-0E1A-4E31822F7343}"/>
    <pc:docChg chg="modSld">
      <pc:chgData name="Joe Kuemerle" userId="S::joe@techbash.com::45c9188c-4887-4093-9a74-256767788029" providerId="AD" clId="Web-{4AC538A9-D0A6-6706-0E1A-4E31822F7343}" dt="2019-08-28T15:54:55.345" v="80" actId="20577"/>
      <pc:docMkLst>
        <pc:docMk/>
      </pc:docMkLst>
      <pc:sldChg chg="modSp">
        <pc:chgData name="Joe Kuemerle" userId="S::joe@techbash.com::45c9188c-4887-4093-9a74-256767788029" providerId="AD" clId="Web-{4AC538A9-D0A6-6706-0E1A-4E31822F7343}" dt="2019-08-28T15:54:55.345" v="79" actId="20577"/>
        <pc:sldMkLst>
          <pc:docMk/>
          <pc:sldMk cId="109857222" sldId="256"/>
        </pc:sldMkLst>
        <pc:spChg chg="mod">
          <ac:chgData name="Joe Kuemerle" userId="S::joe@techbash.com::45c9188c-4887-4093-9a74-256767788029" providerId="AD" clId="Web-{4AC538A9-D0A6-6706-0E1A-4E31822F7343}" dt="2019-08-28T15:54:55.345" v="79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oe Kuemerle" userId="S::joe@techbash.com::45c9188c-4887-4093-9a74-256767788029" providerId="AD" clId="Web-{4AC538A9-D0A6-6706-0E1A-4E31822F7343}" dt="2019-08-28T14:31:32.625" v="78" actId="1076"/>
          <ac:spMkLst>
            <pc:docMk/>
            <pc:sldMk cId="109857222" sldId="256"/>
            <ac:spMk id="12" creationId="{938AB65C-AA84-47D6-9062-85EA15816E10}"/>
          </ac:spMkLst>
        </pc:spChg>
        <pc:picChg chg="mod">
          <ac:chgData name="Joe Kuemerle" userId="S::joe@techbash.com::45c9188c-4887-4093-9a74-256767788029" providerId="AD" clId="Web-{4AC538A9-D0A6-6706-0E1A-4E31822F7343}" dt="2019-08-28T14:31:07.388" v="71" actId="107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ason Gaylord" userId="ba996850-9cea-4dc2-8bb2-50adfe3336b2" providerId="ADAL" clId="{B9BFEF42-2F86-4A3E-BD71-AD2A5CF8571B}"/>
    <pc:docChg chg="modSld">
      <pc:chgData name="Jason Gaylord" userId="ba996850-9cea-4dc2-8bb2-50adfe3336b2" providerId="ADAL" clId="{B9BFEF42-2F86-4A3E-BD71-AD2A5CF8571B}" dt="2021-09-09T02:13:09.226" v="17" actId="27107"/>
      <pc:docMkLst>
        <pc:docMk/>
      </pc:docMkLst>
      <pc:sldChg chg="modSp mod">
        <pc:chgData name="Jason Gaylord" userId="ba996850-9cea-4dc2-8bb2-50adfe3336b2" providerId="ADAL" clId="{B9BFEF42-2F86-4A3E-BD71-AD2A5CF8571B}" dt="2021-09-09T02:13:09.226" v="17" actId="27107"/>
        <pc:sldMkLst>
          <pc:docMk/>
          <pc:sldMk cId="109857222" sldId="256"/>
        </pc:sldMkLst>
        <pc:spChg chg="mod">
          <ac:chgData name="Jason Gaylord" userId="ba996850-9cea-4dc2-8bb2-50adfe3336b2" providerId="ADAL" clId="{B9BFEF42-2F86-4A3E-BD71-AD2A5CF8571B}" dt="2021-09-09T02:13:03.094" v="16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B9BFEF42-2F86-4A3E-BD71-AD2A5CF8571B}" dt="2021-09-09T02:13:09.226" v="17" actId="2710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Jason Gaylord" userId="ba996850-9cea-4dc2-8bb2-50adfe3336b2" providerId="ADAL" clId="{C4E754B2-EA05-4644-83D1-4100AA79D41B}"/>
    <pc:docChg chg="modSld">
      <pc:chgData name="Jason Gaylord" userId="ba996850-9cea-4dc2-8bb2-50adfe3336b2" providerId="ADAL" clId="{C4E754B2-EA05-4644-83D1-4100AA79D41B}" dt="2019-12-03T18:00:21.004" v="30" actId="20577"/>
      <pc:docMkLst>
        <pc:docMk/>
      </pc:docMkLst>
      <pc:sldChg chg="modSp">
        <pc:chgData name="Jason Gaylord" userId="ba996850-9cea-4dc2-8bb2-50adfe3336b2" providerId="ADAL" clId="{C4E754B2-EA05-4644-83D1-4100AA79D41B}" dt="2019-12-03T18:00:21.004" v="30" actId="20577"/>
        <pc:sldMkLst>
          <pc:docMk/>
          <pc:sldMk cId="109857222" sldId="256"/>
        </pc:sldMkLst>
        <pc:spChg chg="mod">
          <ac:chgData name="Jason Gaylord" userId="ba996850-9cea-4dc2-8bb2-50adfe3336b2" providerId="ADAL" clId="{C4E754B2-EA05-4644-83D1-4100AA79D41B}" dt="2019-12-03T18:00:21.004" v="30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C4E754B2-EA05-4644-83D1-4100AA79D41B}" dt="2019-12-03T17:59:17.652" v="19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ash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5FB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rgbClr val="121921"/>
          </a:solidFill>
          <a:ln>
            <a:solidFill>
              <a:srgbClr val="121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3868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Great speakers with top content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        – 3-day conference plus lodging for less than $1000 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deep dive preconference sessions available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Easy to get to from almost anywhere</a:t>
            </a:r>
            <a:endParaRPr lang="en-US" sz="2200" dirty="0">
              <a:solidFill>
                <a:srgbClr val="12192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In addition to the breakout sessions, you get a great hallway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      track, attendee reception, game night and more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of kids &amp; family sessions on Friday, free for families of attendees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Discounted Kalahari Waterpark room nights: stay, learn and play all in one place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3" y="136187"/>
            <a:ext cx="3977356" cy="772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E3F1FA"/>
                </a:solidFill>
                <a:latin typeface="Oswald"/>
                <a:cs typeface="Segoe UI"/>
              </a:rPr>
              <a:t>November 8-11, 2022 | Pocono Manor, PA</a:t>
            </a:r>
            <a:endParaRPr lang="en-US" sz="3200" dirty="0">
              <a:solidFill>
                <a:srgbClr val="E3F1FA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A5F181A57D04B851B5B9949762B98" ma:contentTypeVersion="10" ma:contentTypeDescription="Create a new document." ma:contentTypeScope="" ma:versionID="f988986c2096f24cd4ce8f64bf0c3636">
  <xsd:schema xmlns:xsd="http://www.w3.org/2001/XMLSchema" xmlns:xs="http://www.w3.org/2001/XMLSchema" xmlns:p="http://schemas.microsoft.com/office/2006/metadata/properties" xmlns:ns2="5d6f83c8-2d82-4d6b-ac82-2d841bcaa059" targetNamespace="http://schemas.microsoft.com/office/2006/metadata/properties" ma:root="true" ma:fieldsID="8c4294923c516e7aa149ecf8d19c35ab" ns2:_="">
    <xsd:import namespace="5d6f83c8-2d82-4d6b-ac82-2d841bcaa0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83c8-2d82-4d6b-ac82-2d841bcaa0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BEFB0F-4CF2-4601-9584-44A13209BB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C35815F-401A-4661-BE69-524D2BF234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83c8-2d82-4d6b-ac82-2d841bcaa0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C9E47E-FBCC-4C37-95FB-BAE9766DCA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2565</TotalTime>
  <Words>117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Oswald</vt:lpstr>
      <vt:lpstr>Source Sans Pro</vt:lpstr>
      <vt:lpstr>Source Sans Pro Black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Jason Gaylord</cp:lastModifiedBy>
  <cp:revision>136</cp:revision>
  <dcterms:created xsi:type="dcterms:W3CDTF">2013-07-15T20:26:40Z</dcterms:created>
  <dcterms:modified xsi:type="dcterms:W3CDTF">2021-09-09T02:13:24Z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0x010100B80A5F181A57D04B851B5B9949762B98</vt:lpwstr>
  </property>
</Properties>
</file>