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E3F1FA"/>
    <a:srgbClr val="5FB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55" d="100"/>
          <a:sy n="55" d="100"/>
        </p:scale>
        <p:origin x="1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ason Gaylord" userId="3cc25520-6f79-44b7-8862-b207f61d218b" providerId="ADAL" clId="{7B0B8543-D15B-4501-81FA-1C03869C8415}"/>
    <pc:docChg chg="custSel modSld">
      <pc:chgData name="Jason Gaylord" userId="3cc25520-6f79-44b7-8862-b207f61d218b" providerId="ADAL" clId="{7B0B8543-D15B-4501-81FA-1C03869C8415}" dt="2021-09-09T02:15:44.479" v="29" actId="27107"/>
      <pc:docMkLst>
        <pc:docMk/>
      </pc:docMkLst>
      <pc:sldChg chg="modSp mod">
        <pc:chgData name="Jason Gaylord" userId="3cc25520-6f79-44b7-8862-b207f61d218b" providerId="ADAL" clId="{7B0B8543-D15B-4501-81FA-1C03869C8415}" dt="2021-09-09T02:15:44.479" v="29" actId="27107"/>
        <pc:sldMkLst>
          <pc:docMk/>
          <pc:sldMk cId="109857222" sldId="256"/>
        </pc:sldMkLst>
        <pc:spChg chg="mod">
          <ac:chgData name="Jason Gaylord" userId="3cc25520-6f79-44b7-8862-b207f61d218b" providerId="ADAL" clId="{7B0B8543-D15B-4501-81FA-1C03869C8415}" dt="2021-09-09T02:15:40.251" v="28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3cc25520-6f79-44b7-8862-b207f61d218b" providerId="ADAL" clId="{7B0B8543-D15B-4501-81FA-1C03869C8415}" dt="2021-09-09T02:15:44.479" v="29" actId="2710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5431FBC4-2B18-4147-BD9A-7E43180273A6}"/>
    <pc:docChg chg="modSld">
      <pc:chgData name="Jason Gaylord" userId="ba996850-9cea-4dc2-8bb2-50adfe3336b2" providerId="ADAL" clId="{5431FBC4-2B18-4147-BD9A-7E43180273A6}" dt="2019-12-03T18:05:24.798" v="24" actId="20577"/>
      <pc:docMkLst>
        <pc:docMk/>
      </pc:docMkLst>
      <pc:sldChg chg="modSp">
        <pc:chgData name="Jason Gaylord" userId="ba996850-9cea-4dc2-8bb2-50adfe3336b2" providerId="ADAL" clId="{5431FBC4-2B18-4147-BD9A-7E43180273A6}" dt="2019-12-03T18:05:24.798" v="24" actId="20577"/>
        <pc:sldMkLst>
          <pc:docMk/>
          <pc:sldMk cId="109857222" sldId="256"/>
        </pc:sldMkLst>
        <pc:spChg chg="mod">
          <ac:chgData name="Jason Gaylord" userId="ba996850-9cea-4dc2-8bb2-50adfe3336b2" providerId="ADAL" clId="{5431FBC4-2B18-4147-BD9A-7E43180273A6}" dt="2019-12-03T18:05:24.798" v="24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5431FBC4-2B18-4147-BD9A-7E43180273A6}" dt="2019-12-03T18:05:13.097" v="16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3868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    – 3-day conference plus lodging for less than 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Easy to get to from almost anywhere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In addition to the breakout sessions, you get a great hallway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track, attendee reception, game night and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of kids &amp; family sessions on Friday, free for families of attendees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Discounted Kalahari Waterpark room nights: stay, learn and play all in one 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November 8-11, 2022 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10" ma:contentTypeDescription="Create a new document." ma:contentTypeScope="" ma:versionID="f988986c2096f24cd4ce8f64bf0c3636">
  <xsd:schema xmlns:xsd="http://www.w3.org/2001/XMLSchema" xmlns:xs="http://www.w3.org/2001/XMLSchema" xmlns:p="http://schemas.microsoft.com/office/2006/metadata/properties" xmlns:ns2="5d6f83c8-2d82-4d6b-ac82-2d841bcaa059" targetNamespace="http://schemas.microsoft.com/office/2006/metadata/properties" ma:root="true" ma:fieldsID="8c4294923c516e7aa149ecf8d19c35ab" ns2:_="">
    <xsd:import namespace="5d6f83c8-2d82-4d6b-ac82-2d841bcaa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F14442-A3AB-41B4-A4A5-2EDCB335C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117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137</cp:revision>
  <dcterms:created xsi:type="dcterms:W3CDTF">2013-07-15T20:26:40Z</dcterms:created>
  <dcterms:modified xsi:type="dcterms:W3CDTF">2021-09-09T02:15:46Z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