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921"/>
    <a:srgbClr val="E3F1FA"/>
    <a:srgbClr val="5FB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3A79CE-A5C6-D6D8-A39F-967E9F6B3658}" v="239" dt="2024-02-01T16:41:44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47" autoAdjust="0"/>
  </p:normalViewPr>
  <p:slideViewPr>
    <p:cSldViewPr snapToGrid="0">
      <p:cViewPr varScale="1">
        <p:scale>
          <a:sx n="92" d="100"/>
          <a:sy n="92" d="100"/>
        </p:scale>
        <p:origin x="108" y="2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on Gaylord" userId="ba996850-9cea-4dc2-8bb2-50adfe3336b2" providerId="ADAL" clId="{5431FBC4-2B18-4147-BD9A-7E43180273A6}"/>
    <pc:docChg chg="modSld">
      <pc:chgData name="Jason Gaylord" userId="ba996850-9cea-4dc2-8bb2-50adfe3336b2" providerId="ADAL" clId="{5431FBC4-2B18-4147-BD9A-7E43180273A6}" dt="2019-12-03T18:05:24.798" v="24" actId="20577"/>
      <pc:docMkLst>
        <pc:docMk/>
      </pc:docMkLst>
      <pc:sldChg chg="modSp">
        <pc:chgData name="Jason Gaylord" userId="ba996850-9cea-4dc2-8bb2-50adfe3336b2" providerId="ADAL" clId="{5431FBC4-2B18-4147-BD9A-7E43180273A6}" dt="2019-12-03T18:05:24.798" v="24" actId="20577"/>
        <pc:sldMkLst>
          <pc:docMk/>
          <pc:sldMk cId="109857222" sldId="256"/>
        </pc:sldMkLst>
        <pc:spChg chg="mod">
          <ac:chgData name="Jason Gaylord" userId="ba996850-9cea-4dc2-8bb2-50adfe3336b2" providerId="ADAL" clId="{5431FBC4-2B18-4147-BD9A-7E43180273A6}" dt="2019-12-03T18:05:24.798" v="24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5431FBC4-2B18-4147-BD9A-7E43180273A6}" dt="2019-12-03T18:05:13.097" v="16" actId="20577"/>
          <ac:spMkLst>
            <pc:docMk/>
            <pc:sldMk cId="109857222" sldId="256"/>
            <ac:spMk id="12" creationId="{938AB65C-AA84-47D6-9062-85EA15816E10}"/>
          </ac:spMkLst>
        </pc:spChg>
      </pc:sldChg>
    </pc:docChg>
  </pc:docChgLst>
  <pc:docChgLst>
    <pc:chgData name="Jason Gaylord" userId="ba996850-9cea-4dc2-8bb2-50adfe3336b2" providerId="ADAL" clId="{E517D784-9C63-4510-B8C6-FD54135DF751}"/>
    <pc:docChg chg="custSel modSld">
      <pc:chgData name="Jason Gaylord" userId="ba996850-9cea-4dc2-8bb2-50adfe3336b2" providerId="ADAL" clId="{E517D784-9C63-4510-B8C6-FD54135DF751}" dt="2019-08-30T13:39:54.137" v="53" actId="2085"/>
      <pc:docMkLst>
        <pc:docMk/>
      </pc:docMkLst>
      <pc:sldChg chg="modSp">
        <pc:chgData name="Jason Gaylord" userId="ba996850-9cea-4dc2-8bb2-50adfe3336b2" providerId="ADAL" clId="{E517D784-9C63-4510-B8C6-FD54135DF751}" dt="2019-08-30T13:39:54.137" v="53" actId="2085"/>
        <pc:sldMkLst>
          <pc:docMk/>
          <pc:sldMk cId="109857222" sldId="256"/>
        </pc:sldMkLst>
        <pc:spChg chg="mod">
          <ac:chgData name="Jason Gaylord" userId="ba996850-9cea-4dc2-8bb2-50adfe3336b2" providerId="ADAL" clId="{E517D784-9C63-4510-B8C6-FD54135DF751}" dt="2019-08-30T13:38:02.530" v="51" actId="33524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E517D784-9C63-4510-B8C6-FD54135DF751}" dt="2019-08-28T19:26:45.684" v="50" actId="1036"/>
          <ac:spMkLst>
            <pc:docMk/>
            <pc:sldMk cId="109857222" sldId="256"/>
            <ac:spMk id="12" creationId="{938AB65C-AA84-47D6-9062-85EA15816E10}"/>
          </ac:spMkLst>
        </pc:spChg>
        <pc:spChg chg="mod">
          <ac:chgData name="Jason Gaylord" userId="ba996850-9cea-4dc2-8bb2-50adfe3336b2" providerId="ADAL" clId="{E517D784-9C63-4510-B8C6-FD54135DF751}" dt="2019-08-30T13:39:54.137" v="53" actId="2085"/>
          <ac:spMkLst>
            <pc:docMk/>
            <pc:sldMk cId="109857222" sldId="256"/>
            <ac:spMk id="13" creationId="{EF6A578F-CEAC-4062-B6A7-640B1A396BCF}"/>
          </ac:spMkLst>
        </pc:spChg>
        <pc:picChg chg="mod">
          <ac:chgData name="Jason Gaylord" userId="ba996850-9cea-4dc2-8bb2-50adfe3336b2" providerId="ADAL" clId="{E517D784-9C63-4510-B8C6-FD54135DF751}" dt="2019-08-30T13:39:38.932" v="52" actId="1036"/>
          <ac:picMkLst>
            <pc:docMk/>
            <pc:sldMk cId="109857222" sldId="256"/>
            <ac:picMk id="5" creationId="{5750C9C9-120D-4C81-BB23-3B8D109EA19A}"/>
          </ac:picMkLst>
        </pc:picChg>
      </pc:sldChg>
    </pc:docChg>
  </pc:docChgLst>
  <pc:docChgLst>
    <pc:chgData name="Joe Kuemerle" userId="S::joe@techbash.com::45c9188c-4887-4093-9a74-256767788029" providerId="AD" clId="Web-{FE57986F-E8A4-27D3-D383-D8874EA1F913}"/>
    <pc:docChg chg="modSld">
      <pc:chgData name="Joe Kuemerle" userId="S::joe@techbash.com::45c9188c-4887-4093-9a74-256767788029" providerId="AD" clId="Web-{FE57986F-E8A4-27D3-D383-D8874EA1F913}" dt="2023-07-20T13:09:34.313" v="4" actId="20577"/>
      <pc:docMkLst>
        <pc:docMk/>
      </pc:docMkLst>
      <pc:sldChg chg="modSp">
        <pc:chgData name="Joe Kuemerle" userId="S::joe@techbash.com::45c9188c-4887-4093-9a74-256767788029" providerId="AD" clId="Web-{FE57986F-E8A4-27D3-D383-D8874EA1F913}" dt="2023-07-20T13:09:34.313" v="4" actId="20577"/>
        <pc:sldMkLst>
          <pc:docMk/>
          <pc:sldMk cId="109857222" sldId="256"/>
        </pc:sldMkLst>
        <pc:spChg chg="mod">
          <ac:chgData name="Joe Kuemerle" userId="S::joe@techbash.com::45c9188c-4887-4093-9a74-256767788029" providerId="AD" clId="Web-{FE57986F-E8A4-27D3-D383-D8874EA1F913}" dt="2023-07-20T13:09:34.313" v="4" actId="20577"/>
          <ac:spMkLst>
            <pc:docMk/>
            <pc:sldMk cId="109857222" sldId="256"/>
            <ac:spMk id="12" creationId="{938AB65C-AA84-47D6-9062-85EA15816E10}"/>
          </ac:spMkLst>
        </pc:spChg>
      </pc:sldChg>
    </pc:docChg>
  </pc:docChgLst>
  <pc:docChgLst>
    <pc:chgData name="Jason Gaylord" userId="3cc25520-6f79-44b7-8862-b207f61d218b" providerId="ADAL" clId="{7B0B8543-D15B-4501-81FA-1C03869C8415}"/>
    <pc:docChg chg="custSel modSld">
      <pc:chgData name="Jason Gaylord" userId="3cc25520-6f79-44b7-8862-b207f61d218b" providerId="ADAL" clId="{7B0B8543-D15B-4501-81FA-1C03869C8415}" dt="2021-09-09T02:15:44.479" v="29" actId="27107"/>
      <pc:docMkLst>
        <pc:docMk/>
      </pc:docMkLst>
      <pc:sldChg chg="modSp mod">
        <pc:chgData name="Jason Gaylord" userId="3cc25520-6f79-44b7-8862-b207f61d218b" providerId="ADAL" clId="{7B0B8543-D15B-4501-81FA-1C03869C8415}" dt="2021-09-09T02:15:44.479" v="29" actId="27107"/>
        <pc:sldMkLst>
          <pc:docMk/>
          <pc:sldMk cId="109857222" sldId="256"/>
        </pc:sldMkLst>
        <pc:spChg chg="mod">
          <ac:chgData name="Jason Gaylord" userId="3cc25520-6f79-44b7-8862-b207f61d218b" providerId="ADAL" clId="{7B0B8543-D15B-4501-81FA-1C03869C8415}" dt="2021-09-09T02:15:40.251" v="28" actId="33524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3cc25520-6f79-44b7-8862-b207f61d218b" providerId="ADAL" clId="{7B0B8543-D15B-4501-81FA-1C03869C8415}" dt="2021-09-09T02:15:44.479" v="29" actId="27107"/>
          <ac:spMkLst>
            <pc:docMk/>
            <pc:sldMk cId="109857222" sldId="256"/>
            <ac:spMk id="12" creationId="{938AB65C-AA84-47D6-9062-85EA15816E10}"/>
          </ac:spMkLst>
        </pc:spChg>
      </pc:sldChg>
    </pc:docChg>
  </pc:docChgLst>
  <pc:docChgLst>
    <pc:chgData name="Joe Kuemerle" userId="S::joe@techbash.com::45c9188c-4887-4093-9a74-256767788029" providerId="AD" clId="Web-{4AC538A9-D0A6-6706-0E1A-4E31822F7343}"/>
    <pc:docChg chg="modSld">
      <pc:chgData name="Joe Kuemerle" userId="S::joe@techbash.com::45c9188c-4887-4093-9a74-256767788029" providerId="AD" clId="Web-{4AC538A9-D0A6-6706-0E1A-4E31822F7343}" dt="2019-08-28T15:54:55.345" v="80" actId="20577"/>
      <pc:docMkLst>
        <pc:docMk/>
      </pc:docMkLst>
      <pc:sldChg chg="modSp">
        <pc:chgData name="Joe Kuemerle" userId="S::joe@techbash.com::45c9188c-4887-4093-9a74-256767788029" providerId="AD" clId="Web-{4AC538A9-D0A6-6706-0E1A-4E31822F7343}" dt="2019-08-28T15:54:55.345" v="79" actId="20577"/>
        <pc:sldMkLst>
          <pc:docMk/>
          <pc:sldMk cId="109857222" sldId="256"/>
        </pc:sldMkLst>
        <pc:spChg chg="mod">
          <ac:chgData name="Joe Kuemerle" userId="S::joe@techbash.com::45c9188c-4887-4093-9a74-256767788029" providerId="AD" clId="Web-{4AC538A9-D0A6-6706-0E1A-4E31822F7343}" dt="2019-08-28T15:54:55.345" v="79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oe Kuemerle" userId="S::joe@techbash.com::45c9188c-4887-4093-9a74-256767788029" providerId="AD" clId="Web-{4AC538A9-D0A6-6706-0E1A-4E31822F7343}" dt="2019-08-28T14:31:32.625" v="78" actId="1076"/>
          <ac:spMkLst>
            <pc:docMk/>
            <pc:sldMk cId="109857222" sldId="256"/>
            <ac:spMk id="12" creationId="{938AB65C-AA84-47D6-9062-85EA15816E10}"/>
          </ac:spMkLst>
        </pc:spChg>
        <pc:picChg chg="mod">
          <ac:chgData name="Joe Kuemerle" userId="S::joe@techbash.com::45c9188c-4887-4093-9a74-256767788029" providerId="AD" clId="Web-{4AC538A9-D0A6-6706-0E1A-4E31822F7343}" dt="2019-08-28T14:31:07.388" v="71" actId="1076"/>
          <ac:picMkLst>
            <pc:docMk/>
            <pc:sldMk cId="109857222" sldId="256"/>
            <ac:picMk id="11" creationId="{E2AA25F2-6048-4660-B47E-23A873B0ADF3}"/>
          </ac:picMkLst>
        </pc:picChg>
      </pc:sldChg>
    </pc:docChg>
  </pc:docChgLst>
  <pc:docChgLst>
    <pc:chgData name="Jason Gaylord" userId="ba996850-9cea-4dc2-8bb2-50adfe3336b2" providerId="ADAL" clId="{FD79C72B-B254-484B-8FD6-50DE92899AE2}"/>
    <pc:docChg chg="custSel modSld">
      <pc:chgData name="Jason Gaylord" userId="ba996850-9cea-4dc2-8bb2-50adfe3336b2" providerId="ADAL" clId="{FD79C72B-B254-484B-8FD6-50DE92899AE2}" dt="2019-08-28T03:57:53.180" v="342" actId="1076"/>
      <pc:docMkLst>
        <pc:docMk/>
      </pc:docMkLst>
      <pc:sldChg chg="addSp delSp modSp">
        <pc:chgData name="Jason Gaylord" userId="ba996850-9cea-4dc2-8bb2-50adfe3336b2" providerId="ADAL" clId="{FD79C72B-B254-484B-8FD6-50DE92899AE2}" dt="2019-08-28T03:57:53.180" v="342" actId="1076"/>
        <pc:sldMkLst>
          <pc:docMk/>
          <pc:sldMk cId="109857222" sldId="256"/>
        </pc:sldMkLst>
        <pc:spChg chg="add mod ord">
          <ac:chgData name="Jason Gaylord" userId="ba996850-9cea-4dc2-8bb2-50adfe3336b2" providerId="ADAL" clId="{FD79C72B-B254-484B-8FD6-50DE92899AE2}" dt="2019-08-28T03:40:21.263" v="10" actId="14100"/>
          <ac:spMkLst>
            <pc:docMk/>
            <pc:sldMk cId="109857222" sldId="256"/>
            <ac:spMk id="2" creationId="{47ADA133-D8C7-4CA7-8F73-DBA01B8D925C}"/>
          </ac:spMkLst>
        </pc:spChg>
        <pc:spChg chg="mod">
          <ac:chgData name="Jason Gaylord" userId="ba996850-9cea-4dc2-8bb2-50adfe3336b2" providerId="ADAL" clId="{FD79C72B-B254-484B-8FD6-50DE92899AE2}" dt="2019-08-28T03:57:34.507" v="341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Jason Gaylord" userId="ba996850-9cea-4dc2-8bb2-50adfe3336b2" providerId="ADAL" clId="{FD79C72B-B254-484B-8FD6-50DE92899AE2}" dt="2019-08-28T03:57:53.180" v="342" actId="1076"/>
          <ac:spMkLst>
            <pc:docMk/>
            <pc:sldMk cId="109857222" sldId="256"/>
            <ac:spMk id="9" creationId="{3E93AAE9-B6FF-416F-900F-43D38126E2F1}"/>
          </ac:spMkLst>
        </pc:spChg>
        <pc:spChg chg="add mod">
          <ac:chgData name="Jason Gaylord" userId="ba996850-9cea-4dc2-8bb2-50adfe3336b2" providerId="ADAL" clId="{FD79C72B-B254-484B-8FD6-50DE92899AE2}" dt="2019-08-28T03:47:24.997" v="121" actId="1076"/>
          <ac:spMkLst>
            <pc:docMk/>
            <pc:sldMk cId="109857222" sldId="256"/>
            <ac:spMk id="12" creationId="{938AB65C-AA84-47D6-9062-85EA15816E10}"/>
          </ac:spMkLst>
        </pc:spChg>
        <pc:spChg chg="add mod ord">
          <ac:chgData name="Jason Gaylord" userId="ba996850-9cea-4dc2-8bb2-50adfe3336b2" providerId="ADAL" clId="{FD79C72B-B254-484B-8FD6-50DE92899AE2}" dt="2019-08-28T03:48:53.340" v="123" actId="167"/>
          <ac:spMkLst>
            <pc:docMk/>
            <pc:sldMk cId="109857222" sldId="256"/>
            <ac:spMk id="13" creationId="{EF6A578F-CEAC-4062-B6A7-640B1A396BCF}"/>
          </ac:spMkLst>
        </pc:spChg>
        <pc:picChg chg="mod">
          <ac:chgData name="Jason Gaylord" userId="ba996850-9cea-4dc2-8bb2-50adfe3336b2" providerId="ADAL" clId="{FD79C72B-B254-484B-8FD6-50DE92899AE2}" dt="2019-08-28T03:56:23.361" v="304" actId="1076"/>
          <ac:picMkLst>
            <pc:docMk/>
            <pc:sldMk cId="109857222" sldId="256"/>
            <ac:picMk id="4" creationId="{2F15CFF6-EB6F-4E50-BCC9-09B91C4E1B1C}"/>
          </ac:picMkLst>
        </pc:picChg>
        <pc:picChg chg="add mod">
          <ac:chgData name="Jason Gaylord" userId="ba996850-9cea-4dc2-8bb2-50adfe3336b2" providerId="ADAL" clId="{FD79C72B-B254-484B-8FD6-50DE92899AE2}" dt="2019-08-28T03:43:52.124" v="22" actId="14100"/>
          <ac:picMkLst>
            <pc:docMk/>
            <pc:sldMk cId="109857222" sldId="256"/>
            <ac:picMk id="5" creationId="{5750C9C9-120D-4C81-BB23-3B8D109EA19A}"/>
          </ac:picMkLst>
        </pc:picChg>
        <pc:picChg chg="del">
          <ac:chgData name="Jason Gaylord" userId="ba996850-9cea-4dc2-8bb2-50adfe3336b2" providerId="ADAL" clId="{FD79C72B-B254-484B-8FD6-50DE92899AE2}" dt="2019-08-28T03:43:43.274" v="20" actId="478"/>
          <ac:picMkLst>
            <pc:docMk/>
            <pc:sldMk cId="109857222" sldId="256"/>
            <ac:picMk id="6" creationId="{D1DC4C6B-6008-4B25-9ED0-124BEA9F4D35}"/>
          </ac:picMkLst>
        </pc:picChg>
        <pc:picChg chg="mod">
          <ac:chgData name="Jason Gaylord" userId="ba996850-9cea-4dc2-8bb2-50adfe3336b2" providerId="ADAL" clId="{FD79C72B-B254-484B-8FD6-50DE92899AE2}" dt="2019-08-28T03:56:28.133" v="305" actId="1076"/>
          <ac:picMkLst>
            <pc:docMk/>
            <pc:sldMk cId="109857222" sldId="256"/>
            <ac:picMk id="10" creationId="{A92F3EB1-8376-4601-B443-DFB7DE3FFAA7}"/>
          </ac:picMkLst>
        </pc:picChg>
        <pc:picChg chg="add mod">
          <ac:chgData name="Jason Gaylord" userId="ba996850-9cea-4dc2-8bb2-50adfe3336b2" providerId="ADAL" clId="{FD79C72B-B254-484B-8FD6-50DE92899AE2}" dt="2019-08-28T03:44:01.119" v="31" actId="1036"/>
          <ac:picMkLst>
            <pc:docMk/>
            <pc:sldMk cId="109857222" sldId="256"/>
            <ac:picMk id="11" creationId="{E2AA25F2-6048-4660-B47E-23A873B0ADF3}"/>
          </ac:picMkLst>
        </pc:picChg>
      </pc:sldChg>
    </pc:docChg>
  </pc:docChgLst>
  <pc:docChgLst>
    <pc:chgData clId="Web-{5D3A79CE-A5C6-D6D8-A39F-967E9F6B3658}"/>
    <pc:docChg chg="modSld">
      <pc:chgData name="" userId="" providerId="" clId="Web-{5D3A79CE-A5C6-D6D8-A39F-967E9F6B3658}" dt="2024-02-01T16:35:04.378" v="2" actId="20577"/>
      <pc:docMkLst>
        <pc:docMk/>
      </pc:docMkLst>
      <pc:sldChg chg="modSp">
        <pc:chgData name="" userId="" providerId="" clId="Web-{5D3A79CE-A5C6-D6D8-A39F-967E9F6B3658}" dt="2024-02-01T16:35:04.378" v="2" actId="20577"/>
        <pc:sldMkLst>
          <pc:docMk/>
          <pc:sldMk cId="109857222" sldId="256"/>
        </pc:sldMkLst>
        <pc:spChg chg="mod">
          <ac:chgData name="" userId="" providerId="" clId="Web-{5D3A79CE-A5C6-D6D8-A39F-967E9F6B3658}" dt="2024-02-01T16:35:04.378" v="2" actId="20577"/>
          <ac:spMkLst>
            <pc:docMk/>
            <pc:sldMk cId="109857222" sldId="256"/>
            <ac:spMk id="12" creationId="{938AB65C-AA84-47D6-9062-85EA15816E10}"/>
          </ac:spMkLst>
        </pc:spChg>
      </pc:sldChg>
    </pc:docChg>
  </pc:docChgLst>
  <pc:docChgLst>
    <pc:chgData name="Alvin Ashcraft" userId="S::alvin@techbash.com::8117b39e-479b-4d81-9504-dbf96e7fa0ac" providerId="AD" clId="Web-{5D3A79CE-A5C6-D6D8-A39F-967E9F6B3658}"/>
    <pc:docChg chg="modSld">
      <pc:chgData name="Alvin Ashcraft" userId="S::alvin@techbash.com::8117b39e-479b-4d81-9504-dbf96e7fa0ac" providerId="AD" clId="Web-{5D3A79CE-A5C6-D6D8-A39F-967E9F6B3658}" dt="2024-02-01T16:41:41.366" v="119" actId="20577"/>
      <pc:docMkLst>
        <pc:docMk/>
      </pc:docMkLst>
      <pc:sldChg chg="modSp">
        <pc:chgData name="Alvin Ashcraft" userId="S::alvin@techbash.com::8117b39e-479b-4d81-9504-dbf96e7fa0ac" providerId="AD" clId="Web-{5D3A79CE-A5C6-D6D8-A39F-967E9F6B3658}" dt="2024-02-01T16:41:41.366" v="119" actId="20577"/>
        <pc:sldMkLst>
          <pc:docMk/>
          <pc:sldMk cId="109857222" sldId="256"/>
        </pc:sldMkLst>
        <pc:spChg chg="mod">
          <ac:chgData name="Alvin Ashcraft" userId="S::alvin@techbash.com::8117b39e-479b-4d81-9504-dbf96e7fa0ac" providerId="AD" clId="Web-{5D3A79CE-A5C6-D6D8-A39F-967E9F6B3658}" dt="2024-02-01T16:41:41.366" v="119" actId="20577"/>
          <ac:spMkLst>
            <pc:docMk/>
            <pc:sldMk cId="109857222" sldId="256"/>
            <ac:spMk id="8" creationId="{DA79E18D-A6D8-4DDA-8EA0-0B22236190BC}"/>
          </ac:spMkLst>
        </pc:spChg>
        <pc:spChg chg="mod">
          <ac:chgData name="Alvin Ashcraft" userId="S::alvin@techbash.com::8117b39e-479b-4d81-9504-dbf96e7fa0ac" providerId="AD" clId="Web-{5D3A79CE-A5C6-D6D8-A39F-967E9F6B3658}" dt="2024-02-01T16:35:18.128" v="5" actId="20577"/>
          <ac:spMkLst>
            <pc:docMk/>
            <pc:sldMk cId="109857222" sldId="256"/>
            <ac:spMk id="12" creationId="{938AB65C-AA84-47D6-9062-85EA15816E1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bash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6A578F-CEAC-4062-B6A7-640B1A396BCF}"/>
              </a:ext>
            </a:extLst>
          </p:cNvPr>
          <p:cNvSpPr/>
          <p:nvPr/>
        </p:nvSpPr>
        <p:spPr>
          <a:xfrm>
            <a:off x="0" y="1122303"/>
            <a:ext cx="12192000" cy="5735697"/>
          </a:xfrm>
          <a:prstGeom prst="rect">
            <a:avLst/>
          </a:prstGeom>
          <a:solidFill>
            <a:srgbClr val="E3F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ADA133-D8C7-4CA7-8F73-DBA01B8D925C}"/>
              </a:ext>
            </a:extLst>
          </p:cNvPr>
          <p:cNvSpPr/>
          <p:nvPr/>
        </p:nvSpPr>
        <p:spPr>
          <a:xfrm>
            <a:off x="1" y="-1"/>
            <a:ext cx="12192000" cy="1050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2F15CFF6-EB6F-4E50-BCC9-09B91C4E1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2965" y="1290158"/>
            <a:ext cx="4251873" cy="2574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79E18D-A6D8-4DDA-8EA0-0B22236190BC}"/>
              </a:ext>
            </a:extLst>
          </p:cNvPr>
          <p:cNvSpPr txBox="1"/>
          <p:nvPr/>
        </p:nvSpPr>
        <p:spPr>
          <a:xfrm>
            <a:off x="157162" y="1334645"/>
            <a:ext cx="11153775" cy="42919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Great speakers with top content</a:t>
            </a:r>
            <a:endParaRPr lang="en-US">
              <a:cs typeface="Calibri" panose="020F0502020204030204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A fraction of the cost of the more crowded conferences 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         - 3-day conference plus lodging for ~$1000 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Full-day deep dive preconference sessions available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Easy travel from almost anywhere</a:t>
            </a:r>
            <a:endParaRPr lang="en-US" sz="2200" dirty="0">
              <a:solidFill>
                <a:srgbClr val="121921"/>
              </a:solidFill>
              <a:latin typeface="Source Sans Pro"/>
              <a:ea typeface="Source Sans Pro"/>
              <a:cs typeface="Calibri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World-class keynotes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In addition to the sessions, you get a great hallway </a:t>
            </a:r>
            <a:endParaRPr lang="en-US" sz="2200" dirty="0">
              <a:solidFill>
                <a:srgbClr val="121921"/>
              </a:solidFill>
              <a:latin typeface="Source Sans Pro" panose="020B0503030403020204" pitchFamily="34" charset="0"/>
              <a:ea typeface="Source Sans Pro" panose="020B0503030403020204" pitchFamily="34" charset="0"/>
              <a:cs typeface="Arial"/>
            </a:endParaRPr>
          </a:p>
          <a:p>
            <a:pPr>
              <a:lnSpc>
                <a:spcPct val="125000"/>
              </a:lnSpc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      Track, amazing food, attendee Welcome Reception, Game Night &amp; more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Family Day Friday - full day of kids' sessions, free for attendees' families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Discounted Kalahari Resort rooms with water park access: stay, learn &amp; play all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3AAE9-B6FF-416F-900F-43D38126E2F1}"/>
              </a:ext>
            </a:extLst>
          </p:cNvPr>
          <p:cNvSpPr txBox="1"/>
          <p:nvPr/>
        </p:nvSpPr>
        <p:spPr>
          <a:xfrm>
            <a:off x="3313691" y="6194580"/>
            <a:ext cx="556461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121921"/>
                </a:solidFill>
                <a:latin typeface="Source Sans Pro Black" panose="020B0803030403020204" pitchFamily="34" charset="0"/>
                <a:ea typeface="Source Sans Pro" panose="020B0503030403020204" pitchFamily="34" charset="0"/>
                <a:cs typeface="Segoe U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https://techbash.com</a:t>
            </a:r>
            <a:r>
              <a:rPr lang="en-US" sz="24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 or </a:t>
            </a:r>
            <a:r>
              <a:rPr lang="en-US" sz="2400" dirty="0">
                <a:solidFill>
                  <a:srgbClr val="121921"/>
                </a:solidFill>
                <a:latin typeface="Source Sans Pro Black" panose="020B0803030403020204" pitchFamily="34" charset="0"/>
                <a:ea typeface="Source Sans Pro" panose="020B0503030403020204" pitchFamily="34" charset="0"/>
              </a:rPr>
              <a:t>@techbash</a:t>
            </a:r>
            <a:endParaRPr lang="en-US" sz="2400" dirty="0">
              <a:solidFill>
                <a:srgbClr val="121921"/>
              </a:solidFill>
              <a:latin typeface="Source Sans Pro Black" panose="020B0803030403020204" pitchFamily="34" charset="0"/>
              <a:ea typeface="Source Sans Pro" panose="020B0503030403020204" pitchFamily="34" charset="0"/>
              <a:cs typeface="Calibri"/>
            </a:endParaRPr>
          </a:p>
        </p:txBody>
      </p:sp>
      <p:pic>
        <p:nvPicPr>
          <p:cNvPr id="10" name="Picture 10" descr="A picture containing indoor, building, table&#10;&#10;Description generated with high confidence">
            <a:extLst>
              <a:ext uri="{FF2B5EF4-FFF2-40B4-BE49-F238E27FC236}">
                <a16:creationId xmlns:a16="http://schemas.microsoft.com/office/drawing/2014/main" id="{A92F3EB1-8376-4601-B443-DFB7DE3FF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3238" y="4077181"/>
            <a:ext cx="1371600" cy="169545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750C9C9-120D-4C81-BB23-3B8D109EA1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58824"/>
            <a:ext cx="12192000" cy="717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AA25F2-6048-4660-B47E-23A873B0ADF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593" y="136187"/>
            <a:ext cx="3977356" cy="7726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8AB65C-AA84-47D6-9062-85EA15816E10}"/>
              </a:ext>
            </a:extLst>
          </p:cNvPr>
          <p:cNvSpPr txBox="1"/>
          <p:nvPr/>
        </p:nvSpPr>
        <p:spPr>
          <a:xfrm>
            <a:off x="4230877" y="302926"/>
            <a:ext cx="78821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200" dirty="0">
                <a:solidFill>
                  <a:srgbClr val="121921"/>
                </a:solidFill>
                <a:latin typeface="Oswald"/>
                <a:cs typeface="Segoe UI"/>
              </a:rPr>
              <a:t>November 4-7, 2025 | Pocono Manor, PA</a:t>
            </a:r>
            <a:endParaRPr lang="en-US" sz="3200" dirty="0">
              <a:solidFill>
                <a:srgbClr val="121921"/>
              </a:solidFill>
              <a:latin typeface="Oswald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0A5F181A57D04B851B5B9949762B98" ma:contentTypeVersion="16" ma:contentTypeDescription="Create a new document." ma:contentTypeScope="" ma:versionID="692beacaebcd455584ede111235fb0a1">
  <xsd:schema xmlns:xsd="http://www.w3.org/2001/XMLSchema" xmlns:xs="http://www.w3.org/2001/XMLSchema" xmlns:p="http://schemas.microsoft.com/office/2006/metadata/properties" xmlns:ns2="5d6f83c8-2d82-4d6b-ac82-2d841bcaa059" xmlns:ns3="bdb67740-1632-434d-aee7-44a685137151" targetNamespace="http://schemas.microsoft.com/office/2006/metadata/properties" ma:root="true" ma:fieldsID="ec83b577e049f8499bb2e9c3bde541fb" ns2:_="" ns3:_="">
    <xsd:import namespace="5d6f83c8-2d82-4d6b-ac82-2d841bcaa059"/>
    <xsd:import namespace="bdb67740-1632-434d-aee7-44a6851371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6f83c8-2d82-4d6b-ac82-2d841bcaa05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2" nillable="true" ma:displayName="MediaServiceLocation" ma:internalName="MediaServiceLocation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e13affbb-f4fe-443c-9985-b7e34b10f21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b67740-1632-434d-aee7-44a685137151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5552dab5-0002-4383-9782-e77fdc8d0faa}" ma:internalName="TaxCatchAll" ma:showField="CatchAllData" ma:web="bdb67740-1632-434d-aee7-44a6851371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d6f83c8-2d82-4d6b-ac82-2d841bcaa059">
      <Terms xmlns="http://schemas.microsoft.com/office/infopath/2007/PartnerControls"/>
    </lcf76f155ced4ddcb4097134ff3c332f>
    <TaxCatchAll xmlns="bdb67740-1632-434d-aee7-44a685137151" xsi:nil="true"/>
  </documentManagement>
</p:properties>
</file>

<file path=customXml/itemProps1.xml><?xml version="1.0" encoding="utf-8"?>
<ds:datastoreItem xmlns:ds="http://schemas.openxmlformats.org/officeDocument/2006/customXml" ds:itemID="{D37C5F3F-A398-4B1E-8141-0FF08DBD1F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6f83c8-2d82-4d6b-ac82-2d841bcaa059"/>
    <ds:schemaRef ds:uri="bdb67740-1632-434d-aee7-44a68513715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C9E47E-FBCC-4C37-95FB-BAE9766DCA4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BEFB0F-4CF2-4601-9584-44A13209BB8D}">
  <ds:schemaRefs>
    <ds:schemaRef ds:uri="http://schemas.microsoft.com/office/2006/metadata/properties"/>
    <ds:schemaRef ds:uri="http://schemas.microsoft.com/office/infopath/2007/PartnerControls"/>
    <ds:schemaRef ds:uri="5d6f83c8-2d82-4d6b-ac82-2d841bcaa059"/>
    <ds:schemaRef ds:uri="bdb67740-1632-434d-aee7-44a68513715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2568</TotalTime>
  <Words>111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Oswald</vt:lpstr>
      <vt:lpstr>Source Sans Pro</vt:lpstr>
      <vt:lpstr>Source Sans Pro Black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Alvin Ashcraft</cp:lastModifiedBy>
  <cp:revision>175</cp:revision>
  <dcterms:created xsi:type="dcterms:W3CDTF">2013-07-15T20:26:40Z</dcterms:created>
  <dcterms:modified xsi:type="dcterms:W3CDTF">2024-12-20T16:49:24Z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0x010100B80A5F181A57D04B851B5B9949762B98</vt:lpwstr>
  </property>
  <property fmtid="{D5CDD505-2E9C-101B-9397-08002B2CF9AE}" pid="3" name="MediaServiceImageTags">
    <vt:lpwstr/>
  </property>
</Properties>
</file>