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1125" r:id="rId2"/>
    <p:sldId id="1141" r:id="rId3"/>
    <p:sldId id="1139" r:id="rId4"/>
    <p:sldId id="1140" r:id="rId5"/>
    <p:sldId id="1006" r:id="rId6"/>
    <p:sldId id="1002" r:id="rId7"/>
    <p:sldId id="1126" r:id="rId8"/>
    <p:sldId id="1153" r:id="rId9"/>
    <p:sldId id="1155" r:id="rId10"/>
    <p:sldId id="1142" r:id="rId11"/>
    <p:sldId id="1152" r:id="rId12"/>
    <p:sldId id="1143" r:id="rId13"/>
    <p:sldId id="1158" r:id="rId14"/>
    <p:sldId id="1145" r:id="rId15"/>
    <p:sldId id="1202" r:id="rId16"/>
    <p:sldId id="1146" r:id="rId17"/>
    <p:sldId id="1147" r:id="rId18"/>
    <p:sldId id="1148" r:id="rId19"/>
    <p:sldId id="1150" r:id="rId20"/>
    <p:sldId id="1151" r:id="rId21"/>
    <p:sldId id="1160" r:id="rId22"/>
    <p:sldId id="1233" r:id="rId23"/>
    <p:sldId id="1247" r:id="rId24"/>
    <p:sldId id="1217" r:id="rId25"/>
    <p:sldId id="1220" r:id="rId26"/>
    <p:sldId id="1219" r:id="rId27"/>
    <p:sldId id="1221" r:id="rId28"/>
    <p:sldId id="1163" r:id="rId29"/>
    <p:sldId id="1164" r:id="rId30"/>
    <p:sldId id="1203" r:id="rId31"/>
    <p:sldId id="1166" r:id="rId32"/>
    <p:sldId id="1204" r:id="rId33"/>
    <p:sldId id="1205" r:id="rId34"/>
    <p:sldId id="1224" r:id="rId35"/>
    <p:sldId id="1207" r:id="rId36"/>
    <p:sldId id="1208" r:id="rId37"/>
    <p:sldId id="1210" r:id="rId38"/>
    <p:sldId id="1234" r:id="rId39"/>
    <p:sldId id="1235" r:id="rId40"/>
    <p:sldId id="1206" r:id="rId41"/>
    <p:sldId id="1222" r:id="rId42"/>
    <p:sldId id="1211" r:id="rId43"/>
    <p:sldId id="1209" r:id="rId44"/>
    <p:sldId id="1225" r:id="rId45"/>
    <p:sldId id="1212" r:id="rId46"/>
    <p:sldId id="1188" r:id="rId47"/>
    <p:sldId id="1186" r:id="rId48"/>
    <p:sldId id="1213" r:id="rId49"/>
    <p:sldId id="1214" r:id="rId50"/>
    <p:sldId id="1215" r:id="rId51"/>
    <p:sldId id="1172" r:id="rId52"/>
    <p:sldId id="1226" r:id="rId53"/>
    <p:sldId id="1231" r:id="rId54"/>
    <p:sldId id="1232" r:id="rId55"/>
    <p:sldId id="1243" r:id="rId56"/>
    <p:sldId id="1237" r:id="rId57"/>
    <p:sldId id="1238" r:id="rId58"/>
    <p:sldId id="1239" r:id="rId59"/>
    <p:sldId id="1240" r:id="rId60"/>
    <p:sldId id="1241" r:id="rId61"/>
    <p:sldId id="1242" r:id="rId62"/>
    <p:sldId id="1177" r:id="rId63"/>
    <p:sldId id="1223" r:id="rId64"/>
    <p:sldId id="1178" r:id="rId65"/>
    <p:sldId id="1190" r:id="rId66"/>
    <p:sldId id="1173" r:id="rId67"/>
    <p:sldId id="1175" r:id="rId68"/>
    <p:sldId id="1176" r:id="rId69"/>
    <p:sldId id="1191" r:id="rId70"/>
    <p:sldId id="1228" r:id="rId71"/>
    <p:sldId id="1107" r:id="rId72"/>
    <p:sldId id="1193" r:id="rId73"/>
    <p:sldId id="1195" r:id="rId74"/>
    <p:sldId id="1244" r:id="rId75"/>
    <p:sldId id="1197" r:id="rId76"/>
    <p:sldId id="1246" r:id="rId7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39F"/>
    <a:srgbClr val="EA157A"/>
    <a:srgbClr val="3498DB"/>
    <a:srgbClr val="05930C"/>
    <a:srgbClr val="004E8C"/>
    <a:srgbClr val="2ECC71"/>
    <a:srgbClr val="F5F5F5"/>
    <a:srgbClr val="FDFFFB"/>
    <a:srgbClr val="9B4F96"/>
    <a:srgbClr val="573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88005" autoAdjust="0"/>
  </p:normalViewPr>
  <p:slideViewPr>
    <p:cSldViewPr>
      <p:cViewPr varScale="1">
        <p:scale>
          <a:sx n="116" d="100"/>
          <a:sy n="116" d="100"/>
        </p:scale>
        <p:origin x="46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Kay" userId="18b610ae0a59bc4e" providerId="LiveId" clId="{DF25B277-7A77-4FBA-A2E6-91B7385F2AF3}"/>
    <pc:docChg chg="undo custSel addSld delSld modSld sldOrd modMainMaster">
      <pc:chgData name="Scott Kay" userId="18b610ae0a59bc4e" providerId="LiveId" clId="{DF25B277-7A77-4FBA-A2E6-91B7385F2AF3}" dt="2019-11-12T22:39:29.503" v="4888" actId="2696"/>
      <pc:docMkLst>
        <pc:docMk/>
      </pc:docMkLst>
      <pc:sldChg chg="add del modTransition">
        <pc:chgData name="Scott Kay" userId="18b610ae0a59bc4e" providerId="LiveId" clId="{DF25B277-7A77-4FBA-A2E6-91B7385F2AF3}" dt="2019-11-09T05:40:15.051" v="810"/>
        <pc:sldMkLst>
          <pc:docMk/>
          <pc:sldMk cId="0" sldId="280"/>
        </pc:sldMkLst>
      </pc:sldChg>
      <pc:sldChg chg="modSp add del modTransition">
        <pc:chgData name="Scott Kay" userId="18b610ae0a59bc4e" providerId="LiveId" clId="{DF25B277-7A77-4FBA-A2E6-91B7385F2AF3}" dt="2019-11-09T06:44:58.107" v="1649" actId="2696"/>
        <pc:sldMkLst>
          <pc:docMk/>
          <pc:sldMk cId="0" sldId="282"/>
        </pc:sldMkLst>
        <pc:spChg chg="mod">
          <ac:chgData name="Scott Kay" userId="18b610ae0a59bc4e" providerId="LiveId" clId="{DF25B277-7A77-4FBA-A2E6-91B7385F2AF3}" dt="2019-11-06T04:31:14.619" v="178" actId="27636"/>
          <ac:spMkLst>
            <pc:docMk/>
            <pc:sldMk cId="0" sldId="282"/>
            <ac:spMk id="103427" creationId="{93BB46C7-6406-4624-9086-523E265E6CE8}"/>
          </ac:spMkLst>
        </pc:spChg>
      </pc:sldChg>
      <pc:sldChg chg="addSp delSp modSp add del modTransition">
        <pc:chgData name="Scott Kay" userId="18b610ae0a59bc4e" providerId="LiveId" clId="{DF25B277-7A77-4FBA-A2E6-91B7385F2AF3}" dt="2019-11-09T06:35:36.480" v="1393" actId="2696"/>
        <pc:sldMkLst>
          <pc:docMk/>
          <pc:sldMk cId="0" sldId="440"/>
        </pc:sldMkLst>
        <pc:spChg chg="add mod">
          <ac:chgData name="Scott Kay" userId="18b610ae0a59bc4e" providerId="LiveId" clId="{DF25B277-7A77-4FBA-A2E6-91B7385F2AF3}" dt="2019-11-09T06:31:19.053" v="1241"/>
          <ac:spMkLst>
            <pc:docMk/>
            <pc:sldMk cId="0" sldId="440"/>
            <ac:spMk id="2" creationId="{CA60AB0A-4A4F-46A4-B1A3-3C6D061C17DF}"/>
          </ac:spMkLst>
        </pc:spChg>
        <pc:spChg chg="add mod">
          <ac:chgData name="Scott Kay" userId="18b610ae0a59bc4e" providerId="LiveId" clId="{DF25B277-7A77-4FBA-A2E6-91B7385F2AF3}" dt="2019-11-09T06:31:19.053" v="1241"/>
          <ac:spMkLst>
            <pc:docMk/>
            <pc:sldMk cId="0" sldId="440"/>
            <ac:spMk id="3" creationId="{F40A66EB-39FD-47EC-9CA6-70548D014A09}"/>
          </ac:spMkLst>
        </pc:spChg>
        <pc:spChg chg="del mod">
          <ac:chgData name="Scott Kay" userId="18b610ae0a59bc4e" providerId="LiveId" clId="{DF25B277-7A77-4FBA-A2E6-91B7385F2AF3}" dt="2019-11-09T06:31:19.053" v="1241"/>
          <ac:spMkLst>
            <pc:docMk/>
            <pc:sldMk cId="0" sldId="440"/>
            <ac:spMk id="376835" creationId="{2E277AE6-2B8F-45CD-AC1A-0BDCE55B676B}"/>
          </ac:spMkLst>
        </pc:spChg>
        <pc:spChg chg="del mod">
          <ac:chgData name="Scott Kay" userId="18b610ae0a59bc4e" providerId="LiveId" clId="{DF25B277-7A77-4FBA-A2E6-91B7385F2AF3}" dt="2019-11-09T06:31:19.053" v="1241"/>
          <ac:spMkLst>
            <pc:docMk/>
            <pc:sldMk cId="0" sldId="440"/>
            <ac:spMk id="376836" creationId="{EB6EDEB5-E0E3-464D-A3FE-B5589AA08E8E}"/>
          </ac:spMkLst>
        </pc:spChg>
      </pc:sldChg>
      <pc:sldChg chg="modSp add del">
        <pc:chgData name="Scott Kay" userId="18b610ae0a59bc4e" providerId="LiveId" clId="{DF25B277-7A77-4FBA-A2E6-91B7385F2AF3}" dt="2019-11-10T06:10:33.850" v="1918" actId="2696"/>
        <pc:sldMkLst>
          <pc:docMk/>
          <pc:sldMk cId="0" sldId="512"/>
        </pc:sldMkLst>
        <pc:spChg chg="mod">
          <ac:chgData name="Scott Kay" userId="18b610ae0a59bc4e" providerId="LiveId" clId="{DF25B277-7A77-4FBA-A2E6-91B7385F2AF3}" dt="2019-11-10T06:10:29.497" v="1917" actId="27636"/>
          <ac:spMkLst>
            <pc:docMk/>
            <pc:sldMk cId="0" sldId="512"/>
            <ac:spMk id="587778" creationId="{A77289E8-0E5F-46A2-BEFC-44C8D3BFA5FE}"/>
          </ac:spMkLst>
        </pc:spChg>
      </pc:sldChg>
      <pc:sldChg chg="del setBg">
        <pc:chgData name="Scott Kay" userId="18b610ae0a59bc4e" providerId="LiveId" clId="{DF25B277-7A77-4FBA-A2E6-91B7385F2AF3}" dt="2019-11-09T07:09:46.826" v="1816" actId="2696"/>
        <pc:sldMkLst>
          <pc:docMk/>
          <pc:sldMk cId="1365381285" sldId="726"/>
        </pc:sldMkLst>
      </pc:sldChg>
      <pc:sldChg chg="del setBg">
        <pc:chgData name="Scott Kay" userId="18b610ae0a59bc4e" providerId="LiveId" clId="{DF25B277-7A77-4FBA-A2E6-91B7385F2AF3}" dt="2019-11-09T07:09:46.834" v="1817" actId="2696"/>
        <pc:sldMkLst>
          <pc:docMk/>
          <pc:sldMk cId="1987021164" sldId="738"/>
        </pc:sldMkLst>
      </pc:sldChg>
      <pc:sldChg chg="del">
        <pc:chgData name="Scott Kay" userId="18b610ae0a59bc4e" providerId="LiveId" clId="{DF25B277-7A77-4FBA-A2E6-91B7385F2AF3}" dt="2019-11-09T07:09:47.669" v="1858" actId="2696"/>
        <pc:sldMkLst>
          <pc:docMk/>
          <pc:sldMk cId="59716892" sldId="860"/>
        </pc:sldMkLst>
      </pc:sldChg>
      <pc:sldChg chg="del">
        <pc:chgData name="Scott Kay" userId="18b610ae0a59bc4e" providerId="LiveId" clId="{DF25B277-7A77-4FBA-A2E6-91B7385F2AF3}" dt="2019-11-09T07:09:47.705" v="1859" actId="2696"/>
        <pc:sldMkLst>
          <pc:docMk/>
          <pc:sldMk cId="401853749" sldId="861"/>
        </pc:sldMkLst>
      </pc:sldChg>
      <pc:sldChg chg="del setBg">
        <pc:chgData name="Scott Kay" userId="18b610ae0a59bc4e" providerId="LiveId" clId="{DF25B277-7A77-4FBA-A2E6-91B7385F2AF3}" dt="2019-11-05T06:17:21.125" v="96" actId="2696"/>
        <pc:sldMkLst>
          <pc:docMk/>
          <pc:sldMk cId="1363216417" sldId="927"/>
        </pc:sldMkLst>
      </pc:sldChg>
      <pc:sldChg chg="del">
        <pc:chgData name="Scott Kay" userId="18b610ae0a59bc4e" providerId="LiveId" clId="{DF25B277-7A77-4FBA-A2E6-91B7385F2AF3}" dt="2019-11-09T07:09:47.215" v="1837" actId="2696"/>
        <pc:sldMkLst>
          <pc:docMk/>
          <pc:sldMk cId="1837011040" sldId="940"/>
        </pc:sldMkLst>
      </pc:sldChg>
      <pc:sldChg chg="del">
        <pc:chgData name="Scott Kay" userId="18b610ae0a59bc4e" providerId="LiveId" clId="{DF25B277-7A77-4FBA-A2E6-91B7385F2AF3}" dt="2019-11-09T07:09:47.281" v="1840" actId="2696"/>
        <pc:sldMkLst>
          <pc:docMk/>
          <pc:sldMk cId="2167330890" sldId="944"/>
        </pc:sldMkLst>
      </pc:sldChg>
      <pc:sldChg chg="del">
        <pc:chgData name="Scott Kay" userId="18b610ae0a59bc4e" providerId="LiveId" clId="{DF25B277-7A77-4FBA-A2E6-91B7385F2AF3}" dt="2019-11-09T07:09:47.300" v="1841" actId="2696"/>
        <pc:sldMkLst>
          <pc:docMk/>
          <pc:sldMk cId="3121271542" sldId="945"/>
        </pc:sldMkLst>
      </pc:sldChg>
      <pc:sldChg chg="del">
        <pc:chgData name="Scott Kay" userId="18b610ae0a59bc4e" providerId="LiveId" clId="{DF25B277-7A77-4FBA-A2E6-91B7385F2AF3}" dt="2019-11-09T07:09:47.533" v="1851" actId="2696"/>
        <pc:sldMkLst>
          <pc:docMk/>
          <pc:sldMk cId="3952347597" sldId="961"/>
        </pc:sldMkLst>
      </pc:sldChg>
      <pc:sldChg chg="del">
        <pc:chgData name="Scott Kay" userId="18b610ae0a59bc4e" providerId="LiveId" clId="{DF25B277-7A77-4FBA-A2E6-91B7385F2AF3}" dt="2019-11-09T07:09:47.192" v="1836" actId="2696"/>
        <pc:sldMkLst>
          <pc:docMk/>
          <pc:sldMk cId="4026914755" sldId="963"/>
        </pc:sldMkLst>
      </pc:sldChg>
      <pc:sldChg chg="del">
        <pc:chgData name="Scott Kay" userId="18b610ae0a59bc4e" providerId="LiveId" clId="{DF25B277-7A77-4FBA-A2E6-91B7385F2AF3}" dt="2019-11-09T07:09:47.171" v="1835" actId="2696"/>
        <pc:sldMkLst>
          <pc:docMk/>
          <pc:sldMk cId="30343212" sldId="965"/>
        </pc:sldMkLst>
      </pc:sldChg>
      <pc:sldChg chg="del">
        <pc:chgData name="Scott Kay" userId="18b610ae0a59bc4e" providerId="LiveId" clId="{DF25B277-7A77-4FBA-A2E6-91B7385F2AF3}" dt="2019-11-09T07:09:47.327" v="1842" actId="2696"/>
        <pc:sldMkLst>
          <pc:docMk/>
          <pc:sldMk cId="455452968" sldId="971"/>
        </pc:sldMkLst>
      </pc:sldChg>
      <pc:sldChg chg="del">
        <pc:chgData name="Scott Kay" userId="18b610ae0a59bc4e" providerId="LiveId" clId="{DF25B277-7A77-4FBA-A2E6-91B7385F2AF3}" dt="2019-11-09T07:09:47.873" v="1865" actId="2696"/>
        <pc:sldMkLst>
          <pc:docMk/>
          <pc:sldMk cId="1157137837" sldId="974"/>
        </pc:sldMkLst>
      </pc:sldChg>
      <pc:sldChg chg="del">
        <pc:chgData name="Scott Kay" userId="18b610ae0a59bc4e" providerId="LiveId" clId="{DF25B277-7A77-4FBA-A2E6-91B7385F2AF3}" dt="2019-11-09T07:09:47.248" v="1839" actId="2696"/>
        <pc:sldMkLst>
          <pc:docMk/>
          <pc:sldMk cId="2109834038" sldId="975"/>
        </pc:sldMkLst>
      </pc:sldChg>
      <pc:sldChg chg="del setBg">
        <pc:chgData name="Scott Kay" userId="18b610ae0a59bc4e" providerId="LiveId" clId="{DF25B277-7A77-4FBA-A2E6-91B7385F2AF3}" dt="2019-11-05T06:17:18.102" v="94" actId="2696"/>
        <pc:sldMkLst>
          <pc:docMk/>
          <pc:sldMk cId="3045997400" sldId="993"/>
        </pc:sldMkLst>
      </pc:sldChg>
      <pc:sldChg chg="addSp delSp modSp del modTransition setBg">
        <pc:chgData name="Scott Kay" userId="18b610ae0a59bc4e" providerId="LiveId" clId="{DF25B277-7A77-4FBA-A2E6-91B7385F2AF3}" dt="2019-11-09T04:27:45.652" v="450" actId="2696"/>
        <pc:sldMkLst>
          <pc:docMk/>
          <pc:sldMk cId="258383423" sldId="998"/>
        </pc:sldMkLst>
        <pc:spChg chg="mod topLvl">
          <ac:chgData name="Scott Kay" userId="18b610ae0a59bc4e" providerId="LiveId" clId="{DF25B277-7A77-4FBA-A2E6-91B7385F2AF3}" dt="2019-11-09T04:20:47.226" v="289" actId="165"/>
          <ac:spMkLst>
            <pc:docMk/>
            <pc:sldMk cId="258383423" sldId="998"/>
            <ac:spMk id="14" creationId="{315FB20A-D3E2-4F7D-B6E5-E8109EC587CC}"/>
          </ac:spMkLst>
        </pc:spChg>
        <pc:spChg chg="mod topLvl">
          <ac:chgData name="Scott Kay" userId="18b610ae0a59bc4e" providerId="LiveId" clId="{DF25B277-7A77-4FBA-A2E6-91B7385F2AF3}" dt="2019-11-09T04:20:47.226" v="289" actId="165"/>
          <ac:spMkLst>
            <pc:docMk/>
            <pc:sldMk cId="258383423" sldId="998"/>
            <ac:spMk id="16" creationId="{36E9197F-A0A2-43BF-92F5-E1D1DE3C049A}"/>
          </ac:spMkLst>
        </pc:spChg>
        <pc:grpChg chg="del mod">
          <ac:chgData name="Scott Kay" userId="18b610ae0a59bc4e" providerId="LiveId" clId="{DF25B277-7A77-4FBA-A2E6-91B7385F2AF3}" dt="2019-11-09T04:20:47.226" v="289" actId="165"/>
          <ac:grpSpMkLst>
            <pc:docMk/>
            <pc:sldMk cId="258383423" sldId="998"/>
            <ac:grpSpMk id="3" creationId="{F9411ADE-3D2D-4225-82F5-6F2033AE8F39}"/>
          </ac:grpSpMkLst>
        </pc:grpChg>
        <pc:picChg chg="del">
          <ac:chgData name="Scott Kay" userId="18b610ae0a59bc4e" providerId="LiveId" clId="{DF25B277-7A77-4FBA-A2E6-91B7385F2AF3}" dt="2019-11-06T03:47:26.160" v="105" actId="478"/>
          <ac:picMkLst>
            <pc:docMk/>
            <pc:sldMk cId="258383423" sldId="998"/>
            <ac:picMk id="11" creationId="{18F18988-68DC-44D8-BD2B-9864ACDBAD19}"/>
          </ac:picMkLst>
        </pc:picChg>
        <pc:picChg chg="add del mod">
          <ac:chgData name="Scott Kay" userId="18b610ae0a59bc4e" providerId="LiveId" clId="{DF25B277-7A77-4FBA-A2E6-91B7385F2AF3}" dt="2019-11-09T04:27:41.159" v="446"/>
          <ac:picMkLst>
            <pc:docMk/>
            <pc:sldMk cId="258383423" sldId="998"/>
            <ac:picMk id="1026" creationId="{92194237-09D8-4BF1-9E34-B337250EDCAB}"/>
          </ac:picMkLst>
        </pc:picChg>
      </pc:sldChg>
      <pc:sldChg chg="addSp delSp modSp setBg delAnim modAnim">
        <pc:chgData name="Scott Kay" userId="18b610ae0a59bc4e" providerId="LiveId" clId="{DF25B277-7A77-4FBA-A2E6-91B7385F2AF3}" dt="2019-11-10T05:49:22.048" v="1891"/>
        <pc:sldMkLst>
          <pc:docMk/>
          <pc:sldMk cId="3311345668" sldId="1002"/>
        </pc:sldMkLst>
        <pc:spChg chg="add del mod">
          <ac:chgData name="Scott Kay" userId="18b610ae0a59bc4e" providerId="LiveId" clId="{DF25B277-7A77-4FBA-A2E6-91B7385F2AF3}" dt="2019-11-06T03:48:34.591" v="115" actId="478"/>
          <ac:spMkLst>
            <pc:docMk/>
            <pc:sldMk cId="3311345668" sldId="1002"/>
            <ac:spMk id="3" creationId="{0362459D-7E2A-4291-8425-B70B47FAA012}"/>
          </ac:spMkLst>
        </pc:spChg>
        <pc:spChg chg="add mod">
          <ac:chgData name="Scott Kay" userId="18b610ae0a59bc4e" providerId="LiveId" clId="{DF25B277-7A77-4FBA-A2E6-91B7385F2AF3}" dt="2019-11-10T05:48:55.720" v="1889"/>
          <ac:spMkLst>
            <pc:docMk/>
            <pc:sldMk cId="3311345668" sldId="1002"/>
            <ac:spMk id="3" creationId="{869C249E-3941-4BA9-87B5-425F39CF8899}"/>
          </ac:spMkLst>
        </pc:spChg>
        <pc:spChg chg="del">
          <ac:chgData name="Scott Kay" userId="18b610ae0a59bc4e" providerId="LiveId" clId="{DF25B277-7A77-4FBA-A2E6-91B7385F2AF3}" dt="2019-11-06T03:48:32.187" v="114" actId="478"/>
          <ac:spMkLst>
            <pc:docMk/>
            <pc:sldMk cId="3311345668" sldId="1002"/>
            <ac:spMk id="6" creationId="{691A4DB4-FBA8-4744-B727-E928040AA5CE}"/>
          </ac:spMkLst>
        </pc:spChg>
        <pc:spChg chg="del">
          <ac:chgData name="Scott Kay" userId="18b610ae0a59bc4e" providerId="LiveId" clId="{DF25B277-7A77-4FBA-A2E6-91B7385F2AF3}" dt="2019-11-06T03:48:32.187" v="114" actId="478"/>
          <ac:spMkLst>
            <pc:docMk/>
            <pc:sldMk cId="3311345668" sldId="1002"/>
            <ac:spMk id="7" creationId="{2822811E-ED2C-46C0-BAA2-C0BEF8FF0DDE}"/>
          </ac:spMkLst>
        </pc:spChg>
        <pc:spChg chg="add mod">
          <ac:chgData name="Scott Kay" userId="18b610ae0a59bc4e" providerId="LiveId" clId="{DF25B277-7A77-4FBA-A2E6-91B7385F2AF3}" dt="2019-11-09T03:49:54.905" v="271" actId="12789"/>
          <ac:spMkLst>
            <pc:docMk/>
            <pc:sldMk cId="3311345668" sldId="1002"/>
            <ac:spMk id="8" creationId="{1FD28D9D-2573-4167-94E0-BD278B6358D5}"/>
          </ac:spMkLst>
        </pc:spChg>
      </pc:sldChg>
      <pc:sldChg chg="addSp delSp modSp setBg">
        <pc:chgData name="Scott Kay" userId="18b610ae0a59bc4e" providerId="LiveId" clId="{DF25B277-7A77-4FBA-A2E6-91B7385F2AF3}" dt="2019-11-09T04:27:42.612" v="448"/>
        <pc:sldMkLst>
          <pc:docMk/>
          <pc:sldMk cId="4252008511" sldId="1006"/>
        </pc:sldMkLst>
        <pc:spChg chg="mod">
          <ac:chgData name="Scott Kay" userId="18b610ae0a59bc4e" providerId="LiveId" clId="{DF25B277-7A77-4FBA-A2E6-91B7385F2AF3}" dt="2019-11-06T03:48:06.832" v="113" actId="207"/>
          <ac:spMkLst>
            <pc:docMk/>
            <pc:sldMk cId="4252008511" sldId="1006"/>
            <ac:spMk id="17" creationId="{1C5BBC83-60C4-4E8F-B2B7-092D755A6DB0}"/>
          </ac:spMkLst>
        </pc:spChg>
        <pc:picChg chg="add del">
          <ac:chgData name="Scott Kay" userId="18b610ae0a59bc4e" providerId="LiveId" clId="{DF25B277-7A77-4FBA-A2E6-91B7385F2AF3}" dt="2019-11-09T04:27:42.612" v="448"/>
          <ac:picMkLst>
            <pc:docMk/>
            <pc:sldMk cId="4252008511" sldId="1006"/>
            <ac:picMk id="7" creationId="{E11977FB-A235-4C7B-9F99-51C1A1648FF7}"/>
          </ac:picMkLst>
        </pc:picChg>
      </pc:sldChg>
      <pc:sldChg chg="del setBg">
        <pc:chgData name="Scott Kay" userId="18b610ae0a59bc4e" providerId="LiveId" clId="{DF25B277-7A77-4FBA-A2E6-91B7385F2AF3}" dt="2019-11-09T07:09:46.753" v="1810" actId="2696"/>
        <pc:sldMkLst>
          <pc:docMk/>
          <pc:sldMk cId="3061306408" sldId="1018"/>
        </pc:sldMkLst>
      </pc:sldChg>
      <pc:sldChg chg="del setBg">
        <pc:chgData name="Scott Kay" userId="18b610ae0a59bc4e" providerId="LiveId" clId="{DF25B277-7A77-4FBA-A2E6-91B7385F2AF3}" dt="2019-11-09T07:09:46.902" v="1822" actId="2696"/>
        <pc:sldMkLst>
          <pc:docMk/>
          <pc:sldMk cId="2996570393" sldId="1022"/>
        </pc:sldMkLst>
      </pc:sldChg>
      <pc:sldChg chg="add del setBg">
        <pc:chgData name="Scott Kay" userId="18b610ae0a59bc4e" providerId="LiveId" clId="{DF25B277-7A77-4FBA-A2E6-91B7385F2AF3}" dt="2019-11-12T06:22:04.255" v="4650"/>
        <pc:sldMkLst>
          <pc:docMk/>
          <pc:sldMk cId="321665366" sldId="1025"/>
        </pc:sldMkLst>
      </pc:sldChg>
      <pc:sldChg chg="del setBg">
        <pc:chgData name="Scott Kay" userId="18b610ae0a59bc4e" providerId="LiveId" clId="{DF25B277-7A77-4FBA-A2E6-91B7385F2AF3}" dt="2019-11-09T07:09:46.770" v="1811" actId="2696"/>
        <pc:sldMkLst>
          <pc:docMk/>
          <pc:sldMk cId="326057807" sldId="1026"/>
        </pc:sldMkLst>
      </pc:sldChg>
      <pc:sldChg chg="del">
        <pc:chgData name="Scott Kay" userId="18b610ae0a59bc4e" providerId="LiveId" clId="{DF25B277-7A77-4FBA-A2E6-91B7385F2AF3}" dt="2019-11-09T07:09:46.870" v="1819" actId="2696"/>
        <pc:sldMkLst>
          <pc:docMk/>
          <pc:sldMk cId="2661188504" sldId="1040"/>
        </pc:sldMkLst>
      </pc:sldChg>
      <pc:sldChg chg="del">
        <pc:chgData name="Scott Kay" userId="18b610ae0a59bc4e" providerId="LiveId" clId="{DF25B277-7A77-4FBA-A2E6-91B7385F2AF3}" dt="2019-11-09T07:09:46.878" v="1820" actId="2696"/>
        <pc:sldMkLst>
          <pc:docMk/>
          <pc:sldMk cId="2671785500" sldId="1041"/>
        </pc:sldMkLst>
      </pc:sldChg>
      <pc:sldChg chg="del">
        <pc:chgData name="Scott Kay" userId="18b610ae0a59bc4e" providerId="LiveId" clId="{DF25B277-7A77-4FBA-A2E6-91B7385F2AF3}" dt="2019-11-09T07:09:47.038" v="1829" actId="2696"/>
        <pc:sldMkLst>
          <pc:docMk/>
          <pc:sldMk cId="3930439931" sldId="1042"/>
        </pc:sldMkLst>
      </pc:sldChg>
      <pc:sldChg chg="del">
        <pc:chgData name="Scott Kay" userId="18b610ae0a59bc4e" providerId="LiveId" clId="{DF25B277-7A77-4FBA-A2E6-91B7385F2AF3}" dt="2019-11-09T07:09:47.055" v="1830" actId="2696"/>
        <pc:sldMkLst>
          <pc:docMk/>
          <pc:sldMk cId="3968061060" sldId="1043"/>
        </pc:sldMkLst>
      </pc:sldChg>
      <pc:sldChg chg="del">
        <pc:chgData name="Scott Kay" userId="18b610ae0a59bc4e" providerId="LiveId" clId="{DF25B277-7A77-4FBA-A2E6-91B7385F2AF3}" dt="2019-11-09T07:09:47.082" v="1831" actId="2696"/>
        <pc:sldMkLst>
          <pc:docMk/>
          <pc:sldMk cId="1959161303" sldId="1044"/>
        </pc:sldMkLst>
      </pc:sldChg>
      <pc:sldChg chg="del">
        <pc:chgData name="Scott Kay" userId="18b610ae0a59bc4e" providerId="LiveId" clId="{DF25B277-7A77-4FBA-A2E6-91B7385F2AF3}" dt="2019-11-09T07:09:47.109" v="1832" actId="2696"/>
        <pc:sldMkLst>
          <pc:docMk/>
          <pc:sldMk cId="4174229657" sldId="1045"/>
        </pc:sldMkLst>
      </pc:sldChg>
      <pc:sldChg chg="del">
        <pc:chgData name="Scott Kay" userId="18b610ae0a59bc4e" providerId="LiveId" clId="{DF25B277-7A77-4FBA-A2E6-91B7385F2AF3}" dt="2019-11-09T07:09:47.135" v="1833" actId="2696"/>
        <pc:sldMkLst>
          <pc:docMk/>
          <pc:sldMk cId="4241261859" sldId="1046"/>
        </pc:sldMkLst>
      </pc:sldChg>
      <pc:sldChg chg="del">
        <pc:chgData name="Scott Kay" userId="18b610ae0a59bc4e" providerId="LiveId" clId="{DF25B277-7A77-4FBA-A2E6-91B7385F2AF3}" dt="2019-11-09T07:09:47.154" v="1834" actId="2696"/>
        <pc:sldMkLst>
          <pc:docMk/>
          <pc:sldMk cId="3432129372" sldId="1047"/>
        </pc:sldMkLst>
      </pc:sldChg>
      <pc:sldChg chg="del">
        <pc:chgData name="Scott Kay" userId="18b610ae0a59bc4e" providerId="LiveId" clId="{DF25B277-7A77-4FBA-A2E6-91B7385F2AF3}" dt="2019-11-09T07:09:46.922" v="1823" actId="2696"/>
        <pc:sldMkLst>
          <pc:docMk/>
          <pc:sldMk cId="1627372981" sldId="1055"/>
        </pc:sldMkLst>
      </pc:sldChg>
      <pc:sldChg chg="del setBg">
        <pc:chgData name="Scott Kay" userId="18b610ae0a59bc4e" providerId="LiveId" clId="{DF25B277-7A77-4FBA-A2E6-91B7385F2AF3}" dt="2019-11-05T06:17:18.689" v="95" actId="2696"/>
        <pc:sldMkLst>
          <pc:docMk/>
          <pc:sldMk cId="1808277357" sldId="1067"/>
        </pc:sldMkLst>
      </pc:sldChg>
      <pc:sldChg chg="del">
        <pc:chgData name="Scott Kay" userId="18b610ae0a59bc4e" providerId="LiveId" clId="{DF25B277-7A77-4FBA-A2E6-91B7385F2AF3}" dt="2019-11-09T07:09:46.942" v="1824" actId="2696"/>
        <pc:sldMkLst>
          <pc:docMk/>
          <pc:sldMk cId="1038102141" sldId="1070"/>
        </pc:sldMkLst>
      </pc:sldChg>
      <pc:sldChg chg="del">
        <pc:chgData name="Scott Kay" userId="18b610ae0a59bc4e" providerId="LiveId" clId="{DF25B277-7A77-4FBA-A2E6-91B7385F2AF3}" dt="2019-11-09T07:09:46.975" v="1826" actId="2696"/>
        <pc:sldMkLst>
          <pc:docMk/>
          <pc:sldMk cId="3505302708" sldId="1071"/>
        </pc:sldMkLst>
      </pc:sldChg>
      <pc:sldChg chg="del">
        <pc:chgData name="Scott Kay" userId="18b610ae0a59bc4e" providerId="LiveId" clId="{DF25B277-7A77-4FBA-A2E6-91B7385F2AF3}" dt="2019-11-09T07:09:47.020" v="1828" actId="2696"/>
        <pc:sldMkLst>
          <pc:docMk/>
          <pc:sldMk cId="562451566" sldId="1072"/>
        </pc:sldMkLst>
      </pc:sldChg>
      <pc:sldChg chg="del">
        <pc:chgData name="Scott Kay" userId="18b610ae0a59bc4e" providerId="LiveId" clId="{DF25B277-7A77-4FBA-A2E6-91B7385F2AF3}" dt="2019-11-09T07:09:47.231" v="1838" actId="2696"/>
        <pc:sldMkLst>
          <pc:docMk/>
          <pc:sldMk cId="396733250" sldId="1075"/>
        </pc:sldMkLst>
      </pc:sldChg>
      <pc:sldChg chg="del">
        <pc:chgData name="Scott Kay" userId="18b610ae0a59bc4e" providerId="LiveId" clId="{DF25B277-7A77-4FBA-A2E6-91B7385F2AF3}" dt="2019-11-09T07:09:47.357" v="1843" actId="2696"/>
        <pc:sldMkLst>
          <pc:docMk/>
          <pc:sldMk cId="1272694109" sldId="1076"/>
        </pc:sldMkLst>
      </pc:sldChg>
      <pc:sldChg chg="del">
        <pc:chgData name="Scott Kay" userId="18b610ae0a59bc4e" providerId="LiveId" clId="{DF25B277-7A77-4FBA-A2E6-91B7385F2AF3}" dt="2019-11-09T07:09:47.389" v="1844" actId="2696"/>
        <pc:sldMkLst>
          <pc:docMk/>
          <pc:sldMk cId="1912573343" sldId="1077"/>
        </pc:sldMkLst>
      </pc:sldChg>
      <pc:sldChg chg="del">
        <pc:chgData name="Scott Kay" userId="18b610ae0a59bc4e" providerId="LiveId" clId="{DF25B277-7A77-4FBA-A2E6-91B7385F2AF3}" dt="2019-11-09T07:09:47.408" v="1845" actId="2696"/>
        <pc:sldMkLst>
          <pc:docMk/>
          <pc:sldMk cId="2403518157" sldId="1078"/>
        </pc:sldMkLst>
      </pc:sldChg>
      <pc:sldChg chg="del">
        <pc:chgData name="Scott Kay" userId="18b610ae0a59bc4e" providerId="LiveId" clId="{DF25B277-7A77-4FBA-A2E6-91B7385F2AF3}" dt="2019-11-09T07:09:47.460" v="1848" actId="2696"/>
        <pc:sldMkLst>
          <pc:docMk/>
          <pc:sldMk cId="4208540592" sldId="1079"/>
        </pc:sldMkLst>
      </pc:sldChg>
      <pc:sldChg chg="del">
        <pc:chgData name="Scott Kay" userId="18b610ae0a59bc4e" providerId="LiveId" clId="{DF25B277-7A77-4FBA-A2E6-91B7385F2AF3}" dt="2019-11-09T07:09:47.508" v="1850" actId="2696"/>
        <pc:sldMkLst>
          <pc:docMk/>
          <pc:sldMk cId="131711469" sldId="1080"/>
        </pc:sldMkLst>
      </pc:sldChg>
      <pc:sldChg chg="del">
        <pc:chgData name="Scott Kay" userId="18b610ae0a59bc4e" providerId="LiveId" clId="{DF25B277-7A77-4FBA-A2E6-91B7385F2AF3}" dt="2019-11-09T07:09:47.574" v="1853" actId="2696"/>
        <pc:sldMkLst>
          <pc:docMk/>
          <pc:sldMk cId="1631866801" sldId="1081"/>
        </pc:sldMkLst>
      </pc:sldChg>
      <pc:sldChg chg="del">
        <pc:chgData name="Scott Kay" userId="18b610ae0a59bc4e" providerId="LiveId" clId="{DF25B277-7A77-4FBA-A2E6-91B7385F2AF3}" dt="2019-11-09T07:09:47.591" v="1854" actId="2696"/>
        <pc:sldMkLst>
          <pc:docMk/>
          <pc:sldMk cId="2217614825" sldId="1082"/>
        </pc:sldMkLst>
      </pc:sldChg>
      <pc:sldChg chg="del">
        <pc:chgData name="Scott Kay" userId="18b610ae0a59bc4e" providerId="LiveId" clId="{DF25B277-7A77-4FBA-A2E6-91B7385F2AF3}" dt="2019-11-09T07:09:47.553" v="1852" actId="2696"/>
        <pc:sldMkLst>
          <pc:docMk/>
          <pc:sldMk cId="4015691112" sldId="1083"/>
        </pc:sldMkLst>
      </pc:sldChg>
      <pc:sldChg chg="del">
        <pc:chgData name="Scott Kay" userId="18b610ae0a59bc4e" providerId="LiveId" clId="{DF25B277-7A77-4FBA-A2E6-91B7385F2AF3}" dt="2019-11-09T07:09:47.608" v="1855" actId="2696"/>
        <pc:sldMkLst>
          <pc:docMk/>
          <pc:sldMk cId="443376982" sldId="1084"/>
        </pc:sldMkLst>
      </pc:sldChg>
      <pc:sldChg chg="del">
        <pc:chgData name="Scott Kay" userId="18b610ae0a59bc4e" providerId="LiveId" clId="{DF25B277-7A77-4FBA-A2E6-91B7385F2AF3}" dt="2019-11-09T07:09:47.622" v="1856" actId="2696"/>
        <pc:sldMkLst>
          <pc:docMk/>
          <pc:sldMk cId="1933589668" sldId="1086"/>
        </pc:sldMkLst>
      </pc:sldChg>
      <pc:sldChg chg="del">
        <pc:chgData name="Scott Kay" userId="18b610ae0a59bc4e" providerId="LiveId" clId="{DF25B277-7A77-4FBA-A2E6-91B7385F2AF3}" dt="2019-11-09T07:09:47.632" v="1857" actId="2696"/>
        <pc:sldMkLst>
          <pc:docMk/>
          <pc:sldMk cId="3165662485" sldId="1087"/>
        </pc:sldMkLst>
      </pc:sldChg>
      <pc:sldChg chg="del">
        <pc:chgData name="Scott Kay" userId="18b610ae0a59bc4e" providerId="LiveId" clId="{DF25B277-7A77-4FBA-A2E6-91B7385F2AF3}" dt="2019-11-09T07:09:46.995" v="1827" actId="2696"/>
        <pc:sldMkLst>
          <pc:docMk/>
          <pc:sldMk cId="2485976429" sldId="1088"/>
        </pc:sldMkLst>
      </pc:sldChg>
      <pc:sldChg chg="del">
        <pc:chgData name="Scott Kay" userId="18b610ae0a59bc4e" providerId="LiveId" clId="{DF25B277-7A77-4FBA-A2E6-91B7385F2AF3}" dt="2019-11-09T07:09:47.481" v="1849" actId="2696"/>
        <pc:sldMkLst>
          <pc:docMk/>
          <pc:sldMk cId="1222116454" sldId="1089"/>
        </pc:sldMkLst>
      </pc:sldChg>
      <pc:sldChg chg="del">
        <pc:chgData name="Scott Kay" userId="18b610ae0a59bc4e" providerId="LiveId" clId="{DF25B277-7A77-4FBA-A2E6-91B7385F2AF3}" dt="2019-11-09T07:09:47.741" v="1860" actId="2696"/>
        <pc:sldMkLst>
          <pc:docMk/>
          <pc:sldMk cId="3043418934" sldId="1090"/>
        </pc:sldMkLst>
      </pc:sldChg>
      <pc:sldChg chg="del">
        <pc:chgData name="Scott Kay" userId="18b610ae0a59bc4e" providerId="LiveId" clId="{DF25B277-7A77-4FBA-A2E6-91B7385F2AF3}" dt="2019-11-09T07:09:47.777" v="1861" actId="2696"/>
        <pc:sldMkLst>
          <pc:docMk/>
          <pc:sldMk cId="2454574048" sldId="1091"/>
        </pc:sldMkLst>
      </pc:sldChg>
      <pc:sldChg chg="del">
        <pc:chgData name="Scott Kay" userId="18b610ae0a59bc4e" providerId="LiveId" clId="{DF25B277-7A77-4FBA-A2E6-91B7385F2AF3}" dt="2019-11-09T07:09:47.812" v="1862" actId="2696"/>
        <pc:sldMkLst>
          <pc:docMk/>
          <pc:sldMk cId="2014624872" sldId="1092"/>
        </pc:sldMkLst>
      </pc:sldChg>
      <pc:sldChg chg="del">
        <pc:chgData name="Scott Kay" userId="18b610ae0a59bc4e" providerId="LiveId" clId="{DF25B277-7A77-4FBA-A2E6-91B7385F2AF3}" dt="2019-11-09T07:09:47.850" v="1863" actId="2696"/>
        <pc:sldMkLst>
          <pc:docMk/>
          <pc:sldMk cId="2686462789" sldId="1093"/>
        </pc:sldMkLst>
      </pc:sldChg>
      <pc:sldChg chg="del">
        <pc:chgData name="Scott Kay" userId="18b610ae0a59bc4e" providerId="LiveId" clId="{DF25B277-7A77-4FBA-A2E6-91B7385F2AF3}" dt="2019-11-09T07:09:47.866" v="1864" actId="2696"/>
        <pc:sldMkLst>
          <pc:docMk/>
          <pc:sldMk cId="3325643892" sldId="1094"/>
        </pc:sldMkLst>
      </pc:sldChg>
      <pc:sldChg chg="del">
        <pc:chgData name="Scott Kay" userId="18b610ae0a59bc4e" providerId="LiveId" clId="{DF25B277-7A77-4FBA-A2E6-91B7385F2AF3}" dt="2019-11-09T07:09:47.882" v="1866" actId="2696"/>
        <pc:sldMkLst>
          <pc:docMk/>
          <pc:sldMk cId="642736700" sldId="1095"/>
        </pc:sldMkLst>
      </pc:sldChg>
      <pc:sldChg chg="del">
        <pc:chgData name="Scott Kay" userId="18b610ae0a59bc4e" providerId="LiveId" clId="{DF25B277-7A77-4FBA-A2E6-91B7385F2AF3}" dt="2019-11-09T07:09:47.426" v="1846" actId="2696"/>
        <pc:sldMkLst>
          <pc:docMk/>
          <pc:sldMk cId="4145446609" sldId="1096"/>
        </pc:sldMkLst>
      </pc:sldChg>
      <pc:sldChg chg="del">
        <pc:chgData name="Scott Kay" userId="18b610ae0a59bc4e" providerId="LiveId" clId="{DF25B277-7A77-4FBA-A2E6-91B7385F2AF3}" dt="2019-11-09T07:09:47.441" v="1847" actId="2696"/>
        <pc:sldMkLst>
          <pc:docMk/>
          <pc:sldMk cId="3176268217" sldId="1098"/>
        </pc:sldMkLst>
      </pc:sldChg>
      <pc:sldChg chg="addSp delSp modSp add del setBg">
        <pc:chgData name="Scott Kay" userId="18b610ae0a59bc4e" providerId="LiveId" clId="{DF25B277-7A77-4FBA-A2E6-91B7385F2AF3}" dt="2019-11-12T06:23:14.461" v="4678" actId="20577"/>
        <pc:sldMkLst>
          <pc:docMk/>
          <pc:sldMk cId="2703374542" sldId="1107"/>
        </pc:sldMkLst>
        <pc:spChg chg="del">
          <ac:chgData name="Scott Kay" userId="18b610ae0a59bc4e" providerId="LiveId" clId="{DF25B277-7A77-4FBA-A2E6-91B7385F2AF3}" dt="2019-11-12T06:22:37.831" v="4658" actId="478"/>
          <ac:spMkLst>
            <pc:docMk/>
            <pc:sldMk cId="2703374542" sldId="1107"/>
            <ac:spMk id="3" creationId="{22DEE2CB-1D65-45AB-903B-91166C855905}"/>
          </ac:spMkLst>
        </pc:spChg>
        <pc:spChg chg="del">
          <ac:chgData name="Scott Kay" userId="18b610ae0a59bc4e" providerId="LiveId" clId="{DF25B277-7A77-4FBA-A2E6-91B7385F2AF3}" dt="2019-11-12T06:22:18.351" v="4652"/>
          <ac:spMkLst>
            <pc:docMk/>
            <pc:sldMk cId="2703374542" sldId="1107"/>
            <ac:spMk id="4" creationId="{FFAC2F80-CEBD-4CCA-82DA-071B7373E27D}"/>
          </ac:spMkLst>
        </pc:spChg>
        <pc:spChg chg="add del">
          <ac:chgData name="Scott Kay" userId="18b610ae0a59bc4e" providerId="LiveId" clId="{DF25B277-7A77-4FBA-A2E6-91B7385F2AF3}" dt="2019-11-12T06:22:36.511" v="4657" actId="478"/>
          <ac:spMkLst>
            <pc:docMk/>
            <pc:sldMk cId="2703374542" sldId="1107"/>
            <ac:spMk id="6" creationId="{7F14B21A-835D-441B-A19B-DAF7AFEC7E2D}"/>
          </ac:spMkLst>
        </pc:spChg>
        <pc:spChg chg="del">
          <ac:chgData name="Scott Kay" userId="18b610ae0a59bc4e" providerId="LiveId" clId="{DF25B277-7A77-4FBA-A2E6-91B7385F2AF3}" dt="2019-11-12T06:22:37.831" v="4658" actId="478"/>
          <ac:spMkLst>
            <pc:docMk/>
            <pc:sldMk cId="2703374542" sldId="1107"/>
            <ac:spMk id="7" creationId="{2156708F-1DD6-4D49-B310-8A8D80234FAC}"/>
          </ac:spMkLst>
        </pc:spChg>
        <pc:spChg chg="add mod">
          <ac:chgData name="Scott Kay" userId="18b610ae0a59bc4e" providerId="LiveId" clId="{DF25B277-7A77-4FBA-A2E6-91B7385F2AF3}" dt="2019-11-12T06:23:14.461" v="4678" actId="20577"/>
          <ac:spMkLst>
            <pc:docMk/>
            <pc:sldMk cId="2703374542" sldId="1107"/>
            <ac:spMk id="8" creationId="{95ECC82C-4A31-470F-8F40-2499E5B37232}"/>
          </ac:spMkLst>
        </pc:spChg>
        <pc:picChg chg="del">
          <ac:chgData name="Scott Kay" userId="18b610ae0a59bc4e" providerId="LiveId" clId="{DF25B277-7A77-4FBA-A2E6-91B7385F2AF3}" dt="2019-11-12T06:22:38.251" v="4659" actId="478"/>
          <ac:picMkLst>
            <pc:docMk/>
            <pc:sldMk cId="2703374542" sldId="1107"/>
            <ac:picMk id="43" creationId="{C5F87F31-7247-451A-ACEB-050616422597}"/>
          </ac:picMkLst>
        </pc:picChg>
      </pc:sldChg>
      <pc:sldChg chg="del">
        <pc:chgData name="Scott Kay" userId="18b610ae0a59bc4e" providerId="LiveId" clId="{DF25B277-7A77-4FBA-A2E6-91B7385F2AF3}" dt="2019-11-09T07:09:46.692" v="1806" actId="2696"/>
        <pc:sldMkLst>
          <pc:docMk/>
          <pc:sldMk cId="1795243373" sldId="1108"/>
        </pc:sldMkLst>
      </pc:sldChg>
      <pc:sldChg chg="del">
        <pc:chgData name="Scott Kay" userId="18b610ae0a59bc4e" providerId="LiveId" clId="{DF25B277-7A77-4FBA-A2E6-91B7385F2AF3}" dt="2019-11-09T07:09:46.709" v="1807" actId="2696"/>
        <pc:sldMkLst>
          <pc:docMk/>
          <pc:sldMk cId="269101782" sldId="1109"/>
        </pc:sldMkLst>
      </pc:sldChg>
      <pc:sldChg chg="del">
        <pc:chgData name="Scott Kay" userId="18b610ae0a59bc4e" providerId="LiveId" clId="{DF25B277-7A77-4FBA-A2E6-91B7385F2AF3}" dt="2019-11-09T07:09:46.732" v="1808" actId="2696"/>
        <pc:sldMkLst>
          <pc:docMk/>
          <pc:sldMk cId="177010581" sldId="1110"/>
        </pc:sldMkLst>
      </pc:sldChg>
      <pc:sldChg chg="del">
        <pc:chgData name="Scott Kay" userId="18b610ae0a59bc4e" providerId="LiveId" clId="{DF25B277-7A77-4FBA-A2E6-91B7385F2AF3}" dt="2019-11-09T07:09:46.740" v="1809" actId="2696"/>
        <pc:sldMkLst>
          <pc:docMk/>
          <pc:sldMk cId="3409919882" sldId="1111"/>
        </pc:sldMkLst>
      </pc:sldChg>
      <pc:sldChg chg="del">
        <pc:chgData name="Scott Kay" userId="18b610ae0a59bc4e" providerId="LiveId" clId="{DF25B277-7A77-4FBA-A2E6-91B7385F2AF3}" dt="2019-11-09T07:09:46.959" v="1825" actId="2696"/>
        <pc:sldMkLst>
          <pc:docMk/>
          <pc:sldMk cId="2060103682" sldId="1114"/>
        </pc:sldMkLst>
      </pc:sldChg>
      <pc:sldChg chg="del setBg">
        <pc:chgData name="Scott Kay" userId="18b610ae0a59bc4e" providerId="LiveId" clId="{DF25B277-7A77-4FBA-A2E6-91B7385F2AF3}" dt="2019-11-09T07:09:46.788" v="1812" actId="2696"/>
        <pc:sldMkLst>
          <pc:docMk/>
          <pc:sldMk cId="452006116" sldId="1117"/>
        </pc:sldMkLst>
      </pc:sldChg>
      <pc:sldChg chg="del setBg">
        <pc:chgData name="Scott Kay" userId="18b610ae0a59bc4e" providerId="LiveId" clId="{DF25B277-7A77-4FBA-A2E6-91B7385F2AF3}" dt="2019-11-09T07:09:46.800" v="1813" actId="2696"/>
        <pc:sldMkLst>
          <pc:docMk/>
          <pc:sldMk cId="2083962668" sldId="1118"/>
        </pc:sldMkLst>
      </pc:sldChg>
      <pc:sldChg chg="del setBg">
        <pc:chgData name="Scott Kay" userId="18b610ae0a59bc4e" providerId="LiveId" clId="{DF25B277-7A77-4FBA-A2E6-91B7385F2AF3}" dt="2019-11-09T07:09:46.809" v="1814" actId="2696"/>
        <pc:sldMkLst>
          <pc:docMk/>
          <pc:sldMk cId="1078736842" sldId="1119"/>
        </pc:sldMkLst>
      </pc:sldChg>
      <pc:sldChg chg="del setBg">
        <pc:chgData name="Scott Kay" userId="18b610ae0a59bc4e" providerId="LiveId" clId="{DF25B277-7A77-4FBA-A2E6-91B7385F2AF3}" dt="2019-11-09T07:09:46.854" v="1818" actId="2696"/>
        <pc:sldMkLst>
          <pc:docMk/>
          <pc:sldMk cId="3279005190" sldId="1120"/>
        </pc:sldMkLst>
      </pc:sldChg>
      <pc:sldChg chg="del setBg">
        <pc:chgData name="Scott Kay" userId="18b610ae0a59bc4e" providerId="LiveId" clId="{DF25B277-7A77-4FBA-A2E6-91B7385F2AF3}" dt="2019-11-09T07:09:46.817" v="1815" actId="2696"/>
        <pc:sldMkLst>
          <pc:docMk/>
          <pc:sldMk cId="2877810121" sldId="1123"/>
        </pc:sldMkLst>
      </pc:sldChg>
      <pc:sldChg chg="del setBg">
        <pc:chgData name="Scott Kay" userId="18b610ae0a59bc4e" providerId="LiveId" clId="{DF25B277-7A77-4FBA-A2E6-91B7385F2AF3}" dt="2019-11-09T07:09:46.886" v="1821" actId="2696"/>
        <pc:sldMkLst>
          <pc:docMk/>
          <pc:sldMk cId="1635400841" sldId="1124"/>
        </pc:sldMkLst>
      </pc:sldChg>
      <pc:sldChg chg="addSp delSp modSp add ord setBg">
        <pc:chgData name="Scott Kay" userId="18b610ae0a59bc4e" providerId="LiveId" clId="{DF25B277-7A77-4FBA-A2E6-91B7385F2AF3}" dt="2019-11-12T22:32:23.729" v="4691" actId="1037"/>
        <pc:sldMkLst>
          <pc:docMk/>
          <pc:sldMk cId="2012333887" sldId="1125"/>
        </pc:sldMkLst>
        <pc:spChg chg="add del mod ord">
          <ac:chgData name="Scott Kay" userId="18b610ae0a59bc4e" providerId="LiveId" clId="{DF25B277-7A77-4FBA-A2E6-91B7385F2AF3}" dt="2019-11-05T04:19:20.726" v="83" actId="478"/>
          <ac:spMkLst>
            <pc:docMk/>
            <pc:sldMk cId="2012333887" sldId="1125"/>
            <ac:spMk id="2" creationId="{07668A37-BC1D-464C-A983-8AC0D7B122BF}"/>
          </ac:spMkLst>
        </pc:spChg>
        <pc:spChg chg="add mod topLvl">
          <ac:chgData name="Scott Kay" userId="18b610ae0a59bc4e" providerId="LiveId" clId="{DF25B277-7A77-4FBA-A2E6-91B7385F2AF3}" dt="2019-11-12T02:56:48.893" v="4316" actId="12788"/>
          <ac:spMkLst>
            <pc:docMk/>
            <pc:sldMk cId="2012333887" sldId="1125"/>
            <ac:spMk id="6" creationId="{3D9EACF4-866A-4B2A-809A-FE8FC4DA5C29}"/>
          </ac:spMkLst>
        </pc:spChg>
        <pc:spChg chg="add mod topLvl">
          <ac:chgData name="Scott Kay" userId="18b610ae0a59bc4e" providerId="LiveId" clId="{DF25B277-7A77-4FBA-A2E6-91B7385F2AF3}" dt="2019-11-12T22:32:23.729" v="4691" actId="1037"/>
          <ac:spMkLst>
            <pc:docMk/>
            <pc:sldMk cId="2012333887" sldId="1125"/>
            <ac:spMk id="7" creationId="{832D8884-4667-454E-86AA-0373D0F4FEC2}"/>
          </ac:spMkLst>
        </pc:spChg>
        <pc:spChg chg="add del">
          <ac:chgData name="Scott Kay" userId="18b610ae0a59bc4e" providerId="LiveId" clId="{DF25B277-7A77-4FBA-A2E6-91B7385F2AF3}" dt="2019-11-09T04:49:31.396" v="652" actId="478"/>
          <ac:spMkLst>
            <pc:docMk/>
            <pc:sldMk cId="2012333887" sldId="1125"/>
            <ac:spMk id="10" creationId="{B52D1979-1756-4AC3-ADE9-068930C17B17}"/>
          </ac:spMkLst>
        </pc:spChg>
        <pc:spChg chg="add del">
          <ac:chgData name="Scott Kay" userId="18b610ae0a59bc4e" providerId="LiveId" clId="{DF25B277-7A77-4FBA-A2E6-91B7385F2AF3}" dt="2019-11-09T04:49:45.285" v="657" actId="478"/>
          <ac:spMkLst>
            <pc:docMk/>
            <pc:sldMk cId="2012333887" sldId="1125"/>
            <ac:spMk id="12" creationId="{7001316E-3C98-42E8-A203-4A722759B08D}"/>
          </ac:spMkLst>
        </pc:spChg>
        <pc:grpChg chg="add del mod">
          <ac:chgData name="Scott Kay" userId="18b610ae0a59bc4e" providerId="LiveId" clId="{DF25B277-7A77-4FBA-A2E6-91B7385F2AF3}" dt="2019-11-06T05:24:04.978" v="246" actId="165"/>
          <ac:grpSpMkLst>
            <pc:docMk/>
            <pc:sldMk cId="2012333887" sldId="1125"/>
            <ac:grpSpMk id="2" creationId="{7BAC3447-2F60-4282-8711-3B87B9EB85EF}"/>
          </ac:grpSpMkLst>
        </pc:grpChg>
        <pc:grpChg chg="add del mod">
          <ac:chgData name="Scott Kay" userId="18b610ae0a59bc4e" providerId="LiveId" clId="{DF25B277-7A77-4FBA-A2E6-91B7385F2AF3}" dt="2019-11-09T04:18:56.405" v="279" actId="165"/>
          <ac:grpSpMkLst>
            <pc:docMk/>
            <pc:sldMk cId="2012333887" sldId="1125"/>
            <ac:grpSpMk id="3" creationId="{A9C79D45-CE7D-4716-81F4-7505F593A646}"/>
          </ac:grpSpMkLst>
        </pc:grpChg>
        <pc:grpChg chg="del">
          <ac:chgData name="Scott Kay" userId="18b610ae0a59bc4e" providerId="LiveId" clId="{DF25B277-7A77-4FBA-A2E6-91B7385F2AF3}" dt="2019-11-05T03:56:01.710" v="2" actId="478"/>
          <ac:grpSpMkLst>
            <pc:docMk/>
            <pc:sldMk cId="2012333887" sldId="1125"/>
            <ac:grpSpMk id="3" creationId="{F9411ADE-3D2D-4225-82F5-6F2033AE8F39}"/>
          </ac:grpSpMkLst>
        </pc:grpChg>
        <pc:picChg chg="add del mod">
          <ac:chgData name="Scott Kay" userId="18b610ae0a59bc4e" providerId="LiveId" clId="{DF25B277-7A77-4FBA-A2E6-91B7385F2AF3}" dt="2019-11-09T05:01:16.656" v="668"/>
          <ac:picMkLst>
            <pc:docMk/>
            <pc:sldMk cId="2012333887" sldId="1125"/>
            <ac:picMk id="5" creationId="{11706547-D987-4299-8808-8FFDA01D50E4}"/>
          </ac:picMkLst>
        </pc:picChg>
        <pc:picChg chg="add del">
          <ac:chgData name="Scott Kay" userId="18b610ae0a59bc4e" providerId="LiveId" clId="{DF25B277-7A77-4FBA-A2E6-91B7385F2AF3}" dt="2019-11-09T04:38:03.796" v="539" actId="478"/>
          <ac:picMkLst>
            <pc:docMk/>
            <pc:sldMk cId="2012333887" sldId="1125"/>
            <ac:picMk id="8" creationId="{57FC5ACC-A0D6-4675-88A9-F9E7C53E347C}"/>
          </ac:picMkLst>
        </pc:picChg>
        <pc:picChg chg="add del">
          <ac:chgData name="Scott Kay" userId="18b610ae0a59bc4e" providerId="LiveId" clId="{DF25B277-7A77-4FBA-A2E6-91B7385F2AF3}" dt="2019-11-09T04:49:31.396" v="652" actId="478"/>
          <ac:picMkLst>
            <pc:docMk/>
            <pc:sldMk cId="2012333887" sldId="1125"/>
            <ac:picMk id="9" creationId="{C8C82BDB-83EB-436A-B660-A3849333C253}"/>
          </ac:picMkLst>
        </pc:picChg>
        <pc:picChg chg="del">
          <ac:chgData name="Scott Kay" userId="18b610ae0a59bc4e" providerId="LiveId" clId="{DF25B277-7A77-4FBA-A2E6-91B7385F2AF3}" dt="2019-11-05T03:56:02.652" v="3" actId="478"/>
          <ac:picMkLst>
            <pc:docMk/>
            <pc:sldMk cId="2012333887" sldId="1125"/>
            <ac:picMk id="11" creationId="{18F18988-68DC-44D8-BD2B-9864ACDBAD19}"/>
          </ac:picMkLst>
        </pc:picChg>
        <pc:picChg chg="add del">
          <ac:chgData name="Scott Kay" userId="18b610ae0a59bc4e" providerId="LiveId" clId="{DF25B277-7A77-4FBA-A2E6-91B7385F2AF3}" dt="2019-11-09T04:49:45.285" v="657" actId="478"/>
          <ac:picMkLst>
            <pc:docMk/>
            <pc:sldMk cId="2012333887" sldId="1125"/>
            <ac:picMk id="11" creationId="{ECE3D66F-3738-4FF9-A315-F0347FC2DA00}"/>
          </ac:picMkLst>
        </pc:picChg>
        <pc:picChg chg="add del mod">
          <ac:chgData name="Scott Kay" userId="18b610ae0a59bc4e" providerId="LiveId" clId="{DF25B277-7A77-4FBA-A2E6-91B7385F2AF3}" dt="2019-11-06T05:24:12.417" v="248"/>
          <ac:picMkLst>
            <pc:docMk/>
            <pc:sldMk cId="2012333887" sldId="1125"/>
            <ac:picMk id="1026" creationId="{BDD0CBC3-4C11-4624-B3BA-B8D57E39EAB0}"/>
          </ac:picMkLst>
        </pc:picChg>
      </pc:sldChg>
      <pc:sldChg chg="add del setBg">
        <pc:chgData name="Scott Kay" userId="18b610ae0a59bc4e" providerId="LiveId" clId="{DF25B277-7A77-4FBA-A2E6-91B7385F2AF3}" dt="2019-11-06T03:49:12.832" v="124"/>
        <pc:sldMkLst>
          <pc:docMk/>
          <pc:sldMk cId="1241007024" sldId="1126"/>
        </pc:sldMkLst>
      </pc:sldChg>
      <pc:sldChg chg="addSp delSp modSp add del ord">
        <pc:chgData name="Scott Kay" userId="18b610ae0a59bc4e" providerId="LiveId" clId="{DF25B277-7A77-4FBA-A2E6-91B7385F2AF3}" dt="2019-11-09T06:50:31.452" v="1663"/>
        <pc:sldMkLst>
          <pc:docMk/>
          <pc:sldMk cId="3218087774" sldId="1126"/>
        </pc:sldMkLst>
        <pc:spChg chg="add mod">
          <ac:chgData name="Scott Kay" userId="18b610ae0a59bc4e" providerId="LiveId" clId="{DF25B277-7A77-4FBA-A2E6-91B7385F2AF3}" dt="2019-11-09T06:24:57.915" v="1119" actId="12789"/>
          <ac:spMkLst>
            <pc:docMk/>
            <pc:sldMk cId="3218087774" sldId="1126"/>
            <ac:spMk id="3" creationId="{EB9F5CC7-1B78-470C-AAB5-22D56990B1BE}"/>
          </ac:spMkLst>
        </pc:spChg>
        <pc:spChg chg="del">
          <ac:chgData name="Scott Kay" userId="18b610ae0a59bc4e" providerId="LiveId" clId="{DF25B277-7A77-4FBA-A2E6-91B7385F2AF3}" dt="2019-11-06T03:53:40.366" v="134" actId="478"/>
          <ac:spMkLst>
            <pc:docMk/>
            <pc:sldMk cId="3218087774" sldId="1126"/>
            <ac:spMk id="8" creationId="{1FD28D9D-2573-4167-94E0-BD278B6358D5}"/>
          </ac:spMkLst>
        </pc:spChg>
        <pc:graphicFrameChg chg="add del mod">
          <ac:chgData name="Scott Kay" userId="18b610ae0a59bc4e" providerId="LiveId" clId="{DF25B277-7A77-4FBA-A2E6-91B7385F2AF3}" dt="2019-11-06T03:53:03.213" v="129"/>
          <ac:graphicFrameMkLst>
            <pc:docMk/>
            <pc:sldMk cId="3218087774" sldId="1126"/>
            <ac:graphicFrameMk id="2" creationId="{49BE5E85-93AD-4847-8B2D-4634714AAE0F}"/>
          </ac:graphicFrameMkLst>
        </pc:graphicFrameChg>
        <pc:picChg chg="add del mod">
          <ac:chgData name="Scott Kay" userId="18b610ae0a59bc4e" providerId="LiveId" clId="{DF25B277-7A77-4FBA-A2E6-91B7385F2AF3}" dt="2019-11-06T03:53:22.749" v="131" actId="478"/>
          <ac:picMkLst>
            <pc:docMk/>
            <pc:sldMk cId="3218087774" sldId="1126"/>
            <ac:picMk id="4" creationId="{32FF4B62-783C-4C40-9508-60B2A28BBCED}"/>
          </ac:picMkLst>
        </pc:picChg>
        <pc:picChg chg="add del">
          <ac:chgData name="Scott Kay" userId="18b610ae0a59bc4e" providerId="LiveId" clId="{DF25B277-7A77-4FBA-A2E6-91B7385F2AF3}" dt="2019-11-06T03:51:09.646" v="127" actId="478"/>
          <ac:picMkLst>
            <pc:docMk/>
            <pc:sldMk cId="3218087774" sldId="1126"/>
            <ac:picMk id="2050" creationId="{EBEC1ED1-20BC-4D81-98D8-4093A3F285D0}"/>
          </ac:picMkLst>
        </pc:picChg>
        <pc:picChg chg="add mod">
          <ac:chgData name="Scott Kay" userId="18b610ae0a59bc4e" providerId="LiveId" clId="{DF25B277-7A77-4FBA-A2E6-91B7385F2AF3}" dt="2019-11-09T06:24:52.640" v="1117" actId="12789"/>
          <ac:picMkLst>
            <pc:docMk/>
            <pc:sldMk cId="3218087774" sldId="1126"/>
            <ac:picMk id="2052" creationId="{F901CD48-B0BB-4A43-B46B-2F86F99DD4AB}"/>
          </ac:picMkLst>
        </pc:picChg>
      </pc:sldChg>
      <pc:sldChg chg="add del setBg">
        <pc:chgData name="Scott Kay" userId="18b610ae0a59bc4e" providerId="LiveId" clId="{DF25B277-7A77-4FBA-A2E6-91B7385F2AF3}" dt="2019-11-09T06:50:26.957" v="1659"/>
        <pc:sldMkLst>
          <pc:docMk/>
          <pc:sldMk cId="3553573580" sldId="1126"/>
        </pc:sldMkLst>
      </pc:sldChg>
      <pc:sldChg chg="modSp add del">
        <pc:chgData name="Scott Kay" userId="18b610ae0a59bc4e" providerId="LiveId" clId="{DF25B277-7A77-4FBA-A2E6-91B7385F2AF3}" dt="2019-11-09T06:46:36.993" v="1652" actId="2696"/>
        <pc:sldMkLst>
          <pc:docMk/>
          <pc:sldMk cId="1587204198" sldId="1127"/>
        </pc:sldMkLst>
        <pc:spChg chg="mod">
          <ac:chgData name="Scott Kay" userId="18b610ae0a59bc4e" providerId="LiveId" clId="{DF25B277-7A77-4FBA-A2E6-91B7385F2AF3}" dt="2019-11-06T05:03:33.286" v="235" actId="20577"/>
          <ac:spMkLst>
            <pc:docMk/>
            <pc:sldMk cId="1587204198" sldId="1127"/>
            <ac:spMk id="3" creationId="{FC408A67-7E54-4932-B7E9-ED78523FBB64}"/>
          </ac:spMkLst>
        </pc:spChg>
      </pc:sldChg>
      <pc:sldChg chg="modSp add del">
        <pc:chgData name="Scott Kay" userId="18b610ae0a59bc4e" providerId="LiveId" clId="{DF25B277-7A77-4FBA-A2E6-91B7385F2AF3}" dt="2019-11-09T06:46:37.280" v="1653" actId="2696"/>
        <pc:sldMkLst>
          <pc:docMk/>
          <pc:sldMk cId="3855540526" sldId="1128"/>
        </pc:sldMkLst>
        <pc:spChg chg="mod">
          <ac:chgData name="Scott Kay" userId="18b610ae0a59bc4e" providerId="LiveId" clId="{DF25B277-7A77-4FBA-A2E6-91B7385F2AF3}" dt="2019-11-06T05:04:13.260" v="239" actId="20577"/>
          <ac:spMkLst>
            <pc:docMk/>
            <pc:sldMk cId="3855540526" sldId="1128"/>
            <ac:spMk id="3" creationId="{8959F3B3-459B-42CD-BF27-BF0B54AA49F1}"/>
          </ac:spMkLst>
        </pc:spChg>
      </pc:sldChg>
      <pc:sldChg chg="add del">
        <pc:chgData name="Scott Kay" userId="18b610ae0a59bc4e" providerId="LiveId" clId="{DF25B277-7A77-4FBA-A2E6-91B7385F2AF3}" dt="2019-11-10T06:45:16.460" v="2103" actId="2696"/>
        <pc:sldMkLst>
          <pc:docMk/>
          <pc:sldMk cId="2598693124" sldId="1129"/>
        </pc:sldMkLst>
      </pc:sldChg>
      <pc:sldChg chg="modSp add del ord modTransition">
        <pc:chgData name="Scott Kay" userId="18b610ae0a59bc4e" providerId="LiveId" clId="{DF25B277-7A77-4FBA-A2E6-91B7385F2AF3}" dt="2019-11-11T05:21:38.076" v="3938" actId="2696"/>
        <pc:sldMkLst>
          <pc:docMk/>
          <pc:sldMk cId="4262567541" sldId="1130"/>
        </pc:sldMkLst>
        <pc:spChg chg="mod">
          <ac:chgData name="Scott Kay" userId="18b610ae0a59bc4e" providerId="LiveId" clId="{DF25B277-7A77-4FBA-A2E6-91B7385F2AF3}" dt="2019-11-10T07:00:11.123" v="2470" actId="20577"/>
          <ac:spMkLst>
            <pc:docMk/>
            <pc:sldMk cId="4262567541" sldId="1130"/>
            <ac:spMk id="3" creationId="{1D4D6A55-3E55-4312-AD18-26BB8C04AB1B}"/>
          </ac:spMkLst>
        </pc:spChg>
      </pc:sldChg>
      <pc:sldChg chg="add del modTransition">
        <pc:chgData name="Scott Kay" userId="18b610ae0a59bc4e" providerId="LiveId" clId="{DF25B277-7A77-4FBA-A2E6-91B7385F2AF3}" dt="2019-11-12T06:23:53.796" v="4687" actId="2696"/>
        <pc:sldMkLst>
          <pc:docMk/>
          <pc:sldMk cId="2200956483" sldId="1131"/>
        </pc:sldMkLst>
      </pc:sldChg>
      <pc:sldChg chg="addSp delSp add del">
        <pc:chgData name="Scott Kay" userId="18b610ae0a59bc4e" providerId="LiveId" clId="{DF25B277-7A77-4FBA-A2E6-91B7385F2AF3}" dt="2019-11-09T06:35:37.953" v="1394" actId="2696"/>
        <pc:sldMkLst>
          <pc:docMk/>
          <pc:sldMk cId="2418105258" sldId="1132"/>
        </pc:sldMkLst>
        <pc:picChg chg="add">
          <ac:chgData name="Scott Kay" userId="18b610ae0a59bc4e" providerId="LiveId" clId="{DF25B277-7A77-4FBA-A2E6-91B7385F2AF3}" dt="2019-11-06T04:07:41.612" v="144"/>
          <ac:picMkLst>
            <pc:docMk/>
            <pc:sldMk cId="2418105258" sldId="1132"/>
            <ac:picMk id="1026" creationId="{C7BBBF09-1DFE-4810-82EA-DC3CCB951EC8}"/>
          </ac:picMkLst>
        </pc:picChg>
        <pc:picChg chg="del">
          <ac:chgData name="Scott Kay" userId="18b610ae0a59bc4e" providerId="LiveId" clId="{DF25B277-7A77-4FBA-A2E6-91B7385F2AF3}" dt="2019-11-06T04:07:40.885" v="143" actId="478"/>
          <ac:picMkLst>
            <pc:docMk/>
            <pc:sldMk cId="2418105258" sldId="1132"/>
            <ac:picMk id="2052" creationId="{F901CD48-B0BB-4A43-B46B-2F86F99DD4AB}"/>
          </ac:picMkLst>
        </pc:picChg>
      </pc:sldChg>
      <pc:sldChg chg="add del setBg">
        <pc:chgData name="Scott Kay" userId="18b610ae0a59bc4e" providerId="LiveId" clId="{DF25B277-7A77-4FBA-A2E6-91B7385F2AF3}" dt="2019-11-06T04:06:46.118" v="141" actId="2696"/>
        <pc:sldMkLst>
          <pc:docMk/>
          <pc:sldMk cId="3938194337" sldId="1132"/>
        </pc:sldMkLst>
      </pc:sldChg>
      <pc:sldChg chg="addSp delSp modSp add del setBg">
        <pc:chgData name="Scott Kay" userId="18b610ae0a59bc4e" providerId="LiveId" clId="{DF25B277-7A77-4FBA-A2E6-91B7385F2AF3}" dt="2019-11-09T05:54:08.450" v="897" actId="2696"/>
        <pc:sldMkLst>
          <pc:docMk/>
          <pc:sldMk cId="2264342980" sldId="1133"/>
        </pc:sldMkLst>
        <pc:spChg chg="del mod">
          <ac:chgData name="Scott Kay" userId="18b610ae0a59bc4e" providerId="LiveId" clId="{DF25B277-7A77-4FBA-A2E6-91B7385F2AF3}" dt="2019-11-09T05:28:06.432" v="808" actId="478"/>
          <ac:spMkLst>
            <pc:docMk/>
            <pc:sldMk cId="2264342980" sldId="1133"/>
            <ac:spMk id="8" creationId="{1FD28D9D-2573-4167-94E0-BD278B6358D5}"/>
          </ac:spMkLst>
        </pc:spChg>
        <pc:picChg chg="add del">
          <ac:chgData name="Scott Kay" userId="18b610ae0a59bc4e" providerId="LiveId" clId="{DF25B277-7A77-4FBA-A2E6-91B7385F2AF3}" dt="2019-11-09T05:40:51.900" v="812"/>
          <ac:picMkLst>
            <pc:docMk/>
            <pc:sldMk cId="2264342980" sldId="1133"/>
            <ac:picMk id="2" creationId="{8D1E0FB6-ADC4-4A90-966C-B5AE1313381A}"/>
          </ac:picMkLst>
        </pc:picChg>
        <pc:picChg chg="add">
          <ac:chgData name="Scott Kay" userId="18b610ae0a59bc4e" providerId="LiveId" clId="{DF25B277-7A77-4FBA-A2E6-91B7385F2AF3}" dt="2019-11-09T05:40:53.901" v="813"/>
          <ac:picMkLst>
            <pc:docMk/>
            <pc:sldMk cId="2264342980" sldId="1133"/>
            <ac:picMk id="3" creationId="{B20A8E74-90A7-420B-A22C-D87EEF25CDDE}"/>
          </ac:picMkLst>
        </pc:picChg>
      </pc:sldChg>
      <pc:sldChg chg="addSp delSp add del">
        <pc:chgData name="Scott Kay" userId="18b610ae0a59bc4e" providerId="LiveId" clId="{DF25B277-7A77-4FBA-A2E6-91B7385F2AF3}" dt="2019-11-09T06:02:42.263" v="927" actId="2696"/>
        <pc:sldMkLst>
          <pc:docMk/>
          <pc:sldMk cId="2149477513" sldId="1134"/>
        </pc:sldMkLst>
        <pc:picChg chg="del">
          <ac:chgData name="Scott Kay" userId="18b610ae0a59bc4e" providerId="LiveId" clId="{DF25B277-7A77-4FBA-A2E6-91B7385F2AF3}" dt="2019-11-06T04:49:53.340" v="180" actId="478"/>
          <ac:picMkLst>
            <pc:docMk/>
            <pc:sldMk cId="2149477513" sldId="1134"/>
            <ac:picMk id="1026" creationId="{C7BBBF09-1DFE-4810-82EA-DC3CCB951EC8}"/>
          </ac:picMkLst>
        </pc:picChg>
        <pc:picChg chg="add">
          <ac:chgData name="Scott Kay" userId="18b610ae0a59bc4e" providerId="LiveId" clId="{DF25B277-7A77-4FBA-A2E6-91B7385F2AF3}" dt="2019-11-06T04:49:53.876" v="181"/>
          <ac:picMkLst>
            <pc:docMk/>
            <pc:sldMk cId="2149477513" sldId="1134"/>
            <ac:picMk id="2050" creationId="{7EDDCE99-63FC-4969-9EEE-1C9CC49DABBB}"/>
          </ac:picMkLst>
        </pc:picChg>
      </pc:sldChg>
      <pc:sldChg chg="addSp delSp modSp add del ord setBg">
        <pc:chgData name="Scott Kay" userId="18b610ae0a59bc4e" providerId="LiveId" clId="{DF25B277-7A77-4FBA-A2E6-91B7385F2AF3}" dt="2019-11-09T06:35:34.379" v="1392" actId="2696"/>
        <pc:sldMkLst>
          <pc:docMk/>
          <pc:sldMk cId="435567145" sldId="1135"/>
        </pc:sldMkLst>
        <pc:spChg chg="add del mod">
          <ac:chgData name="Scott Kay" userId="18b610ae0a59bc4e" providerId="LiveId" clId="{DF25B277-7A77-4FBA-A2E6-91B7385F2AF3}" dt="2019-11-09T06:25:23.017" v="1126"/>
          <ac:spMkLst>
            <pc:docMk/>
            <pc:sldMk cId="435567145" sldId="1135"/>
            <ac:spMk id="2" creationId="{548DB061-F032-463D-85FF-C17EFF8A948D}"/>
          </ac:spMkLst>
        </pc:spChg>
        <pc:picChg chg="add del mod">
          <ac:chgData name="Scott Kay" userId="18b610ae0a59bc4e" providerId="LiveId" clId="{DF25B277-7A77-4FBA-A2E6-91B7385F2AF3}" dt="2019-11-06T04:54:20.986" v="207" actId="478"/>
          <ac:picMkLst>
            <pc:docMk/>
            <pc:sldMk cId="435567145" sldId="1135"/>
            <ac:picMk id="7" creationId="{33C0632A-5384-4B30-AE55-6465E26028F4}"/>
          </ac:picMkLst>
        </pc:picChg>
        <pc:picChg chg="add del">
          <ac:chgData name="Scott Kay" userId="18b610ae0a59bc4e" providerId="LiveId" clId="{DF25B277-7A77-4FBA-A2E6-91B7385F2AF3}" dt="2019-11-06T04:54:28.517" v="210"/>
          <ac:picMkLst>
            <pc:docMk/>
            <pc:sldMk cId="435567145" sldId="1135"/>
            <ac:picMk id="8" creationId="{CE2144E9-DC95-49BE-B64B-DC8604B98068}"/>
          </ac:picMkLst>
        </pc:picChg>
        <pc:picChg chg="del">
          <ac:chgData name="Scott Kay" userId="18b610ae0a59bc4e" providerId="LiveId" clId="{DF25B277-7A77-4FBA-A2E6-91B7385F2AF3}" dt="2019-11-06T04:51:11.372" v="183" actId="478"/>
          <ac:picMkLst>
            <pc:docMk/>
            <pc:sldMk cId="435567145" sldId="1135"/>
            <ac:picMk id="2050" creationId="{7EDDCE99-63FC-4969-9EEE-1C9CC49DABBB}"/>
          </ac:picMkLst>
        </pc:picChg>
        <pc:picChg chg="add del mod">
          <ac:chgData name="Scott Kay" userId="18b610ae0a59bc4e" providerId="LiveId" clId="{DF25B277-7A77-4FBA-A2E6-91B7385F2AF3}" dt="2019-11-09T06:05:32.343" v="943"/>
          <ac:picMkLst>
            <pc:docMk/>
            <pc:sldMk cId="435567145" sldId="1135"/>
            <ac:picMk id="5122" creationId="{4DE8AE5B-1338-4100-A6C8-AAB425CF7C93}"/>
          </ac:picMkLst>
        </pc:picChg>
        <pc:picChg chg="add del mod">
          <ac:chgData name="Scott Kay" userId="18b610ae0a59bc4e" providerId="LiveId" clId="{DF25B277-7A77-4FBA-A2E6-91B7385F2AF3}" dt="2019-11-09T06:05:00.421" v="932"/>
          <ac:picMkLst>
            <pc:docMk/>
            <pc:sldMk cId="435567145" sldId="1135"/>
            <ac:picMk id="5124" creationId="{F3A8EF14-E65D-406F-9B7B-CA8061B69217}"/>
          </ac:picMkLst>
        </pc:picChg>
        <pc:picChg chg="add del mod">
          <ac:chgData name="Scott Kay" userId="18b610ae0a59bc4e" providerId="LiveId" clId="{DF25B277-7A77-4FBA-A2E6-91B7385F2AF3}" dt="2019-11-09T06:05:55.293" v="951"/>
          <ac:picMkLst>
            <pc:docMk/>
            <pc:sldMk cId="435567145" sldId="1135"/>
            <ac:picMk id="5126" creationId="{A5B131E7-E906-43FA-B9EC-C0103D605FD2}"/>
          </ac:picMkLst>
        </pc:picChg>
        <pc:picChg chg="add del mod">
          <ac:chgData name="Scott Kay" userId="18b610ae0a59bc4e" providerId="LiveId" clId="{DF25B277-7A77-4FBA-A2E6-91B7385F2AF3}" dt="2019-11-09T06:00:47.403" v="901"/>
          <ac:picMkLst>
            <pc:docMk/>
            <pc:sldMk cId="435567145" sldId="1135"/>
            <ac:picMk id="5128" creationId="{37964BAA-9FFB-4163-ADF5-94D9EC393014}"/>
          </ac:picMkLst>
        </pc:picChg>
      </pc:sldChg>
      <pc:sldChg chg="addSp delSp add del ord">
        <pc:chgData name="Scott Kay" userId="18b610ae0a59bc4e" providerId="LiveId" clId="{DF25B277-7A77-4FBA-A2E6-91B7385F2AF3}" dt="2019-11-09T05:51:08.145" v="890" actId="2696"/>
        <pc:sldMkLst>
          <pc:docMk/>
          <pc:sldMk cId="1201159137" sldId="1136"/>
        </pc:sldMkLst>
        <pc:spChg chg="del">
          <ac:chgData name="Scott Kay" userId="18b610ae0a59bc4e" providerId="LiveId" clId="{DF25B277-7A77-4FBA-A2E6-91B7385F2AF3}" dt="2019-11-06T05:24:58.829" v="251" actId="478"/>
          <ac:spMkLst>
            <pc:docMk/>
            <pc:sldMk cId="1201159137" sldId="1136"/>
            <ac:spMk id="2" creationId="{7B4BF58E-8BDB-4D2E-A782-DDDDCE193E23}"/>
          </ac:spMkLst>
        </pc:spChg>
        <pc:spChg chg="del">
          <ac:chgData name="Scott Kay" userId="18b610ae0a59bc4e" providerId="LiveId" clId="{DF25B277-7A77-4FBA-A2E6-91B7385F2AF3}" dt="2019-11-06T05:24:57.907" v="250" actId="478"/>
          <ac:spMkLst>
            <pc:docMk/>
            <pc:sldMk cId="1201159137" sldId="1136"/>
            <ac:spMk id="3" creationId="{FC0699A0-8640-4A8F-A5A1-C51B1ACFF311}"/>
          </ac:spMkLst>
        </pc:spChg>
        <pc:picChg chg="add del">
          <ac:chgData name="Scott Kay" userId="18b610ae0a59bc4e" providerId="LiveId" clId="{DF25B277-7A77-4FBA-A2E6-91B7385F2AF3}" dt="2019-11-09T05:51:02.043" v="887"/>
          <ac:picMkLst>
            <pc:docMk/>
            <pc:sldMk cId="1201159137" sldId="1136"/>
            <ac:picMk id="6146" creationId="{210A0C69-2162-43F4-B62A-E4AF0AFB8660}"/>
          </ac:picMkLst>
        </pc:picChg>
      </pc:sldChg>
      <pc:sldChg chg="addSp delSp add del">
        <pc:chgData name="Scott Kay" userId="18b610ae0a59bc4e" providerId="LiveId" clId="{DF25B277-7A77-4FBA-A2E6-91B7385F2AF3}" dt="2019-11-09T06:02:39.978" v="926" actId="2696"/>
        <pc:sldMkLst>
          <pc:docMk/>
          <pc:sldMk cId="3521905946" sldId="1137"/>
        </pc:sldMkLst>
        <pc:spChg chg="del">
          <ac:chgData name="Scott Kay" userId="18b610ae0a59bc4e" providerId="LiveId" clId="{DF25B277-7A77-4FBA-A2E6-91B7385F2AF3}" dt="2019-11-06T05:25:29.238" v="254" actId="478"/>
          <ac:spMkLst>
            <pc:docMk/>
            <pc:sldMk cId="3521905946" sldId="1137"/>
            <ac:spMk id="2" creationId="{1B2B7030-6256-4B7B-A751-C80815524CB6}"/>
          </ac:spMkLst>
        </pc:spChg>
        <pc:spChg chg="del">
          <ac:chgData name="Scott Kay" userId="18b610ae0a59bc4e" providerId="LiveId" clId="{DF25B277-7A77-4FBA-A2E6-91B7385F2AF3}" dt="2019-11-06T05:25:27.885" v="253" actId="478"/>
          <ac:spMkLst>
            <pc:docMk/>
            <pc:sldMk cId="3521905946" sldId="1137"/>
            <ac:spMk id="3" creationId="{D0D3959B-1078-45E5-96DA-569BE0E14A9B}"/>
          </ac:spMkLst>
        </pc:spChg>
        <pc:picChg chg="add">
          <ac:chgData name="Scott Kay" userId="18b610ae0a59bc4e" providerId="LiveId" clId="{DF25B277-7A77-4FBA-A2E6-91B7385F2AF3}" dt="2019-11-06T04:57:48.339" v="214"/>
          <ac:picMkLst>
            <pc:docMk/>
            <pc:sldMk cId="3521905946" sldId="1137"/>
            <ac:picMk id="7170" creationId="{3FD617C6-5478-45DB-9B23-41BC06C0B2CF}"/>
          </ac:picMkLst>
        </pc:picChg>
      </pc:sldChg>
      <pc:sldChg chg="addSp add del">
        <pc:chgData name="Scott Kay" userId="18b610ae0a59bc4e" providerId="LiveId" clId="{DF25B277-7A77-4FBA-A2E6-91B7385F2AF3}" dt="2019-11-10T05:23:09.923" v="1867" actId="2696"/>
        <pc:sldMkLst>
          <pc:docMk/>
          <pc:sldMk cId="1568269757" sldId="1138"/>
        </pc:sldMkLst>
        <pc:picChg chg="add">
          <ac:chgData name="Scott Kay" userId="18b610ae0a59bc4e" providerId="LiveId" clId="{DF25B277-7A77-4FBA-A2E6-91B7385F2AF3}" dt="2019-11-06T05:24:12.926" v="249"/>
          <ac:picMkLst>
            <pc:docMk/>
            <pc:sldMk cId="1568269757" sldId="1138"/>
            <ac:picMk id="4" creationId="{EBD93B76-4E12-475A-8EED-BFF7B8B032D6}"/>
          </ac:picMkLst>
        </pc:picChg>
      </pc:sldChg>
      <pc:sldChg chg="addSp delSp modSp add modTransition">
        <pc:chgData name="Scott Kay" userId="18b610ae0a59bc4e" providerId="LiveId" clId="{DF25B277-7A77-4FBA-A2E6-91B7385F2AF3}" dt="2019-11-09T06:48:13.753" v="1654" actId="1036"/>
        <pc:sldMkLst>
          <pc:docMk/>
          <pc:sldMk cId="3014585078" sldId="1139"/>
        </pc:sldMkLst>
        <pc:spChg chg="add mod">
          <ac:chgData name="Scott Kay" userId="18b610ae0a59bc4e" providerId="LiveId" clId="{DF25B277-7A77-4FBA-A2E6-91B7385F2AF3}" dt="2019-11-09T04:44:02.715" v="589" actId="1036"/>
          <ac:spMkLst>
            <pc:docMk/>
            <pc:sldMk cId="3014585078" sldId="1139"/>
            <ac:spMk id="4" creationId="{24BE1DF0-B063-443D-B667-37E5D1098662}"/>
          </ac:spMkLst>
        </pc:spChg>
        <pc:spChg chg="add mod topLvl">
          <ac:chgData name="Scott Kay" userId="18b610ae0a59bc4e" providerId="LiveId" clId="{DF25B277-7A77-4FBA-A2E6-91B7385F2AF3}" dt="2019-11-09T04:44:02.715" v="589" actId="1036"/>
          <ac:spMkLst>
            <pc:docMk/>
            <pc:sldMk cId="3014585078" sldId="1139"/>
            <ac:spMk id="5" creationId="{7E6184A1-A7EA-4645-9058-7967B72F0CF8}"/>
          </ac:spMkLst>
        </pc:spChg>
        <pc:spChg chg="del">
          <ac:chgData name="Scott Kay" userId="18b610ae0a59bc4e" providerId="LiveId" clId="{DF25B277-7A77-4FBA-A2E6-91B7385F2AF3}" dt="2019-11-09T04:21:15.057" v="301" actId="478"/>
          <ac:spMkLst>
            <pc:docMk/>
            <pc:sldMk cId="3014585078" sldId="1139"/>
            <ac:spMk id="6" creationId="{3D9EACF4-866A-4B2A-809A-FE8FC4DA5C29}"/>
          </ac:spMkLst>
        </pc:spChg>
        <pc:spChg chg="del">
          <ac:chgData name="Scott Kay" userId="18b610ae0a59bc4e" providerId="LiveId" clId="{DF25B277-7A77-4FBA-A2E6-91B7385F2AF3}" dt="2019-11-09T04:21:13.877" v="300" actId="478"/>
          <ac:spMkLst>
            <pc:docMk/>
            <pc:sldMk cId="3014585078" sldId="1139"/>
            <ac:spMk id="7" creationId="{832D8884-4667-454E-86AA-0373D0F4FEC2}"/>
          </ac:spMkLst>
        </pc:spChg>
        <pc:spChg chg="add del mod">
          <ac:chgData name="Scott Kay" userId="18b610ae0a59bc4e" providerId="LiveId" clId="{DF25B277-7A77-4FBA-A2E6-91B7385F2AF3}" dt="2019-11-09T04:25:47.084" v="356" actId="478"/>
          <ac:spMkLst>
            <pc:docMk/>
            <pc:sldMk cId="3014585078" sldId="1139"/>
            <ac:spMk id="8" creationId="{CD85124C-4007-4869-9C8C-0966C6084391}"/>
          </ac:spMkLst>
        </pc:spChg>
        <pc:spChg chg="add mod topLvl">
          <ac:chgData name="Scott Kay" userId="18b610ae0a59bc4e" providerId="LiveId" clId="{DF25B277-7A77-4FBA-A2E6-91B7385F2AF3}" dt="2019-11-09T06:48:13.753" v="1654" actId="1036"/>
          <ac:spMkLst>
            <pc:docMk/>
            <pc:sldMk cId="3014585078" sldId="1139"/>
            <ac:spMk id="12" creationId="{09A8D26C-B081-4D2D-A915-03DB04EC595D}"/>
          </ac:spMkLst>
        </pc:spChg>
        <pc:spChg chg="add del mod ord">
          <ac:chgData name="Scott Kay" userId="18b610ae0a59bc4e" providerId="LiveId" clId="{DF25B277-7A77-4FBA-A2E6-91B7385F2AF3}" dt="2019-11-09T04:33:49.485" v="503" actId="478"/>
          <ac:spMkLst>
            <pc:docMk/>
            <pc:sldMk cId="3014585078" sldId="1139"/>
            <ac:spMk id="15" creationId="{D2FDA53F-B1A4-4E18-BB48-6ACE9EC9F861}"/>
          </ac:spMkLst>
        </pc:spChg>
        <pc:spChg chg="add del mod ord">
          <ac:chgData name="Scott Kay" userId="18b610ae0a59bc4e" providerId="LiveId" clId="{DF25B277-7A77-4FBA-A2E6-91B7385F2AF3}" dt="2019-11-09T04:36:16.903" v="534" actId="478"/>
          <ac:spMkLst>
            <pc:docMk/>
            <pc:sldMk cId="3014585078" sldId="1139"/>
            <ac:spMk id="16" creationId="{7212C010-ACFD-4FF2-870D-16D4E54D7C5E}"/>
          </ac:spMkLst>
        </pc:spChg>
        <pc:spChg chg="add del">
          <ac:chgData name="Scott Kay" userId="18b610ae0a59bc4e" providerId="LiveId" clId="{DF25B277-7A77-4FBA-A2E6-91B7385F2AF3}" dt="2019-11-09T04:36:13.752" v="529"/>
          <ac:spMkLst>
            <pc:docMk/>
            <pc:sldMk cId="3014585078" sldId="1139"/>
            <ac:spMk id="18" creationId="{00FE33F1-A3C1-43E0-8407-93B3EC478F73}"/>
          </ac:spMkLst>
        </pc:spChg>
        <pc:spChg chg="add del mod">
          <ac:chgData name="Scott Kay" userId="18b610ae0a59bc4e" providerId="LiveId" clId="{DF25B277-7A77-4FBA-A2E6-91B7385F2AF3}" dt="2019-11-09T04:41:45.493" v="567" actId="478"/>
          <ac:spMkLst>
            <pc:docMk/>
            <pc:sldMk cId="3014585078" sldId="1139"/>
            <ac:spMk id="21" creationId="{8A606BBB-F422-4DCC-B049-B4CDAF348787}"/>
          </ac:spMkLst>
        </pc:spChg>
        <pc:spChg chg="add del">
          <ac:chgData name="Scott Kay" userId="18b610ae0a59bc4e" providerId="LiveId" clId="{DF25B277-7A77-4FBA-A2E6-91B7385F2AF3}" dt="2019-11-09T04:41:47.416" v="568" actId="478"/>
          <ac:spMkLst>
            <pc:docMk/>
            <pc:sldMk cId="3014585078" sldId="1139"/>
            <ac:spMk id="22" creationId="{2AE9DBD7-C7A0-4F2B-898E-4709970D6F07}"/>
          </ac:spMkLst>
        </pc:spChg>
        <pc:spChg chg="add del">
          <ac:chgData name="Scott Kay" userId="18b610ae0a59bc4e" providerId="LiveId" clId="{DF25B277-7A77-4FBA-A2E6-91B7385F2AF3}" dt="2019-11-09T05:21:15.673" v="806" actId="478"/>
          <ac:spMkLst>
            <pc:docMk/>
            <pc:sldMk cId="3014585078" sldId="1139"/>
            <ac:spMk id="25" creationId="{371ECAB6-97DE-4802-A291-60F528848C4C}"/>
          </ac:spMkLst>
        </pc:spChg>
        <pc:spChg chg="add del">
          <ac:chgData name="Scott Kay" userId="18b610ae0a59bc4e" providerId="LiveId" clId="{DF25B277-7A77-4FBA-A2E6-91B7385F2AF3}" dt="2019-11-09T05:21:15.673" v="806" actId="478"/>
          <ac:spMkLst>
            <pc:docMk/>
            <pc:sldMk cId="3014585078" sldId="1139"/>
            <ac:spMk id="26" creationId="{361D6EE1-44E7-4CDD-955B-7D8E17B2E15A}"/>
          </ac:spMkLst>
        </pc:spChg>
        <pc:grpChg chg="add del mod">
          <ac:chgData name="Scott Kay" userId="18b610ae0a59bc4e" providerId="LiveId" clId="{DF25B277-7A77-4FBA-A2E6-91B7385F2AF3}" dt="2019-11-09T04:27:36.870" v="445" actId="165"/>
          <ac:grpSpMkLst>
            <pc:docMk/>
            <pc:sldMk cId="3014585078" sldId="1139"/>
            <ac:grpSpMk id="11" creationId="{6D49536A-CCA4-4679-A2A3-85D74C1B1C27}"/>
          </ac:grpSpMkLst>
        </pc:grpChg>
        <pc:picChg chg="add mod topLvl">
          <ac:chgData name="Scott Kay" userId="18b610ae0a59bc4e" providerId="LiveId" clId="{DF25B277-7A77-4FBA-A2E6-91B7385F2AF3}" dt="2019-11-09T04:44:02.715" v="589" actId="1036"/>
          <ac:picMkLst>
            <pc:docMk/>
            <pc:sldMk cId="3014585078" sldId="1139"/>
            <ac:picMk id="3" creationId="{BC11C420-E248-412E-BD6E-730D506D6BDD}"/>
          </ac:picMkLst>
        </pc:picChg>
        <pc:picChg chg="add mod topLvl">
          <ac:chgData name="Scott Kay" userId="18b610ae0a59bc4e" providerId="LiveId" clId="{DF25B277-7A77-4FBA-A2E6-91B7385F2AF3}" dt="2019-11-09T06:48:13.753" v="1654" actId="1036"/>
          <ac:picMkLst>
            <pc:docMk/>
            <pc:sldMk cId="3014585078" sldId="1139"/>
            <ac:picMk id="10" creationId="{7ED8093B-1E4D-489E-998D-DF52AAF64CE7}"/>
          </ac:picMkLst>
        </pc:picChg>
        <pc:picChg chg="add del mod">
          <ac:chgData name="Scott Kay" userId="18b610ae0a59bc4e" providerId="LiveId" clId="{DF25B277-7A77-4FBA-A2E6-91B7385F2AF3}" dt="2019-11-09T04:30:54.807" v="471" actId="478"/>
          <ac:picMkLst>
            <pc:docMk/>
            <pc:sldMk cId="3014585078" sldId="1139"/>
            <ac:picMk id="13" creationId="{E036555D-C0BF-4698-B9F8-281F7470996D}"/>
          </ac:picMkLst>
        </pc:picChg>
        <pc:picChg chg="add del mod">
          <ac:chgData name="Scott Kay" userId="18b610ae0a59bc4e" providerId="LiveId" clId="{DF25B277-7A77-4FBA-A2E6-91B7385F2AF3}" dt="2019-11-09T04:43:59.746" v="588" actId="1076"/>
          <ac:picMkLst>
            <pc:docMk/>
            <pc:sldMk cId="3014585078" sldId="1139"/>
            <ac:picMk id="14" creationId="{42A4558E-0ADF-471F-9DCE-3B4B720E61A8}"/>
          </ac:picMkLst>
        </pc:picChg>
        <pc:picChg chg="add del mod">
          <ac:chgData name="Scott Kay" userId="18b610ae0a59bc4e" providerId="LiveId" clId="{DF25B277-7A77-4FBA-A2E6-91B7385F2AF3}" dt="2019-11-09T04:43:52.079" v="587" actId="478"/>
          <ac:picMkLst>
            <pc:docMk/>
            <pc:sldMk cId="3014585078" sldId="1139"/>
            <ac:picMk id="19" creationId="{3EFA71EE-8A4D-44B2-8146-7C55B427B8A8}"/>
          </ac:picMkLst>
        </pc:picChg>
        <pc:picChg chg="add del">
          <ac:chgData name="Scott Kay" userId="18b610ae0a59bc4e" providerId="LiveId" clId="{DF25B277-7A77-4FBA-A2E6-91B7385F2AF3}" dt="2019-11-09T05:21:15.673" v="806" actId="478"/>
          <ac:picMkLst>
            <pc:docMk/>
            <pc:sldMk cId="3014585078" sldId="1139"/>
            <ac:picMk id="27" creationId="{8208495D-1270-470E-A3B7-CD4D489928B2}"/>
          </ac:picMkLst>
        </pc:picChg>
        <pc:picChg chg="add del mod">
          <ac:chgData name="Scott Kay" userId="18b610ae0a59bc4e" providerId="LiveId" clId="{DF25B277-7A77-4FBA-A2E6-91B7385F2AF3}" dt="2019-11-09T04:22:49.109" v="326" actId="478"/>
          <ac:picMkLst>
            <pc:docMk/>
            <pc:sldMk cId="3014585078" sldId="1139"/>
            <ac:picMk id="1026" creationId="{608A2ED4-A990-4351-81C5-36F0351B15A8}"/>
          </ac:picMkLst>
        </pc:picChg>
        <pc:cxnChg chg="add del mod">
          <ac:chgData name="Scott Kay" userId="18b610ae0a59bc4e" providerId="LiveId" clId="{DF25B277-7A77-4FBA-A2E6-91B7385F2AF3}" dt="2019-11-09T04:43:25.485" v="582" actId="478"/>
          <ac:cxnSpMkLst>
            <pc:docMk/>
            <pc:sldMk cId="3014585078" sldId="1139"/>
            <ac:cxnSpMk id="23" creationId="{02B47252-11E0-4671-B9E3-9C8D03689EEA}"/>
          </ac:cxnSpMkLst>
        </pc:cxnChg>
      </pc:sldChg>
      <pc:sldChg chg="addSp delSp modSp add">
        <pc:chgData name="Scott Kay" userId="18b610ae0a59bc4e" providerId="LiveId" clId="{DF25B277-7A77-4FBA-A2E6-91B7385F2AF3}" dt="2019-11-09T04:58:41.806" v="664" actId="113"/>
        <pc:sldMkLst>
          <pc:docMk/>
          <pc:sldMk cId="3817068814" sldId="1140"/>
        </pc:sldMkLst>
        <pc:spChg chg="del">
          <ac:chgData name="Scott Kay" userId="18b610ae0a59bc4e" providerId="LiveId" clId="{DF25B277-7A77-4FBA-A2E6-91B7385F2AF3}" dt="2019-11-09T04:47:07.320" v="591" actId="478"/>
          <ac:spMkLst>
            <pc:docMk/>
            <pc:sldMk cId="3817068814" sldId="1140"/>
            <ac:spMk id="4" creationId="{24BE1DF0-B063-443D-B667-37E5D1098662}"/>
          </ac:spMkLst>
        </pc:spChg>
        <pc:spChg chg="del">
          <ac:chgData name="Scott Kay" userId="18b610ae0a59bc4e" providerId="LiveId" clId="{DF25B277-7A77-4FBA-A2E6-91B7385F2AF3}" dt="2019-11-09T04:47:07.320" v="591" actId="478"/>
          <ac:spMkLst>
            <pc:docMk/>
            <pc:sldMk cId="3817068814" sldId="1140"/>
            <ac:spMk id="5" creationId="{7E6184A1-A7EA-4645-9058-7967B72F0CF8}"/>
          </ac:spMkLst>
        </pc:spChg>
        <pc:spChg chg="add del">
          <ac:chgData name="Scott Kay" userId="18b610ae0a59bc4e" providerId="LiveId" clId="{DF25B277-7A77-4FBA-A2E6-91B7385F2AF3}" dt="2019-11-09T04:47:25.110" v="597" actId="478"/>
          <ac:spMkLst>
            <pc:docMk/>
            <pc:sldMk cId="3817068814" sldId="1140"/>
            <ac:spMk id="11" creationId="{B6A27A4E-7783-4EB0-B080-4CE251BC558F}"/>
          </ac:spMkLst>
        </pc:spChg>
        <pc:spChg chg="del">
          <ac:chgData name="Scott Kay" userId="18b610ae0a59bc4e" providerId="LiveId" clId="{DF25B277-7A77-4FBA-A2E6-91B7385F2AF3}" dt="2019-11-09T04:47:07.320" v="591" actId="478"/>
          <ac:spMkLst>
            <pc:docMk/>
            <pc:sldMk cId="3817068814" sldId="1140"/>
            <ac:spMk id="12" creationId="{09A8D26C-B081-4D2D-A915-03DB04EC595D}"/>
          </ac:spMkLst>
        </pc:spChg>
        <pc:spChg chg="add del mod">
          <ac:chgData name="Scott Kay" userId="18b610ae0a59bc4e" providerId="LiveId" clId="{DF25B277-7A77-4FBA-A2E6-91B7385F2AF3}" dt="2019-11-09T04:48:10.873" v="633" actId="478"/>
          <ac:spMkLst>
            <pc:docMk/>
            <pc:sldMk cId="3817068814" sldId="1140"/>
            <ac:spMk id="13" creationId="{28F97EBF-E959-4397-961C-43370A601189}"/>
          </ac:spMkLst>
        </pc:spChg>
        <pc:spChg chg="add mod">
          <ac:chgData name="Scott Kay" userId="18b610ae0a59bc4e" providerId="LiveId" clId="{DF25B277-7A77-4FBA-A2E6-91B7385F2AF3}" dt="2019-11-09T04:58:41.806" v="664" actId="113"/>
          <ac:spMkLst>
            <pc:docMk/>
            <pc:sldMk cId="3817068814" sldId="1140"/>
            <ac:spMk id="15" creationId="{DEBAC3B7-8385-416F-AD15-AA4361CF1F69}"/>
          </ac:spMkLst>
        </pc:spChg>
        <pc:picChg chg="del">
          <ac:chgData name="Scott Kay" userId="18b610ae0a59bc4e" providerId="LiveId" clId="{DF25B277-7A77-4FBA-A2E6-91B7385F2AF3}" dt="2019-11-09T04:47:07.320" v="591" actId="478"/>
          <ac:picMkLst>
            <pc:docMk/>
            <pc:sldMk cId="3817068814" sldId="1140"/>
            <ac:picMk id="3" creationId="{BC11C420-E248-412E-BD6E-730D506D6BDD}"/>
          </ac:picMkLst>
        </pc:picChg>
        <pc:picChg chg="add mod">
          <ac:chgData name="Scott Kay" userId="18b610ae0a59bc4e" providerId="LiveId" clId="{DF25B277-7A77-4FBA-A2E6-91B7385F2AF3}" dt="2019-11-09T04:49:37.047" v="655" actId="1036"/>
          <ac:picMkLst>
            <pc:docMk/>
            <pc:sldMk cId="3817068814" sldId="1140"/>
            <ac:picMk id="6" creationId="{D2CDC25F-32D6-4C26-8173-8B9150D02825}"/>
          </ac:picMkLst>
        </pc:picChg>
        <pc:picChg chg="del">
          <ac:chgData name="Scott Kay" userId="18b610ae0a59bc4e" providerId="LiveId" clId="{DF25B277-7A77-4FBA-A2E6-91B7385F2AF3}" dt="2019-11-09T04:47:07.320" v="591" actId="478"/>
          <ac:picMkLst>
            <pc:docMk/>
            <pc:sldMk cId="3817068814" sldId="1140"/>
            <ac:picMk id="10" creationId="{7ED8093B-1E4D-489E-998D-DF52AAF64CE7}"/>
          </ac:picMkLst>
        </pc:picChg>
        <pc:picChg chg="del">
          <ac:chgData name="Scott Kay" userId="18b610ae0a59bc4e" providerId="LiveId" clId="{DF25B277-7A77-4FBA-A2E6-91B7385F2AF3}" dt="2019-11-09T04:47:07.320" v="591" actId="478"/>
          <ac:picMkLst>
            <pc:docMk/>
            <pc:sldMk cId="3817068814" sldId="1140"/>
            <ac:picMk id="14" creationId="{42A4558E-0ADF-471F-9DCE-3B4B720E61A8}"/>
          </ac:picMkLst>
        </pc:picChg>
      </pc:sldChg>
      <pc:sldChg chg="addSp delSp modSp add ord setBg">
        <pc:chgData name="Scott Kay" userId="18b610ae0a59bc4e" providerId="LiveId" clId="{DF25B277-7A77-4FBA-A2E6-91B7385F2AF3}" dt="2019-11-09T05:16:09.559" v="804" actId="12788"/>
        <pc:sldMkLst>
          <pc:docMk/>
          <pc:sldMk cId="1831388371" sldId="1141"/>
        </pc:sldMkLst>
        <pc:spChg chg="mod topLvl">
          <ac:chgData name="Scott Kay" userId="18b610ae0a59bc4e" providerId="LiveId" clId="{DF25B277-7A77-4FBA-A2E6-91B7385F2AF3}" dt="2019-11-09T05:11:13.208" v="789" actId="165"/>
          <ac:spMkLst>
            <pc:docMk/>
            <pc:sldMk cId="1831388371" sldId="1141"/>
            <ac:spMk id="2" creationId="{00000000-0000-0000-0000-000000000000}"/>
          </ac:spMkLst>
        </pc:spChg>
        <pc:spChg chg="add del mod ord">
          <ac:chgData name="Scott Kay" userId="18b610ae0a59bc4e" providerId="LiveId" clId="{DF25B277-7A77-4FBA-A2E6-91B7385F2AF3}" dt="2019-11-09T05:10:09.135" v="744" actId="478"/>
          <ac:spMkLst>
            <pc:docMk/>
            <pc:sldMk cId="1831388371" sldId="1141"/>
            <ac:spMk id="6" creationId="{C1EB0E3B-985B-48AE-B655-1DA406D01973}"/>
          </ac:spMkLst>
        </pc:spChg>
        <pc:spChg chg="add del ord">
          <ac:chgData name="Scott Kay" userId="18b610ae0a59bc4e" providerId="LiveId" clId="{DF25B277-7A77-4FBA-A2E6-91B7385F2AF3}" dt="2019-11-09T05:09:15.763" v="727" actId="478"/>
          <ac:spMkLst>
            <pc:docMk/>
            <pc:sldMk cId="1831388371" sldId="1141"/>
            <ac:spMk id="7" creationId="{63AE0988-DAB9-4C73-BB00-60BA41B936A1}"/>
          </ac:spMkLst>
        </pc:spChg>
        <pc:spChg chg="add del">
          <ac:chgData name="Scott Kay" userId="18b610ae0a59bc4e" providerId="LiveId" clId="{DF25B277-7A77-4FBA-A2E6-91B7385F2AF3}" dt="2019-11-09T05:09:17.427" v="728" actId="478"/>
          <ac:spMkLst>
            <pc:docMk/>
            <pc:sldMk cId="1831388371" sldId="1141"/>
            <ac:spMk id="9" creationId="{2D2BCD74-3D3D-4F88-89A6-F614E4568D95}"/>
          </ac:spMkLst>
        </pc:spChg>
        <pc:spChg chg="add del">
          <ac:chgData name="Scott Kay" userId="18b610ae0a59bc4e" providerId="LiveId" clId="{DF25B277-7A77-4FBA-A2E6-91B7385F2AF3}" dt="2019-11-09T05:10:09.135" v="744" actId="478"/>
          <ac:spMkLst>
            <pc:docMk/>
            <pc:sldMk cId="1831388371" sldId="1141"/>
            <ac:spMk id="10" creationId="{65401118-2F37-4BD9-814E-C893B2F01A50}"/>
          </ac:spMkLst>
        </pc:spChg>
        <pc:spChg chg="add del mod">
          <ac:chgData name="Scott Kay" userId="18b610ae0a59bc4e" providerId="LiveId" clId="{DF25B277-7A77-4FBA-A2E6-91B7385F2AF3}" dt="2019-11-09T05:09:57.747" v="743" actId="478"/>
          <ac:spMkLst>
            <pc:docMk/>
            <pc:sldMk cId="1831388371" sldId="1141"/>
            <ac:spMk id="11" creationId="{6DE21FD8-F9BB-4ED6-AD0E-94A2F675EC37}"/>
          </ac:spMkLst>
        </pc:spChg>
        <pc:spChg chg="add mod topLvl">
          <ac:chgData name="Scott Kay" userId="18b610ae0a59bc4e" providerId="LiveId" clId="{DF25B277-7A77-4FBA-A2E6-91B7385F2AF3}" dt="2019-11-09T05:11:13.208" v="789" actId="165"/>
          <ac:spMkLst>
            <pc:docMk/>
            <pc:sldMk cId="1831388371" sldId="1141"/>
            <ac:spMk id="12" creationId="{3C3934F4-0374-4B50-97B1-4F4B364D6F0E}"/>
          </ac:spMkLst>
        </pc:spChg>
        <pc:grpChg chg="add del mod">
          <ac:chgData name="Scott Kay" userId="18b610ae0a59bc4e" providerId="LiveId" clId="{DF25B277-7A77-4FBA-A2E6-91B7385F2AF3}" dt="2019-11-09T05:11:13.208" v="789" actId="165"/>
          <ac:grpSpMkLst>
            <pc:docMk/>
            <pc:sldMk cId="1831388371" sldId="1141"/>
            <ac:grpSpMk id="3" creationId="{2E950B25-D95B-452F-BA49-FBE056761FCB}"/>
          </ac:grpSpMkLst>
        </pc:grpChg>
        <pc:picChg chg="add del mod ord topLvl">
          <ac:chgData name="Scott Kay" userId="18b610ae0a59bc4e" providerId="LiveId" clId="{DF25B277-7A77-4FBA-A2E6-91B7385F2AF3}" dt="2019-11-09T05:16:03.104" v="801" actId="478"/>
          <ac:picMkLst>
            <pc:docMk/>
            <pc:sldMk cId="1831388371" sldId="1141"/>
            <ac:picMk id="5" creationId="{D305B155-308C-40DD-8EF0-8AFCF272B63A}"/>
          </ac:picMkLst>
        </pc:picChg>
        <pc:picChg chg="del">
          <ac:chgData name="Scott Kay" userId="18b610ae0a59bc4e" providerId="LiveId" clId="{DF25B277-7A77-4FBA-A2E6-91B7385F2AF3}" dt="2019-11-09T05:01:32.279" v="676" actId="478"/>
          <ac:picMkLst>
            <pc:docMk/>
            <pc:sldMk cId="1831388371" sldId="1141"/>
            <ac:picMk id="8" creationId="{DCE63E86-2179-4D68-A9CE-B876DA910130}"/>
          </ac:picMkLst>
        </pc:picChg>
        <pc:picChg chg="add mod">
          <ac:chgData name="Scott Kay" userId="18b610ae0a59bc4e" providerId="LiveId" clId="{DF25B277-7A77-4FBA-A2E6-91B7385F2AF3}" dt="2019-11-09T05:16:09.559" v="804" actId="12788"/>
          <ac:picMkLst>
            <pc:docMk/>
            <pc:sldMk cId="1831388371" sldId="1141"/>
            <ac:picMk id="13" creationId="{06DA249A-CBEA-4851-BA4A-709030CA0FA7}"/>
          </ac:picMkLst>
        </pc:picChg>
        <pc:picChg chg="add del">
          <ac:chgData name="Scott Kay" userId="18b610ae0a59bc4e" providerId="LiveId" clId="{DF25B277-7A77-4FBA-A2E6-91B7385F2AF3}" dt="2019-11-09T05:12:11.772" v="791" actId="478"/>
          <ac:picMkLst>
            <pc:docMk/>
            <pc:sldMk cId="1831388371" sldId="1141"/>
            <ac:picMk id="2050" creationId="{1BC1AA97-0D53-4F7F-A2B0-2B6ADA2107E1}"/>
          </ac:picMkLst>
        </pc:picChg>
      </pc:sldChg>
      <pc:sldChg chg="addSp delSp modSp add modTransition">
        <pc:chgData name="Scott Kay" userId="18b610ae0a59bc4e" providerId="LiveId" clId="{DF25B277-7A77-4FBA-A2E6-91B7385F2AF3}" dt="2019-11-10T07:19:41.595" v="2580"/>
        <pc:sldMkLst>
          <pc:docMk/>
          <pc:sldMk cId="3876301135" sldId="1142"/>
        </pc:sldMkLst>
        <pc:spChg chg="add mod">
          <ac:chgData name="Scott Kay" userId="18b610ae0a59bc4e" providerId="LiveId" clId="{DF25B277-7A77-4FBA-A2E6-91B7385F2AF3}" dt="2019-11-09T05:52:16.500" v="896" actId="14838"/>
          <ac:spMkLst>
            <pc:docMk/>
            <pc:sldMk cId="3876301135" sldId="1142"/>
            <ac:spMk id="3" creationId="{391399F5-3783-4DE0-9395-5FFFFF1E1790}"/>
          </ac:spMkLst>
        </pc:spChg>
        <pc:spChg chg="add del mod">
          <ac:chgData name="Scott Kay" userId="18b610ae0a59bc4e" providerId="LiveId" clId="{DF25B277-7A77-4FBA-A2E6-91B7385F2AF3}" dt="2019-11-09T06:25:40.843" v="1151" actId="478"/>
          <ac:spMkLst>
            <pc:docMk/>
            <pc:sldMk cId="3876301135" sldId="1142"/>
            <ac:spMk id="4" creationId="{8CB88040-9A60-4E82-B1D5-5F7C8E6BF23B}"/>
          </ac:spMkLst>
        </pc:spChg>
        <pc:spChg chg="add mod">
          <ac:chgData name="Scott Kay" userId="18b610ae0a59bc4e" providerId="LiveId" clId="{DF25B277-7A77-4FBA-A2E6-91B7385F2AF3}" dt="2019-11-09T06:25:44.352" v="1172" actId="1036"/>
          <ac:spMkLst>
            <pc:docMk/>
            <pc:sldMk cId="3876301135" sldId="1142"/>
            <ac:spMk id="5" creationId="{BB184DE7-E50C-41B5-91C1-0060CF7A103C}"/>
          </ac:spMkLst>
        </pc:spChg>
        <pc:spChg chg="mod">
          <ac:chgData name="Scott Kay" userId="18b610ae0a59bc4e" providerId="LiveId" clId="{DF25B277-7A77-4FBA-A2E6-91B7385F2AF3}" dt="2019-11-09T05:51:15.987" v="892" actId="1038"/>
          <ac:spMkLst>
            <pc:docMk/>
            <pc:sldMk cId="3876301135" sldId="1142"/>
            <ac:spMk id="8" creationId="{1FD28D9D-2573-4167-94E0-BD278B6358D5}"/>
          </ac:spMkLst>
        </pc:spChg>
      </pc:sldChg>
      <pc:sldChg chg="add del setBg">
        <pc:chgData name="Scott Kay" userId="18b610ae0a59bc4e" providerId="LiveId" clId="{DF25B277-7A77-4FBA-A2E6-91B7385F2AF3}" dt="2019-11-09T05:50:58.392" v="885" actId="2696"/>
        <pc:sldMkLst>
          <pc:docMk/>
          <pc:sldMk cId="195001969" sldId="1143"/>
        </pc:sldMkLst>
      </pc:sldChg>
      <pc:sldChg chg="addSp delSp add modTransition">
        <pc:chgData name="Scott Kay" userId="18b610ae0a59bc4e" providerId="LiveId" clId="{DF25B277-7A77-4FBA-A2E6-91B7385F2AF3}" dt="2019-11-10T07:19:41.595" v="2580"/>
        <pc:sldMkLst>
          <pc:docMk/>
          <pc:sldMk cId="891440341" sldId="1143"/>
        </pc:sldMkLst>
        <pc:spChg chg="del">
          <ac:chgData name="Scott Kay" userId="18b610ae0a59bc4e" providerId="LiveId" clId="{DF25B277-7A77-4FBA-A2E6-91B7385F2AF3}" dt="2019-11-09T05:51:04.545" v="888" actId="478"/>
          <ac:spMkLst>
            <pc:docMk/>
            <pc:sldMk cId="891440341" sldId="1143"/>
            <ac:spMk id="3" creationId="{391399F5-3783-4DE0-9395-5FFFFF1E1790}"/>
          </ac:spMkLst>
        </pc:spChg>
        <pc:spChg chg="del">
          <ac:chgData name="Scott Kay" userId="18b610ae0a59bc4e" providerId="LiveId" clId="{DF25B277-7A77-4FBA-A2E6-91B7385F2AF3}" dt="2019-11-09T05:51:04.545" v="888" actId="478"/>
          <ac:spMkLst>
            <pc:docMk/>
            <pc:sldMk cId="891440341" sldId="1143"/>
            <ac:spMk id="4" creationId="{8CB88040-9A60-4E82-B1D5-5F7C8E6BF23B}"/>
          </ac:spMkLst>
        </pc:spChg>
        <pc:spChg chg="del">
          <ac:chgData name="Scott Kay" userId="18b610ae0a59bc4e" providerId="LiveId" clId="{DF25B277-7A77-4FBA-A2E6-91B7385F2AF3}" dt="2019-11-09T05:51:04.545" v="888" actId="478"/>
          <ac:spMkLst>
            <pc:docMk/>
            <pc:sldMk cId="891440341" sldId="1143"/>
            <ac:spMk id="8" creationId="{1FD28D9D-2573-4167-94E0-BD278B6358D5}"/>
          </ac:spMkLst>
        </pc:spChg>
        <pc:picChg chg="add">
          <ac:chgData name="Scott Kay" userId="18b610ae0a59bc4e" providerId="LiveId" clId="{DF25B277-7A77-4FBA-A2E6-91B7385F2AF3}" dt="2019-11-09T05:51:04.943" v="889"/>
          <ac:picMkLst>
            <pc:docMk/>
            <pc:sldMk cId="891440341" sldId="1143"/>
            <ac:picMk id="5" creationId="{92C916DF-55F2-4B32-A6C1-10CF952BE2DA}"/>
          </ac:picMkLst>
        </pc:picChg>
      </pc:sldChg>
      <pc:sldChg chg="addSp delSp modSp add del ord">
        <pc:chgData name="Scott Kay" userId="18b610ae0a59bc4e" providerId="LiveId" clId="{DF25B277-7A77-4FBA-A2E6-91B7385F2AF3}" dt="2019-11-10T06:13:56.924" v="1925" actId="2696"/>
        <pc:sldMkLst>
          <pc:docMk/>
          <pc:sldMk cId="1059676771" sldId="1144"/>
        </pc:sldMkLst>
        <pc:spChg chg="add mod ord">
          <ac:chgData name="Scott Kay" userId="18b610ae0a59bc4e" providerId="LiveId" clId="{DF25B277-7A77-4FBA-A2E6-91B7385F2AF3}" dt="2019-11-09T06:01:50.032" v="916" actId="207"/>
          <ac:spMkLst>
            <pc:docMk/>
            <pc:sldMk cId="1059676771" sldId="1144"/>
            <ac:spMk id="2" creationId="{04C583A2-57FF-4949-8E68-DDA67CE5955B}"/>
          </ac:spMkLst>
        </pc:spChg>
        <pc:spChg chg="del">
          <ac:chgData name="Scott Kay" userId="18b610ae0a59bc4e" providerId="LiveId" clId="{DF25B277-7A77-4FBA-A2E6-91B7385F2AF3}" dt="2019-11-09T06:00:21.088" v="900" actId="478"/>
          <ac:spMkLst>
            <pc:docMk/>
            <pc:sldMk cId="1059676771" sldId="1144"/>
            <ac:spMk id="3" creationId="{391399F5-3783-4DE0-9395-5FFFFF1E1790}"/>
          </ac:spMkLst>
        </pc:spChg>
        <pc:spChg chg="del">
          <ac:chgData name="Scott Kay" userId="18b610ae0a59bc4e" providerId="LiveId" clId="{DF25B277-7A77-4FBA-A2E6-91B7385F2AF3}" dt="2019-11-09T06:00:21.088" v="900" actId="478"/>
          <ac:spMkLst>
            <pc:docMk/>
            <pc:sldMk cId="1059676771" sldId="1144"/>
            <ac:spMk id="4" creationId="{8CB88040-9A60-4E82-B1D5-5F7C8E6BF23B}"/>
          </ac:spMkLst>
        </pc:spChg>
        <pc:spChg chg="del">
          <ac:chgData name="Scott Kay" userId="18b610ae0a59bc4e" providerId="LiveId" clId="{DF25B277-7A77-4FBA-A2E6-91B7385F2AF3}" dt="2019-11-09T06:00:21.088" v="900" actId="478"/>
          <ac:spMkLst>
            <pc:docMk/>
            <pc:sldMk cId="1059676771" sldId="1144"/>
            <ac:spMk id="8" creationId="{1FD28D9D-2573-4167-94E0-BD278B6358D5}"/>
          </ac:spMkLst>
        </pc:spChg>
        <pc:picChg chg="add del mod">
          <ac:chgData name="Scott Kay" userId="18b610ae0a59bc4e" providerId="LiveId" clId="{DF25B277-7A77-4FBA-A2E6-91B7385F2AF3}" dt="2019-11-09T06:02:00.058" v="919" actId="478"/>
          <ac:picMkLst>
            <pc:docMk/>
            <pc:sldMk cId="1059676771" sldId="1144"/>
            <ac:picMk id="5" creationId="{E1133F50-C862-4BBB-8E52-10A81B61E248}"/>
          </ac:picMkLst>
        </pc:picChg>
        <pc:picChg chg="add mod">
          <ac:chgData name="Scott Kay" userId="18b610ae0a59bc4e" providerId="LiveId" clId="{DF25B277-7A77-4FBA-A2E6-91B7385F2AF3}" dt="2019-11-09T06:17:10.813" v="1107" actId="12788"/>
          <ac:picMkLst>
            <pc:docMk/>
            <pc:sldMk cId="1059676771" sldId="1144"/>
            <ac:picMk id="7" creationId="{9FCC059D-8CB4-4F45-A060-AD3925469DF0}"/>
          </ac:picMkLst>
        </pc:picChg>
      </pc:sldChg>
      <pc:sldChg chg="addSp delSp modSp add modTransition">
        <pc:chgData name="Scott Kay" userId="18b610ae0a59bc4e" providerId="LiveId" clId="{DF25B277-7A77-4FBA-A2E6-91B7385F2AF3}" dt="2019-11-11T04:17:35.358" v="3018" actId="12789"/>
        <pc:sldMkLst>
          <pc:docMk/>
          <pc:sldMk cId="1024147091" sldId="1145"/>
        </pc:sldMkLst>
        <pc:grpChg chg="add mod">
          <ac:chgData name="Scott Kay" userId="18b610ae0a59bc4e" providerId="LiveId" clId="{DF25B277-7A77-4FBA-A2E6-91B7385F2AF3}" dt="2019-11-11T04:17:35.358" v="3018" actId="12789"/>
          <ac:grpSpMkLst>
            <pc:docMk/>
            <pc:sldMk cId="1024147091" sldId="1145"/>
            <ac:grpSpMk id="6" creationId="{DFF2DA70-1978-4A99-BCC3-2AB3C03AB767}"/>
          </ac:grpSpMkLst>
        </pc:grpChg>
        <pc:picChg chg="add del mod">
          <ac:chgData name="Scott Kay" userId="18b610ae0a59bc4e" providerId="LiveId" clId="{DF25B277-7A77-4FBA-A2E6-91B7385F2AF3}" dt="2019-11-09T06:08:49.023" v="964"/>
          <ac:picMkLst>
            <pc:docMk/>
            <pc:sldMk cId="1024147091" sldId="1145"/>
            <ac:picMk id="4" creationId="{0439D29C-EBFF-44FB-A719-C6752C69542D}"/>
          </ac:picMkLst>
        </pc:picChg>
        <pc:picChg chg="del">
          <ac:chgData name="Scott Kay" userId="18b610ae0a59bc4e" providerId="LiveId" clId="{DF25B277-7A77-4FBA-A2E6-91B7385F2AF3}" dt="2019-11-11T04:17:25.912" v="3012" actId="478"/>
          <ac:picMkLst>
            <pc:docMk/>
            <pc:sldMk cId="1024147091" sldId="1145"/>
            <ac:picMk id="5" creationId="{E1133F50-C862-4BBB-8E52-10A81B61E248}"/>
          </ac:picMkLst>
        </pc:picChg>
      </pc:sldChg>
      <pc:sldChg chg="add del setBg">
        <pc:chgData name="Scott Kay" userId="18b610ae0a59bc4e" providerId="LiveId" clId="{DF25B277-7A77-4FBA-A2E6-91B7385F2AF3}" dt="2019-11-09T06:01:55.332" v="917" actId="2696"/>
        <pc:sldMkLst>
          <pc:docMk/>
          <pc:sldMk cId="2457832661" sldId="1145"/>
        </pc:sldMkLst>
      </pc:sldChg>
      <pc:sldChg chg="add del setBg">
        <pc:chgData name="Scott Kay" userId="18b610ae0a59bc4e" providerId="LiveId" clId="{DF25B277-7A77-4FBA-A2E6-91B7385F2AF3}" dt="2019-11-09T06:03:05.331" v="930"/>
        <pc:sldMkLst>
          <pc:docMk/>
          <pc:sldMk cId="3426199010" sldId="1146"/>
        </pc:sldMkLst>
      </pc:sldChg>
      <pc:sldChg chg="addSp delSp modSp add modTransition modAnim">
        <pc:chgData name="Scott Kay" userId="18b610ae0a59bc4e" providerId="LiveId" clId="{DF25B277-7A77-4FBA-A2E6-91B7385F2AF3}" dt="2019-11-10T07:19:41.595" v="2580"/>
        <pc:sldMkLst>
          <pc:docMk/>
          <pc:sldMk cId="3985920689" sldId="1146"/>
        </pc:sldMkLst>
        <pc:spChg chg="del">
          <ac:chgData name="Scott Kay" userId="18b610ae0a59bc4e" providerId="LiveId" clId="{DF25B277-7A77-4FBA-A2E6-91B7385F2AF3}" dt="2019-11-10T06:08:45.940" v="1902" actId="478"/>
          <ac:spMkLst>
            <pc:docMk/>
            <pc:sldMk cId="3985920689" sldId="1146"/>
            <ac:spMk id="2" creationId="{04C583A2-57FF-4949-8E68-DDA67CE5955B}"/>
          </ac:spMkLst>
        </pc:spChg>
        <pc:picChg chg="add del mod">
          <ac:chgData name="Scott Kay" userId="18b610ae0a59bc4e" providerId="LiveId" clId="{DF25B277-7A77-4FBA-A2E6-91B7385F2AF3}" dt="2019-11-10T06:08:45.940" v="1902" actId="478"/>
          <ac:picMkLst>
            <pc:docMk/>
            <pc:sldMk cId="3985920689" sldId="1146"/>
            <ac:picMk id="4" creationId="{29B52F2D-76CF-4F7F-8D85-FC7B1C0E0A6B}"/>
          </ac:picMkLst>
        </pc:picChg>
        <pc:picChg chg="del">
          <ac:chgData name="Scott Kay" userId="18b610ae0a59bc4e" providerId="LiveId" clId="{DF25B277-7A77-4FBA-A2E6-91B7385F2AF3}" dt="2019-11-09T06:05:05.231" v="934" actId="478"/>
          <ac:picMkLst>
            <pc:docMk/>
            <pc:sldMk cId="3985920689" sldId="1146"/>
            <ac:picMk id="5" creationId="{E1133F50-C862-4BBB-8E52-10A81B61E248}"/>
          </ac:picMkLst>
        </pc:picChg>
        <pc:picChg chg="add mod">
          <ac:chgData name="Scott Kay" userId="18b610ae0a59bc4e" providerId="LiveId" clId="{DF25B277-7A77-4FBA-A2E6-91B7385F2AF3}" dt="2019-11-10T06:20:23.243" v="1992" actId="1037"/>
          <ac:picMkLst>
            <pc:docMk/>
            <pc:sldMk cId="3985920689" sldId="1146"/>
            <ac:picMk id="6" creationId="{4E8BFB95-956D-4A35-BF2B-D9685FED35E4}"/>
          </ac:picMkLst>
        </pc:picChg>
        <pc:picChg chg="add mod">
          <ac:chgData name="Scott Kay" userId="18b610ae0a59bc4e" providerId="LiveId" clId="{DF25B277-7A77-4FBA-A2E6-91B7385F2AF3}" dt="2019-11-10T06:20:22.492" v="1989" actId="1038"/>
          <ac:picMkLst>
            <pc:docMk/>
            <pc:sldMk cId="3985920689" sldId="1146"/>
            <ac:picMk id="7" creationId="{50958F46-F85E-42A8-87E6-0EEE8EC8B08A}"/>
          </ac:picMkLst>
        </pc:picChg>
      </pc:sldChg>
      <pc:sldChg chg="add del setBg">
        <pc:chgData name="Scott Kay" userId="18b610ae0a59bc4e" providerId="LiveId" clId="{DF25B277-7A77-4FBA-A2E6-91B7385F2AF3}" dt="2019-11-09T06:05:28.020" v="941"/>
        <pc:sldMkLst>
          <pc:docMk/>
          <pc:sldMk cId="867226246" sldId="1147"/>
        </pc:sldMkLst>
      </pc:sldChg>
      <pc:sldChg chg="addSp delSp modSp add modTransition modAnim">
        <pc:chgData name="Scott Kay" userId="18b610ae0a59bc4e" providerId="LiveId" clId="{DF25B277-7A77-4FBA-A2E6-91B7385F2AF3}" dt="2019-11-10T07:20:48.374" v="2592"/>
        <pc:sldMkLst>
          <pc:docMk/>
          <pc:sldMk cId="4051779128" sldId="1147"/>
        </pc:sldMkLst>
        <pc:spChg chg="del">
          <ac:chgData name="Scott Kay" userId="18b610ae0a59bc4e" providerId="LiveId" clId="{DF25B277-7A77-4FBA-A2E6-91B7385F2AF3}" dt="2019-11-10T06:09:05.110" v="1905" actId="478"/>
          <ac:spMkLst>
            <pc:docMk/>
            <pc:sldMk cId="4051779128" sldId="1147"/>
            <ac:spMk id="2" creationId="{04C583A2-57FF-4949-8E68-DDA67CE5955B}"/>
          </ac:spMkLst>
        </pc:spChg>
        <pc:picChg chg="del">
          <ac:chgData name="Scott Kay" userId="18b610ae0a59bc4e" providerId="LiveId" clId="{DF25B277-7A77-4FBA-A2E6-91B7385F2AF3}" dt="2019-11-09T06:05:33.824" v="944" actId="478"/>
          <ac:picMkLst>
            <pc:docMk/>
            <pc:sldMk cId="4051779128" sldId="1147"/>
            <ac:picMk id="4" creationId="{29B52F2D-76CF-4F7F-8D85-FC7B1C0E0A6B}"/>
          </ac:picMkLst>
        </pc:picChg>
        <pc:picChg chg="add del mod">
          <ac:chgData name="Scott Kay" userId="18b610ae0a59bc4e" providerId="LiveId" clId="{DF25B277-7A77-4FBA-A2E6-91B7385F2AF3}" dt="2019-11-10T06:09:05.110" v="1905" actId="478"/>
          <ac:picMkLst>
            <pc:docMk/>
            <pc:sldMk cId="4051779128" sldId="1147"/>
            <ac:picMk id="5" creationId="{F67231FA-9074-4DB3-99BD-63233FDF4ACC}"/>
          </ac:picMkLst>
        </pc:picChg>
        <pc:picChg chg="add mod">
          <ac:chgData name="Scott Kay" userId="18b610ae0a59bc4e" providerId="LiveId" clId="{DF25B277-7A77-4FBA-A2E6-91B7385F2AF3}" dt="2019-11-10T06:22:19.117" v="2000" actId="12789"/>
          <ac:picMkLst>
            <pc:docMk/>
            <pc:sldMk cId="4051779128" sldId="1147"/>
            <ac:picMk id="6" creationId="{92564EFD-0A2D-4BF0-B353-12673877C8A1}"/>
          </ac:picMkLst>
        </pc:picChg>
        <pc:picChg chg="add del mod">
          <ac:chgData name="Scott Kay" userId="18b610ae0a59bc4e" providerId="LiveId" clId="{DF25B277-7A77-4FBA-A2E6-91B7385F2AF3}" dt="2019-11-10T06:22:13.283" v="1998" actId="478"/>
          <ac:picMkLst>
            <pc:docMk/>
            <pc:sldMk cId="4051779128" sldId="1147"/>
            <ac:picMk id="7" creationId="{E1BE6CFE-B9C8-4DC5-8F58-97ABC410F71E}"/>
          </ac:picMkLst>
        </pc:picChg>
      </pc:sldChg>
      <pc:sldChg chg="addSp delSp modSp add modTransition modAnim">
        <pc:chgData name="Scott Kay" userId="18b610ae0a59bc4e" providerId="LiveId" clId="{DF25B277-7A77-4FBA-A2E6-91B7385F2AF3}" dt="2019-11-12T06:24:46.276" v="4689" actId="1036"/>
        <pc:sldMkLst>
          <pc:docMk/>
          <pc:sldMk cId="4291198017" sldId="1148"/>
        </pc:sldMkLst>
        <pc:spChg chg="add mod">
          <ac:chgData name="Scott Kay" userId="18b610ae0a59bc4e" providerId="LiveId" clId="{DF25B277-7A77-4FBA-A2E6-91B7385F2AF3}" dt="2019-11-09T06:09:31.458" v="980" actId="164"/>
          <ac:spMkLst>
            <pc:docMk/>
            <pc:sldMk cId="4291198017" sldId="1148"/>
            <ac:spMk id="3" creationId="{785DFD26-F7C1-49C4-A541-01307D0F21E0}"/>
          </ac:spMkLst>
        </pc:spChg>
        <pc:grpChg chg="add mod">
          <ac:chgData name="Scott Kay" userId="18b610ae0a59bc4e" providerId="LiveId" clId="{DF25B277-7A77-4FBA-A2E6-91B7385F2AF3}" dt="2019-11-12T06:24:46.276" v="4689" actId="1036"/>
          <ac:grpSpMkLst>
            <pc:docMk/>
            <pc:sldMk cId="4291198017" sldId="1148"/>
            <ac:grpSpMk id="7" creationId="{723BAE68-FBCF-4657-B95D-E7EA4BAD3F42}"/>
          </ac:grpSpMkLst>
        </pc:grpChg>
        <pc:picChg chg="add mod">
          <ac:chgData name="Scott Kay" userId="18b610ae0a59bc4e" providerId="LiveId" clId="{DF25B277-7A77-4FBA-A2E6-91B7385F2AF3}" dt="2019-11-12T06:24:46.276" v="4689" actId="1036"/>
          <ac:picMkLst>
            <pc:docMk/>
            <pc:sldMk cId="4291198017" sldId="1148"/>
            <ac:picMk id="4" creationId="{95403864-C97A-49C2-9916-CB199E3ABB94}"/>
          </ac:picMkLst>
        </pc:picChg>
        <pc:picChg chg="del">
          <ac:chgData name="Scott Kay" userId="18b610ae0a59bc4e" providerId="LiveId" clId="{DF25B277-7A77-4FBA-A2E6-91B7385F2AF3}" dt="2019-11-09T06:05:56.848" v="952" actId="478"/>
          <ac:picMkLst>
            <pc:docMk/>
            <pc:sldMk cId="4291198017" sldId="1148"/>
            <ac:picMk id="5" creationId="{F67231FA-9074-4DB3-99BD-63233FDF4ACC}"/>
          </ac:picMkLst>
        </pc:picChg>
        <pc:picChg chg="add mod ord">
          <ac:chgData name="Scott Kay" userId="18b610ae0a59bc4e" providerId="LiveId" clId="{DF25B277-7A77-4FBA-A2E6-91B7385F2AF3}" dt="2019-11-09T06:09:31.458" v="980" actId="164"/>
          <ac:picMkLst>
            <pc:docMk/>
            <pc:sldMk cId="4291198017" sldId="1148"/>
            <ac:picMk id="6" creationId="{9018464A-3C97-4350-97C3-ACC32D58EBF4}"/>
          </ac:picMkLst>
        </pc:picChg>
      </pc:sldChg>
      <pc:sldChg chg="add del setBg">
        <pc:chgData name="Scott Kay" userId="18b610ae0a59bc4e" providerId="LiveId" clId="{DF25B277-7A77-4FBA-A2E6-91B7385F2AF3}" dt="2019-11-09T06:11:06.830" v="986" actId="2696"/>
        <pc:sldMkLst>
          <pc:docMk/>
          <pc:sldMk cId="1919098658" sldId="1149"/>
        </pc:sldMkLst>
      </pc:sldChg>
      <pc:sldChg chg="addSp delSp modSp add modTransition modAnim">
        <pc:chgData name="Scott Kay" userId="18b610ae0a59bc4e" providerId="LiveId" clId="{DF25B277-7A77-4FBA-A2E6-91B7385F2AF3}" dt="2019-11-12T06:24:40.367" v="4688" actId="1035"/>
        <pc:sldMkLst>
          <pc:docMk/>
          <pc:sldMk cId="1285737827" sldId="1150"/>
        </pc:sldMkLst>
        <pc:spChg chg="mod">
          <ac:chgData name="Scott Kay" userId="18b610ae0a59bc4e" providerId="LiveId" clId="{DF25B277-7A77-4FBA-A2E6-91B7385F2AF3}" dt="2019-11-09T06:11:19.286" v="994" actId="1076"/>
          <ac:spMkLst>
            <pc:docMk/>
            <pc:sldMk cId="1285737827" sldId="1150"/>
            <ac:spMk id="2" creationId="{04C583A2-57FF-4949-8E68-DDA67CE5955B}"/>
          </ac:spMkLst>
        </pc:spChg>
        <pc:spChg chg="mod ord topLvl">
          <ac:chgData name="Scott Kay" userId="18b610ae0a59bc4e" providerId="LiveId" clId="{DF25B277-7A77-4FBA-A2E6-91B7385F2AF3}" dt="2019-11-09T06:11:59.512" v="1059" actId="164"/>
          <ac:spMkLst>
            <pc:docMk/>
            <pc:sldMk cId="1285737827" sldId="1150"/>
            <ac:spMk id="3" creationId="{785DFD26-F7C1-49C4-A541-01307D0F21E0}"/>
          </ac:spMkLst>
        </pc:spChg>
        <pc:grpChg chg="add mod">
          <ac:chgData name="Scott Kay" userId="18b610ae0a59bc4e" providerId="LiveId" clId="{DF25B277-7A77-4FBA-A2E6-91B7385F2AF3}" dt="2019-11-12T06:24:40.367" v="4688" actId="1035"/>
          <ac:grpSpMkLst>
            <pc:docMk/>
            <pc:sldMk cId="1285737827" sldId="1150"/>
            <ac:grpSpMk id="5" creationId="{16C27492-4831-4342-87A7-AD2116927C6E}"/>
          </ac:grpSpMkLst>
        </pc:grpChg>
        <pc:grpChg chg="del mod">
          <ac:chgData name="Scott Kay" userId="18b610ae0a59bc4e" providerId="LiveId" clId="{DF25B277-7A77-4FBA-A2E6-91B7385F2AF3}" dt="2019-11-09T06:11:23.161" v="995" actId="165"/>
          <ac:grpSpMkLst>
            <pc:docMk/>
            <pc:sldMk cId="1285737827" sldId="1150"/>
            <ac:grpSpMk id="7" creationId="{723BAE68-FBCF-4657-B95D-E7EA4BAD3F42}"/>
          </ac:grpSpMkLst>
        </pc:grpChg>
        <pc:picChg chg="del">
          <ac:chgData name="Scott Kay" userId="18b610ae0a59bc4e" providerId="LiveId" clId="{DF25B277-7A77-4FBA-A2E6-91B7385F2AF3}" dt="2019-11-09T06:11:09.750" v="987" actId="478"/>
          <ac:picMkLst>
            <pc:docMk/>
            <pc:sldMk cId="1285737827" sldId="1150"/>
            <ac:picMk id="4" creationId="{95403864-C97A-49C2-9916-CB199E3ABB94}"/>
          </ac:picMkLst>
        </pc:picChg>
        <pc:picChg chg="mod ord topLvl">
          <ac:chgData name="Scott Kay" userId="18b610ae0a59bc4e" providerId="LiveId" clId="{DF25B277-7A77-4FBA-A2E6-91B7385F2AF3}" dt="2019-11-09T06:11:59.512" v="1059" actId="164"/>
          <ac:picMkLst>
            <pc:docMk/>
            <pc:sldMk cId="1285737827" sldId="1150"/>
            <ac:picMk id="6" creationId="{9018464A-3C97-4350-97C3-ACC32D58EBF4}"/>
          </ac:picMkLst>
        </pc:picChg>
        <pc:picChg chg="add mod">
          <ac:chgData name="Scott Kay" userId="18b610ae0a59bc4e" providerId="LiveId" clId="{DF25B277-7A77-4FBA-A2E6-91B7385F2AF3}" dt="2019-11-12T06:24:40.367" v="4688" actId="1035"/>
          <ac:picMkLst>
            <pc:docMk/>
            <pc:sldMk cId="1285737827" sldId="1150"/>
            <ac:picMk id="5122" creationId="{356F79E6-413B-483D-8261-4641EC4055DF}"/>
          </ac:picMkLst>
        </pc:picChg>
        <pc:picChg chg="add del">
          <ac:chgData name="Scott Kay" userId="18b610ae0a59bc4e" providerId="LiveId" clId="{DF25B277-7A77-4FBA-A2E6-91B7385F2AF3}" dt="2019-11-09T06:12:50.655" v="1094"/>
          <ac:picMkLst>
            <pc:docMk/>
            <pc:sldMk cId="1285737827" sldId="1150"/>
            <ac:picMk id="5124" creationId="{DEB959EF-8457-48BB-8587-31A4EAC8E51B}"/>
          </ac:picMkLst>
        </pc:picChg>
      </pc:sldChg>
      <pc:sldChg chg="add del setBg">
        <pc:chgData name="Scott Kay" userId="18b610ae0a59bc4e" providerId="LiveId" clId="{DF25B277-7A77-4FBA-A2E6-91B7385F2AF3}" dt="2019-11-09T06:14:04.699" v="1096" actId="2696"/>
        <pc:sldMkLst>
          <pc:docMk/>
          <pc:sldMk cId="1135116959" sldId="1151"/>
        </pc:sldMkLst>
      </pc:sldChg>
      <pc:sldChg chg="addSp delSp modSp add modTransition delAnim modAnim">
        <pc:chgData name="Scott Kay" userId="18b610ae0a59bc4e" providerId="LiveId" clId="{DF25B277-7A77-4FBA-A2E6-91B7385F2AF3}" dt="2019-11-10T07:19:41.595" v="2580"/>
        <pc:sldMkLst>
          <pc:docMk/>
          <pc:sldMk cId="2000005676" sldId="1151"/>
        </pc:sldMkLst>
        <pc:spChg chg="mod">
          <ac:chgData name="Scott Kay" userId="18b610ae0a59bc4e" providerId="LiveId" clId="{DF25B277-7A77-4FBA-A2E6-91B7385F2AF3}" dt="2019-11-09T06:14:20.704" v="1103" actId="12789"/>
          <ac:spMkLst>
            <pc:docMk/>
            <pc:sldMk cId="2000005676" sldId="1151"/>
            <ac:spMk id="2" creationId="{04C583A2-57FF-4949-8E68-DDA67CE5955B}"/>
          </ac:spMkLst>
        </pc:spChg>
        <pc:grpChg chg="del">
          <ac:chgData name="Scott Kay" userId="18b610ae0a59bc4e" providerId="LiveId" clId="{DF25B277-7A77-4FBA-A2E6-91B7385F2AF3}" dt="2019-11-09T06:14:12.582" v="1100" actId="478"/>
          <ac:grpSpMkLst>
            <pc:docMk/>
            <pc:sldMk cId="2000005676" sldId="1151"/>
            <ac:grpSpMk id="5" creationId="{16C27492-4831-4342-87A7-AD2116927C6E}"/>
          </ac:grpSpMkLst>
        </pc:grpChg>
        <pc:picChg chg="add del mod">
          <ac:chgData name="Scott Kay" userId="18b610ae0a59bc4e" providerId="LiveId" clId="{DF25B277-7A77-4FBA-A2E6-91B7385F2AF3}" dt="2019-11-09T07:02:21.397" v="1755" actId="478"/>
          <ac:picMkLst>
            <pc:docMk/>
            <pc:sldMk cId="2000005676" sldId="1151"/>
            <ac:picMk id="7" creationId="{BD837B4C-84B8-4B7C-B3A2-154F5F074EF2}"/>
          </ac:picMkLst>
        </pc:picChg>
        <pc:picChg chg="add mod">
          <ac:chgData name="Scott Kay" userId="18b610ae0a59bc4e" providerId="LiveId" clId="{DF25B277-7A77-4FBA-A2E6-91B7385F2AF3}" dt="2019-11-09T07:02:27.189" v="1757" actId="1076"/>
          <ac:picMkLst>
            <pc:docMk/>
            <pc:sldMk cId="2000005676" sldId="1151"/>
            <ac:picMk id="9" creationId="{78A300D7-0FB4-4261-8C0D-45DB7BBFB2EA}"/>
          </ac:picMkLst>
        </pc:picChg>
        <pc:picChg chg="del">
          <ac:chgData name="Scott Kay" userId="18b610ae0a59bc4e" providerId="LiveId" clId="{DF25B277-7A77-4FBA-A2E6-91B7385F2AF3}" dt="2019-11-09T06:14:12.582" v="1100" actId="478"/>
          <ac:picMkLst>
            <pc:docMk/>
            <pc:sldMk cId="2000005676" sldId="1151"/>
            <ac:picMk id="5122" creationId="{356F79E6-413B-483D-8261-4641EC4055DF}"/>
          </ac:picMkLst>
        </pc:picChg>
        <pc:picChg chg="add mod">
          <ac:chgData name="Scott Kay" userId="18b610ae0a59bc4e" providerId="LiveId" clId="{DF25B277-7A77-4FBA-A2E6-91B7385F2AF3}" dt="2019-11-09T06:14:27.419" v="1105" actId="12789"/>
          <ac:picMkLst>
            <pc:docMk/>
            <pc:sldMk cId="2000005676" sldId="1151"/>
            <ac:picMk id="7170" creationId="{CFCEAE01-8127-4D31-B024-14738023C304}"/>
          </ac:picMkLst>
        </pc:picChg>
      </pc:sldChg>
      <pc:sldChg chg="add del setBg">
        <pc:chgData name="Scott Kay" userId="18b610ae0a59bc4e" providerId="LiveId" clId="{DF25B277-7A77-4FBA-A2E6-91B7385F2AF3}" dt="2019-11-09T06:25:14.161" v="1121"/>
        <pc:sldMkLst>
          <pc:docMk/>
          <pc:sldMk cId="1652241096" sldId="1152"/>
        </pc:sldMkLst>
      </pc:sldChg>
      <pc:sldChg chg="modSp add modTransition">
        <pc:chgData name="Scott Kay" userId="18b610ae0a59bc4e" providerId="LiveId" clId="{DF25B277-7A77-4FBA-A2E6-91B7385F2AF3}" dt="2019-11-10T07:19:41.595" v="2580"/>
        <pc:sldMkLst>
          <pc:docMk/>
          <pc:sldMk cId="3459636445" sldId="1152"/>
        </pc:sldMkLst>
        <pc:spChg chg="mod">
          <ac:chgData name="Scott Kay" userId="18b610ae0a59bc4e" providerId="LiveId" clId="{DF25B277-7A77-4FBA-A2E6-91B7385F2AF3}" dt="2019-11-09T06:25:36.447" v="1150" actId="1035"/>
          <ac:spMkLst>
            <pc:docMk/>
            <pc:sldMk cId="3459636445" sldId="1152"/>
            <ac:spMk id="4" creationId="{8CB88040-9A60-4E82-B1D5-5F7C8E6BF23B}"/>
          </ac:spMkLst>
        </pc:spChg>
        <pc:spChg chg="mod">
          <ac:chgData name="Scott Kay" userId="18b610ae0a59bc4e" providerId="LiveId" clId="{DF25B277-7A77-4FBA-A2E6-91B7385F2AF3}" dt="2019-11-10T06:03:21.535" v="1896" actId="20577"/>
          <ac:spMkLst>
            <pc:docMk/>
            <pc:sldMk cId="3459636445" sldId="1152"/>
            <ac:spMk id="8" creationId="{1FD28D9D-2573-4167-94E0-BD278B6358D5}"/>
          </ac:spMkLst>
        </pc:spChg>
      </pc:sldChg>
      <pc:sldChg chg="add del setBg">
        <pc:chgData name="Scott Kay" userId="18b610ae0a59bc4e" providerId="LiveId" clId="{DF25B277-7A77-4FBA-A2E6-91B7385F2AF3}" dt="2019-11-09T06:28:29.777" v="1174"/>
        <pc:sldMkLst>
          <pc:docMk/>
          <pc:sldMk cId="20114002" sldId="1153"/>
        </pc:sldMkLst>
      </pc:sldChg>
      <pc:sldChg chg="add del setBg">
        <pc:chgData name="Scott Kay" userId="18b610ae0a59bc4e" providerId="LiveId" clId="{DF25B277-7A77-4FBA-A2E6-91B7385F2AF3}" dt="2019-11-09T06:50:26.957" v="1659"/>
        <pc:sldMkLst>
          <pc:docMk/>
          <pc:sldMk cId="856480736" sldId="1153"/>
        </pc:sldMkLst>
      </pc:sldChg>
      <pc:sldChg chg="addSp delSp modSp add del ord modTransition modAnim">
        <pc:chgData name="Scott Kay" userId="18b610ae0a59bc4e" providerId="LiveId" clId="{DF25B277-7A77-4FBA-A2E6-91B7385F2AF3}" dt="2019-11-10T05:54:46.619" v="1894"/>
        <pc:sldMkLst>
          <pc:docMk/>
          <pc:sldMk cId="3942861811" sldId="1153"/>
        </pc:sldMkLst>
        <pc:spChg chg="del">
          <ac:chgData name="Scott Kay" userId="18b610ae0a59bc4e" providerId="LiveId" clId="{DF25B277-7A77-4FBA-A2E6-91B7385F2AF3}" dt="2019-11-09T06:28:39.343" v="1176" actId="478"/>
          <ac:spMkLst>
            <pc:docMk/>
            <pc:sldMk cId="3942861811" sldId="1153"/>
            <ac:spMk id="3" creationId="{EB9F5CC7-1B78-470C-AAB5-22D56990B1BE}"/>
          </ac:spMkLst>
        </pc:spChg>
        <pc:spChg chg="add mod topLvl">
          <ac:chgData name="Scott Kay" userId="18b610ae0a59bc4e" providerId="LiveId" clId="{DF25B277-7A77-4FBA-A2E6-91B7385F2AF3}" dt="2019-11-09T06:55:41.051" v="1719" actId="1038"/>
          <ac:spMkLst>
            <pc:docMk/>
            <pc:sldMk cId="3942861811" sldId="1153"/>
            <ac:spMk id="4" creationId="{1C87315F-EEB8-461E-BC82-2E625FC58191}"/>
          </ac:spMkLst>
        </pc:spChg>
        <pc:spChg chg="add mod">
          <ac:chgData name="Scott Kay" userId="18b610ae0a59bc4e" providerId="LiveId" clId="{DF25B277-7A77-4FBA-A2E6-91B7385F2AF3}" dt="2019-11-09T06:29:02.669" v="1214" actId="164"/>
          <ac:spMkLst>
            <pc:docMk/>
            <pc:sldMk cId="3942861811" sldId="1153"/>
            <ac:spMk id="5" creationId="{E942A5D5-1960-4F3E-8FD2-A8FEFCEEE248}"/>
          </ac:spMkLst>
        </pc:spChg>
        <pc:spChg chg="add mod">
          <ac:chgData name="Scott Kay" userId="18b610ae0a59bc4e" providerId="LiveId" clId="{DF25B277-7A77-4FBA-A2E6-91B7385F2AF3}" dt="2019-11-09T06:29:16.797" v="1219" actId="164"/>
          <ac:spMkLst>
            <pc:docMk/>
            <pc:sldMk cId="3942861811" sldId="1153"/>
            <ac:spMk id="8" creationId="{D83F2AFF-1663-4BEF-A0C1-5F2205B0927A}"/>
          </ac:spMkLst>
        </pc:spChg>
        <pc:spChg chg="add mod topLvl">
          <ac:chgData name="Scott Kay" userId="18b610ae0a59bc4e" providerId="LiveId" clId="{DF25B277-7A77-4FBA-A2E6-91B7385F2AF3}" dt="2019-11-09T06:55:41.051" v="1719" actId="1038"/>
          <ac:spMkLst>
            <pc:docMk/>
            <pc:sldMk cId="3942861811" sldId="1153"/>
            <ac:spMk id="11" creationId="{607CBBAF-94B3-4698-8586-FE44722DC361}"/>
          </ac:spMkLst>
        </pc:spChg>
        <pc:spChg chg="add mod">
          <ac:chgData name="Scott Kay" userId="18b610ae0a59bc4e" providerId="LiveId" clId="{DF25B277-7A77-4FBA-A2E6-91B7385F2AF3}" dt="2019-11-09T06:55:37.014" v="1717" actId="14100"/>
          <ac:spMkLst>
            <pc:docMk/>
            <pc:sldMk cId="3942861811" sldId="1153"/>
            <ac:spMk id="13" creationId="{2506DDC5-3E66-476F-8B87-EFE9256FD02F}"/>
          </ac:spMkLst>
        </pc:spChg>
        <pc:grpChg chg="add del mod">
          <ac:chgData name="Scott Kay" userId="18b610ae0a59bc4e" providerId="LiveId" clId="{DF25B277-7A77-4FBA-A2E6-91B7385F2AF3}" dt="2019-11-09T06:53:40.873" v="1677" actId="478"/>
          <ac:grpSpMkLst>
            <pc:docMk/>
            <pc:sldMk cId="3942861811" sldId="1153"/>
            <ac:grpSpMk id="2" creationId="{BEB6C5B2-8F31-4C53-8285-405D690F9E30}"/>
          </ac:grpSpMkLst>
        </pc:grpChg>
        <pc:grpChg chg="add del mod">
          <ac:chgData name="Scott Kay" userId="18b610ae0a59bc4e" providerId="LiveId" clId="{DF25B277-7A77-4FBA-A2E6-91B7385F2AF3}" dt="2019-11-09T06:53:40.873" v="1677" actId="478"/>
          <ac:grpSpMkLst>
            <pc:docMk/>
            <pc:sldMk cId="3942861811" sldId="1153"/>
            <ac:grpSpMk id="7" creationId="{FC89A7E7-8F70-4965-AECA-76A54531FB2B}"/>
          </ac:grpSpMkLst>
        </pc:grpChg>
        <pc:grpChg chg="add del mod">
          <ac:chgData name="Scott Kay" userId="18b610ae0a59bc4e" providerId="LiveId" clId="{DF25B277-7A77-4FBA-A2E6-91B7385F2AF3}" dt="2019-11-09T06:55:09.479" v="1704" actId="165"/>
          <ac:grpSpMkLst>
            <pc:docMk/>
            <pc:sldMk cId="3942861811" sldId="1153"/>
            <ac:grpSpMk id="10" creationId="{17E298D8-D239-44DB-8ABD-5A63BAA6C112}"/>
          </ac:grpSpMkLst>
        </pc:grpChg>
        <pc:grpChg chg="add del mod">
          <ac:chgData name="Scott Kay" userId="18b610ae0a59bc4e" providerId="LiveId" clId="{DF25B277-7A77-4FBA-A2E6-91B7385F2AF3}" dt="2019-11-09T06:55:34.511" v="1716" actId="165"/>
          <ac:grpSpMkLst>
            <pc:docMk/>
            <pc:sldMk cId="3942861811" sldId="1153"/>
            <ac:grpSpMk id="12" creationId="{6CE35F24-5837-4FFF-AC12-4A2C91747AF6}"/>
          </ac:grpSpMkLst>
        </pc:grpChg>
        <pc:grpChg chg="add mod topLvl">
          <ac:chgData name="Scott Kay" userId="18b610ae0a59bc4e" providerId="LiveId" clId="{DF25B277-7A77-4FBA-A2E6-91B7385F2AF3}" dt="2019-11-09T06:55:34.511" v="1716" actId="165"/>
          <ac:grpSpMkLst>
            <pc:docMk/>
            <pc:sldMk cId="3942861811" sldId="1153"/>
            <ac:grpSpMk id="15" creationId="{6CDBE810-73B0-4F3A-B20B-BC07CF0C1F7A}"/>
          </ac:grpSpMkLst>
        </pc:grpChg>
        <pc:picChg chg="add mod">
          <ac:chgData name="Scott Kay" userId="18b610ae0a59bc4e" providerId="LiveId" clId="{DF25B277-7A77-4FBA-A2E6-91B7385F2AF3}" dt="2019-11-09T06:29:02.669" v="1214" actId="164"/>
          <ac:picMkLst>
            <pc:docMk/>
            <pc:sldMk cId="3942861811" sldId="1153"/>
            <ac:picMk id="6" creationId="{845C2035-347F-4B1A-A6AC-546FA5EE738E}"/>
          </ac:picMkLst>
        </pc:picChg>
        <pc:picChg chg="add mod">
          <ac:chgData name="Scott Kay" userId="18b610ae0a59bc4e" providerId="LiveId" clId="{DF25B277-7A77-4FBA-A2E6-91B7385F2AF3}" dt="2019-11-09T06:29:16.797" v="1219" actId="164"/>
          <ac:picMkLst>
            <pc:docMk/>
            <pc:sldMk cId="3942861811" sldId="1153"/>
            <ac:picMk id="9" creationId="{818B8F4B-B90C-407F-BED0-C57F57384295}"/>
          </ac:picMkLst>
        </pc:picChg>
        <pc:picChg chg="add mod topLvl">
          <ac:chgData name="Scott Kay" userId="18b610ae0a59bc4e" providerId="LiveId" clId="{DF25B277-7A77-4FBA-A2E6-91B7385F2AF3}" dt="2019-11-09T06:55:34.511" v="1716" actId="165"/>
          <ac:picMkLst>
            <pc:docMk/>
            <pc:sldMk cId="3942861811" sldId="1153"/>
            <ac:picMk id="14" creationId="{AA43499D-444D-4487-AF57-2436F5A3C9EE}"/>
          </ac:picMkLst>
        </pc:picChg>
        <pc:picChg chg="del">
          <ac:chgData name="Scott Kay" userId="18b610ae0a59bc4e" providerId="LiveId" clId="{DF25B277-7A77-4FBA-A2E6-91B7385F2AF3}" dt="2019-11-09T06:28:39.343" v="1176" actId="478"/>
          <ac:picMkLst>
            <pc:docMk/>
            <pc:sldMk cId="3942861811" sldId="1153"/>
            <ac:picMk id="2052" creationId="{F901CD48-B0BB-4A43-B46B-2F86F99DD4AB}"/>
          </ac:picMkLst>
        </pc:picChg>
        <pc:picChg chg="add del">
          <ac:chgData name="Scott Kay" userId="18b610ae0a59bc4e" providerId="LiveId" clId="{DF25B277-7A77-4FBA-A2E6-91B7385F2AF3}" dt="2019-11-09T06:53:42.208" v="1678" actId="478"/>
          <ac:picMkLst>
            <pc:docMk/>
            <pc:sldMk cId="3942861811" sldId="1153"/>
            <ac:picMk id="10242" creationId="{7183FA6C-37AD-4D6C-8E7D-EDB4A426CD23}"/>
          </ac:picMkLst>
        </pc:picChg>
      </pc:sldChg>
      <pc:sldChg chg="addSp delSp modSp add del ord">
        <pc:chgData name="Scott Kay" userId="18b610ae0a59bc4e" providerId="LiveId" clId="{DF25B277-7A77-4FBA-A2E6-91B7385F2AF3}" dt="2019-11-09T06:58:32.544" v="1741" actId="2696"/>
        <pc:sldMkLst>
          <pc:docMk/>
          <pc:sldMk cId="146424046" sldId="1154"/>
        </pc:sldMkLst>
        <pc:spChg chg="del">
          <ac:chgData name="Scott Kay" userId="18b610ae0a59bc4e" providerId="LiveId" clId="{DF25B277-7A77-4FBA-A2E6-91B7385F2AF3}" dt="2019-11-09T06:31:24.252" v="1242" actId="478"/>
          <ac:spMkLst>
            <pc:docMk/>
            <pc:sldMk cId="146424046" sldId="1154"/>
            <ac:spMk id="4" creationId="{1C87315F-EEB8-461E-BC82-2E625FC58191}"/>
          </ac:spMkLst>
        </pc:spChg>
        <pc:spChg chg="add mod">
          <ac:chgData name="Scott Kay" userId="18b610ae0a59bc4e" providerId="LiveId" clId="{DF25B277-7A77-4FBA-A2E6-91B7385F2AF3}" dt="2019-11-09T06:44:36.443" v="1641"/>
          <ac:spMkLst>
            <pc:docMk/>
            <pc:sldMk cId="146424046" sldId="1154"/>
            <ac:spMk id="10" creationId="{96DFBD12-25DE-45C1-A3A4-367A99B03D22}"/>
          </ac:spMkLst>
        </pc:spChg>
        <pc:spChg chg="del">
          <ac:chgData name="Scott Kay" userId="18b610ae0a59bc4e" providerId="LiveId" clId="{DF25B277-7A77-4FBA-A2E6-91B7385F2AF3}" dt="2019-11-09T06:31:24.252" v="1242" actId="478"/>
          <ac:spMkLst>
            <pc:docMk/>
            <pc:sldMk cId="146424046" sldId="1154"/>
            <ac:spMk id="11" creationId="{607CBBAF-94B3-4698-8586-FE44722DC361}"/>
          </ac:spMkLst>
        </pc:spChg>
        <pc:spChg chg="add mod">
          <ac:chgData name="Scott Kay" userId="18b610ae0a59bc4e" providerId="LiveId" clId="{DF25B277-7A77-4FBA-A2E6-91B7385F2AF3}" dt="2019-11-09T06:44:53.487" v="1648" actId="1038"/>
          <ac:spMkLst>
            <pc:docMk/>
            <pc:sldMk cId="146424046" sldId="1154"/>
            <ac:spMk id="12" creationId="{744B3C08-8F77-4A3C-B399-D15E0C6A8929}"/>
          </ac:spMkLst>
        </pc:spChg>
        <pc:spChg chg="add mod">
          <ac:chgData name="Scott Kay" userId="18b610ae0a59bc4e" providerId="LiveId" clId="{DF25B277-7A77-4FBA-A2E6-91B7385F2AF3}" dt="2019-11-09T06:44:46.418" v="1643" actId="1076"/>
          <ac:spMkLst>
            <pc:docMk/>
            <pc:sldMk cId="146424046" sldId="1154"/>
            <ac:spMk id="13" creationId="{AF444278-16F2-4135-99A9-A8568D55C2AC}"/>
          </ac:spMkLst>
        </pc:spChg>
        <pc:spChg chg="add mod">
          <ac:chgData name="Scott Kay" userId="18b610ae0a59bc4e" providerId="LiveId" clId="{DF25B277-7A77-4FBA-A2E6-91B7385F2AF3}" dt="2019-11-09T06:35:01.268" v="1370" actId="1076"/>
          <ac:spMkLst>
            <pc:docMk/>
            <pc:sldMk cId="146424046" sldId="1154"/>
            <ac:spMk id="14" creationId="{6F9FFAD2-9E61-40B3-8581-D592EC322871}"/>
          </ac:spMkLst>
        </pc:spChg>
        <pc:grpChg chg="del">
          <ac:chgData name="Scott Kay" userId="18b610ae0a59bc4e" providerId="LiveId" clId="{DF25B277-7A77-4FBA-A2E6-91B7385F2AF3}" dt="2019-11-09T06:31:24.252" v="1242" actId="478"/>
          <ac:grpSpMkLst>
            <pc:docMk/>
            <pc:sldMk cId="146424046" sldId="1154"/>
            <ac:grpSpMk id="2" creationId="{BEB6C5B2-8F31-4C53-8285-405D690F9E30}"/>
          </ac:grpSpMkLst>
        </pc:grpChg>
        <pc:grpChg chg="del">
          <ac:chgData name="Scott Kay" userId="18b610ae0a59bc4e" providerId="LiveId" clId="{DF25B277-7A77-4FBA-A2E6-91B7385F2AF3}" dt="2019-11-09T06:31:24.252" v="1242" actId="478"/>
          <ac:grpSpMkLst>
            <pc:docMk/>
            <pc:sldMk cId="146424046" sldId="1154"/>
            <ac:grpSpMk id="7" creationId="{FC89A7E7-8F70-4965-AECA-76A54531FB2B}"/>
          </ac:grpSpMkLst>
        </pc:grpChg>
      </pc:sldChg>
      <pc:sldChg chg="add del setBg">
        <pc:chgData name="Scott Kay" userId="18b610ae0a59bc4e" providerId="LiveId" clId="{DF25B277-7A77-4FBA-A2E6-91B7385F2AF3}" dt="2019-11-09T06:50:26.957" v="1659"/>
        <pc:sldMkLst>
          <pc:docMk/>
          <pc:sldMk cId="509152923" sldId="1154"/>
        </pc:sldMkLst>
      </pc:sldChg>
      <pc:sldChg chg="addSp delSp modSp add del">
        <pc:chgData name="Scott Kay" userId="18b610ae0a59bc4e" providerId="LiveId" clId="{DF25B277-7A77-4FBA-A2E6-91B7385F2AF3}" dt="2019-11-09T06:54:22.114" v="1690" actId="2696"/>
        <pc:sldMkLst>
          <pc:docMk/>
          <pc:sldMk cId="952109819" sldId="1155"/>
        </pc:sldMkLst>
        <pc:spChg chg="del">
          <ac:chgData name="Scott Kay" userId="18b610ae0a59bc4e" providerId="LiveId" clId="{DF25B277-7A77-4FBA-A2E6-91B7385F2AF3}" dt="2019-11-09T06:53:04.636" v="1667" actId="478"/>
          <ac:spMkLst>
            <pc:docMk/>
            <pc:sldMk cId="952109819" sldId="1155"/>
            <ac:spMk id="2" creationId="{1E85A049-AB04-4B66-9A9A-4B41A923A18A}"/>
          </ac:spMkLst>
        </pc:spChg>
        <pc:spChg chg="del">
          <ac:chgData name="Scott Kay" userId="18b610ae0a59bc4e" providerId="LiveId" clId="{DF25B277-7A77-4FBA-A2E6-91B7385F2AF3}" dt="2019-11-09T06:53:04.636" v="1667" actId="478"/>
          <ac:spMkLst>
            <pc:docMk/>
            <pc:sldMk cId="952109819" sldId="1155"/>
            <ac:spMk id="3" creationId="{AC1C14CE-48D8-4716-8C3A-69D863A50D37}"/>
          </ac:spMkLst>
        </pc:spChg>
        <pc:spChg chg="add del">
          <ac:chgData name="Scott Kay" userId="18b610ae0a59bc4e" providerId="LiveId" clId="{DF25B277-7A77-4FBA-A2E6-91B7385F2AF3}" dt="2019-11-09T06:53:47.204" v="1680"/>
          <ac:spMkLst>
            <pc:docMk/>
            <pc:sldMk cId="952109819" sldId="1155"/>
            <ac:spMk id="8" creationId="{E3B63FD5-1A5B-44B8-939C-4DB9DC6494D3}"/>
          </ac:spMkLst>
        </pc:spChg>
        <pc:grpChg chg="add del mod">
          <ac:chgData name="Scott Kay" userId="18b610ae0a59bc4e" providerId="LiveId" clId="{DF25B277-7A77-4FBA-A2E6-91B7385F2AF3}" dt="2019-11-09T06:53:59.704" v="1686"/>
          <ac:grpSpMkLst>
            <pc:docMk/>
            <pc:sldMk cId="952109819" sldId="1155"/>
            <ac:grpSpMk id="5" creationId="{AAD849CC-0C18-4B66-BB1A-0717711A6445}"/>
          </ac:grpSpMkLst>
        </pc:grpChg>
        <pc:picChg chg="add del mod">
          <ac:chgData name="Scott Kay" userId="18b610ae0a59bc4e" providerId="LiveId" clId="{DF25B277-7A77-4FBA-A2E6-91B7385F2AF3}" dt="2019-11-09T06:53:59.704" v="1686"/>
          <ac:picMkLst>
            <pc:docMk/>
            <pc:sldMk cId="952109819" sldId="1155"/>
            <ac:picMk id="12290" creationId="{53CFAFF7-8081-43D9-A4D2-64BF4053562D}"/>
          </ac:picMkLst>
        </pc:picChg>
      </pc:sldChg>
      <pc:sldChg chg="add del">
        <pc:chgData name="Scott Kay" userId="18b610ae0a59bc4e" providerId="LiveId" clId="{DF25B277-7A77-4FBA-A2E6-91B7385F2AF3}" dt="2019-11-09T06:46:25.450" v="1651" actId="2696"/>
        <pc:sldMkLst>
          <pc:docMk/>
          <pc:sldMk cId="2020419853" sldId="1155"/>
        </pc:sldMkLst>
      </pc:sldChg>
      <pc:sldChg chg="addSp delSp modSp add modTransition setBg">
        <pc:chgData name="Scott Kay" userId="18b610ae0a59bc4e" providerId="LiveId" clId="{DF25B277-7A77-4FBA-A2E6-91B7385F2AF3}" dt="2019-11-12T05:49:33.616" v="4320" actId="20577"/>
        <pc:sldMkLst>
          <pc:docMk/>
          <pc:sldMk cId="3475975190" sldId="1155"/>
        </pc:sldMkLst>
        <pc:spChg chg="del">
          <ac:chgData name="Scott Kay" userId="18b610ae0a59bc4e" providerId="LiveId" clId="{DF25B277-7A77-4FBA-A2E6-91B7385F2AF3}" dt="2019-11-09T06:57:38.667" v="1725" actId="478"/>
          <ac:spMkLst>
            <pc:docMk/>
            <pc:sldMk cId="3475975190" sldId="1155"/>
            <ac:spMk id="2" creationId="{2CB256A4-C8C8-40CE-B9D7-F4975DB7F3C8}"/>
          </ac:spMkLst>
        </pc:spChg>
        <pc:spChg chg="del">
          <ac:chgData name="Scott Kay" userId="18b610ae0a59bc4e" providerId="LiveId" clId="{DF25B277-7A77-4FBA-A2E6-91B7385F2AF3}" dt="2019-11-09T06:57:36.972" v="1724" actId="478"/>
          <ac:spMkLst>
            <pc:docMk/>
            <pc:sldMk cId="3475975190" sldId="1155"/>
            <ac:spMk id="3" creationId="{F22AEA93-ADC1-4AAC-9AAF-B2A983A128A4}"/>
          </ac:spMkLst>
        </pc:spChg>
        <pc:spChg chg="add mod">
          <ac:chgData name="Scott Kay" userId="18b610ae0a59bc4e" providerId="LiveId" clId="{DF25B277-7A77-4FBA-A2E6-91B7385F2AF3}" dt="2019-11-10T07:19:58.779" v="2581" actId="1035"/>
          <ac:spMkLst>
            <pc:docMk/>
            <pc:sldMk cId="3475975190" sldId="1155"/>
            <ac:spMk id="4" creationId="{5E340D2F-B328-4FB8-84B6-CF887A6D38E7}"/>
          </ac:spMkLst>
        </pc:spChg>
        <pc:spChg chg="add mod">
          <ac:chgData name="Scott Kay" userId="18b610ae0a59bc4e" providerId="LiveId" clId="{DF25B277-7A77-4FBA-A2E6-91B7385F2AF3}" dt="2019-11-11T02:22:46.823" v="2597" actId="20577"/>
          <ac:spMkLst>
            <pc:docMk/>
            <pc:sldMk cId="3475975190" sldId="1155"/>
            <ac:spMk id="5" creationId="{47A8E5B4-198C-479E-9981-C922323D0665}"/>
          </ac:spMkLst>
        </pc:spChg>
        <pc:spChg chg="add mod">
          <ac:chgData name="Scott Kay" userId="18b610ae0a59bc4e" providerId="LiveId" clId="{DF25B277-7A77-4FBA-A2E6-91B7385F2AF3}" dt="2019-11-12T05:49:33.616" v="4320" actId="20577"/>
          <ac:spMkLst>
            <pc:docMk/>
            <pc:sldMk cId="3475975190" sldId="1155"/>
            <ac:spMk id="6" creationId="{B297903C-CF86-42CB-A03E-C4D4A1813132}"/>
          </ac:spMkLst>
        </pc:spChg>
        <pc:spChg chg="add mod">
          <ac:chgData name="Scott Kay" userId="18b610ae0a59bc4e" providerId="LiveId" clId="{DF25B277-7A77-4FBA-A2E6-91B7385F2AF3}" dt="2019-11-10T06:28:45.764" v="2019" actId="120"/>
          <ac:spMkLst>
            <pc:docMk/>
            <pc:sldMk cId="3475975190" sldId="1155"/>
            <ac:spMk id="7" creationId="{CFF52393-7F62-43F1-9200-DF103F9877C6}"/>
          </ac:spMkLst>
        </pc:spChg>
        <pc:spChg chg="add del">
          <ac:chgData name="Scott Kay" userId="18b610ae0a59bc4e" providerId="LiveId" clId="{DF25B277-7A77-4FBA-A2E6-91B7385F2AF3}" dt="2019-11-09T06:58:04.993" v="1733" actId="478"/>
          <ac:spMkLst>
            <pc:docMk/>
            <pc:sldMk cId="3475975190" sldId="1155"/>
            <ac:spMk id="8" creationId="{DF4FBD31-2E22-4A36-A563-5BAAC64FD226}"/>
          </ac:spMkLst>
        </pc:spChg>
      </pc:sldChg>
      <pc:sldChg chg="addSp delSp modSp add del ord">
        <pc:chgData name="Scott Kay" userId="18b610ae0a59bc4e" providerId="LiveId" clId="{DF25B277-7A77-4FBA-A2E6-91B7385F2AF3}" dt="2019-11-10T06:29:08.895" v="2023" actId="2696"/>
        <pc:sldMkLst>
          <pc:docMk/>
          <pc:sldMk cId="743837092" sldId="1156"/>
        </pc:sldMkLst>
        <pc:spChg chg="add del mod">
          <ac:chgData name="Scott Kay" userId="18b610ae0a59bc4e" providerId="LiveId" clId="{DF25B277-7A77-4FBA-A2E6-91B7385F2AF3}" dt="2019-11-10T06:29:06.748" v="2021"/>
          <ac:spMkLst>
            <pc:docMk/>
            <pc:sldMk cId="743837092" sldId="1156"/>
            <ac:spMk id="2" creationId="{5AAB1A9F-5D8F-4BFA-A0BB-328AB9BA601C}"/>
          </ac:spMkLst>
        </pc:spChg>
        <pc:spChg chg="del">
          <ac:chgData name="Scott Kay" userId="18b610ae0a59bc4e" providerId="LiveId" clId="{DF25B277-7A77-4FBA-A2E6-91B7385F2AF3}" dt="2019-11-09T07:03:01.018" v="1762" actId="478"/>
          <ac:spMkLst>
            <pc:docMk/>
            <pc:sldMk cId="743837092" sldId="1156"/>
            <ac:spMk id="3" creationId="{391399F5-3783-4DE0-9395-5FFFFF1E1790}"/>
          </ac:spMkLst>
        </pc:spChg>
        <pc:spChg chg="del">
          <ac:chgData name="Scott Kay" userId="18b610ae0a59bc4e" providerId="LiveId" clId="{DF25B277-7A77-4FBA-A2E6-91B7385F2AF3}" dt="2019-11-09T07:03:01.018" v="1762" actId="478"/>
          <ac:spMkLst>
            <pc:docMk/>
            <pc:sldMk cId="743837092" sldId="1156"/>
            <ac:spMk id="4" creationId="{8CB88040-9A60-4E82-B1D5-5F7C8E6BF23B}"/>
          </ac:spMkLst>
        </pc:spChg>
        <pc:spChg chg="add del mod">
          <ac:chgData name="Scott Kay" userId="18b610ae0a59bc4e" providerId="LiveId" clId="{DF25B277-7A77-4FBA-A2E6-91B7385F2AF3}" dt="2019-11-10T06:29:06.748" v="2021"/>
          <ac:spMkLst>
            <pc:docMk/>
            <pc:sldMk cId="743837092" sldId="1156"/>
            <ac:spMk id="6" creationId="{4E2BDF2F-AA88-4399-828E-B5589CF563B7}"/>
          </ac:spMkLst>
        </pc:spChg>
        <pc:spChg chg="add del mod">
          <ac:chgData name="Scott Kay" userId="18b610ae0a59bc4e" providerId="LiveId" clId="{DF25B277-7A77-4FBA-A2E6-91B7385F2AF3}" dt="2019-11-10T06:29:06.748" v="2021"/>
          <ac:spMkLst>
            <pc:docMk/>
            <pc:sldMk cId="743837092" sldId="1156"/>
            <ac:spMk id="7" creationId="{E0F84C83-844C-48AF-94D3-67F793D441EE}"/>
          </ac:spMkLst>
        </pc:spChg>
        <pc:spChg chg="del">
          <ac:chgData name="Scott Kay" userId="18b610ae0a59bc4e" providerId="LiveId" clId="{DF25B277-7A77-4FBA-A2E6-91B7385F2AF3}" dt="2019-11-09T07:03:01.018" v="1762" actId="478"/>
          <ac:spMkLst>
            <pc:docMk/>
            <pc:sldMk cId="743837092" sldId="1156"/>
            <ac:spMk id="8" creationId="{1FD28D9D-2573-4167-94E0-BD278B6358D5}"/>
          </ac:spMkLst>
        </pc:spChg>
        <pc:spChg chg="add del mod">
          <ac:chgData name="Scott Kay" userId="18b610ae0a59bc4e" providerId="LiveId" clId="{DF25B277-7A77-4FBA-A2E6-91B7385F2AF3}" dt="2019-11-10T06:29:06.748" v="2021"/>
          <ac:spMkLst>
            <pc:docMk/>
            <pc:sldMk cId="743837092" sldId="1156"/>
            <ac:spMk id="9" creationId="{A56478A4-D60C-4B36-AFC6-8EDEFE44FE1A}"/>
          </ac:spMkLst>
        </pc:spChg>
      </pc:sldChg>
      <pc:sldChg chg="add del setBg">
        <pc:chgData name="Scott Kay" userId="18b610ae0a59bc4e" providerId="LiveId" clId="{DF25B277-7A77-4FBA-A2E6-91B7385F2AF3}" dt="2019-11-10T05:48:35.550" v="1869"/>
        <pc:sldMkLst>
          <pc:docMk/>
          <pc:sldMk cId="1224582950" sldId="1157"/>
        </pc:sldMkLst>
      </pc:sldChg>
      <pc:sldChg chg="add del">
        <pc:chgData name="Scott Kay" userId="18b610ae0a59bc4e" providerId="LiveId" clId="{DF25B277-7A77-4FBA-A2E6-91B7385F2AF3}" dt="2019-11-10T06:13:16.980" v="1920" actId="2696"/>
        <pc:sldMkLst>
          <pc:docMk/>
          <pc:sldMk cId="4204759433" sldId="1157"/>
        </pc:sldMkLst>
      </pc:sldChg>
      <pc:sldChg chg="addSp delSp modSp add modTransition">
        <pc:chgData name="Scott Kay" userId="18b610ae0a59bc4e" providerId="LiveId" clId="{DF25B277-7A77-4FBA-A2E6-91B7385F2AF3}" dt="2019-11-10T07:19:41.595" v="2580"/>
        <pc:sldMkLst>
          <pc:docMk/>
          <pc:sldMk cId="2384839736" sldId="1158"/>
        </pc:sldMkLst>
        <pc:picChg chg="add mod ord">
          <ac:chgData name="Scott Kay" userId="18b610ae0a59bc4e" providerId="LiveId" clId="{DF25B277-7A77-4FBA-A2E6-91B7385F2AF3}" dt="2019-11-10T06:13:26.824" v="1922" actId="167"/>
          <ac:picMkLst>
            <pc:docMk/>
            <pc:sldMk cId="2384839736" sldId="1158"/>
            <ac:picMk id="3" creationId="{B11A3DD1-5EEA-41FF-9FF3-3F88D42C3C1C}"/>
          </ac:picMkLst>
        </pc:picChg>
        <pc:picChg chg="del">
          <ac:chgData name="Scott Kay" userId="18b610ae0a59bc4e" providerId="LiveId" clId="{DF25B277-7A77-4FBA-A2E6-91B7385F2AF3}" dt="2019-11-10T06:13:27.849" v="1923" actId="478"/>
          <ac:picMkLst>
            <pc:docMk/>
            <pc:sldMk cId="2384839736" sldId="1158"/>
            <ac:picMk id="5" creationId="{92C916DF-55F2-4B32-A6C1-10CF952BE2DA}"/>
          </ac:picMkLst>
        </pc:picChg>
      </pc:sldChg>
      <pc:sldChg chg="addSp delSp modSp add del ord modTransition">
        <pc:chgData name="Scott Kay" userId="18b610ae0a59bc4e" providerId="LiveId" clId="{DF25B277-7A77-4FBA-A2E6-91B7385F2AF3}" dt="2019-11-10T07:21:23.909" v="2593" actId="2696"/>
        <pc:sldMkLst>
          <pc:docMk/>
          <pc:sldMk cId="1312898779" sldId="1159"/>
        </pc:sldMkLst>
        <pc:picChg chg="add del">
          <ac:chgData name="Scott Kay" userId="18b610ae0a59bc4e" providerId="LiveId" clId="{DF25B277-7A77-4FBA-A2E6-91B7385F2AF3}" dt="2019-11-10T06:27:12.623" v="2008" actId="478"/>
          <ac:picMkLst>
            <pc:docMk/>
            <pc:sldMk cId="1312898779" sldId="1159"/>
            <ac:picMk id="3" creationId="{B11A3DD1-5EEA-41FF-9FF3-3F88D42C3C1C}"/>
          </ac:picMkLst>
        </pc:picChg>
        <pc:picChg chg="add mod ord">
          <ac:chgData name="Scott Kay" userId="18b610ae0a59bc4e" providerId="LiveId" clId="{DF25B277-7A77-4FBA-A2E6-91B7385F2AF3}" dt="2019-11-10T06:27:11.676" v="2007" actId="167"/>
          <ac:picMkLst>
            <pc:docMk/>
            <pc:sldMk cId="1312898779" sldId="1159"/>
            <ac:picMk id="4" creationId="{2593701C-EEDE-411F-812C-4A798252D185}"/>
          </ac:picMkLst>
        </pc:picChg>
      </pc:sldChg>
      <pc:sldChg chg="add del setBg">
        <pc:chgData name="Scott Kay" userId="18b610ae0a59bc4e" providerId="LiveId" clId="{DF25B277-7A77-4FBA-A2E6-91B7385F2AF3}" dt="2019-11-10T06:16:08.445" v="1927" actId="2696"/>
        <pc:sldMkLst>
          <pc:docMk/>
          <pc:sldMk cId="4293568729" sldId="1159"/>
        </pc:sldMkLst>
      </pc:sldChg>
      <pc:sldChg chg="addSp delSp modSp add modTransition setBg">
        <pc:chgData name="Scott Kay" userId="18b610ae0a59bc4e" providerId="LiveId" clId="{DF25B277-7A77-4FBA-A2E6-91B7385F2AF3}" dt="2019-11-12T05:50:18.919" v="4322" actId="1076"/>
        <pc:sldMkLst>
          <pc:docMk/>
          <pc:sldMk cId="1537793774" sldId="1160"/>
        </pc:sldMkLst>
        <pc:spChg chg="add mod">
          <ac:chgData name="Scott Kay" userId="18b610ae0a59bc4e" providerId="LiveId" clId="{DF25B277-7A77-4FBA-A2E6-91B7385F2AF3}" dt="2019-11-11T04:26:14.904" v="3083" actId="1076"/>
          <ac:spMkLst>
            <pc:docMk/>
            <pc:sldMk cId="1537793774" sldId="1160"/>
            <ac:spMk id="2" creationId="{3AE191DC-2219-4896-9836-819054875F3C}"/>
          </ac:spMkLst>
        </pc:spChg>
        <pc:spChg chg="add mod">
          <ac:chgData name="Scott Kay" userId="18b610ae0a59bc4e" providerId="LiveId" clId="{DF25B277-7A77-4FBA-A2E6-91B7385F2AF3}" dt="2019-11-11T04:26:11.341" v="3082" actId="14100"/>
          <ac:spMkLst>
            <pc:docMk/>
            <pc:sldMk cId="1537793774" sldId="1160"/>
            <ac:spMk id="3" creationId="{6A3525E4-E475-4EE5-9D48-AD26E46FDC3C}"/>
          </ac:spMkLst>
        </pc:spChg>
        <pc:spChg chg="del">
          <ac:chgData name="Scott Kay" userId="18b610ae0a59bc4e" providerId="LiveId" clId="{DF25B277-7A77-4FBA-A2E6-91B7385F2AF3}" dt="2019-11-10T06:28:51.564" v="2020" actId="478"/>
          <ac:spMkLst>
            <pc:docMk/>
            <pc:sldMk cId="1537793774" sldId="1160"/>
            <ac:spMk id="4" creationId="{5E340D2F-B328-4FB8-84B6-CF887A6D38E7}"/>
          </ac:spMkLst>
        </pc:spChg>
        <pc:spChg chg="del">
          <ac:chgData name="Scott Kay" userId="18b610ae0a59bc4e" providerId="LiveId" clId="{DF25B277-7A77-4FBA-A2E6-91B7385F2AF3}" dt="2019-11-10T06:28:51.564" v="2020" actId="478"/>
          <ac:spMkLst>
            <pc:docMk/>
            <pc:sldMk cId="1537793774" sldId="1160"/>
            <ac:spMk id="5" creationId="{47A8E5B4-198C-479E-9981-C922323D0665}"/>
          </ac:spMkLst>
        </pc:spChg>
        <pc:spChg chg="del">
          <ac:chgData name="Scott Kay" userId="18b610ae0a59bc4e" providerId="LiveId" clId="{DF25B277-7A77-4FBA-A2E6-91B7385F2AF3}" dt="2019-11-10T06:28:51.564" v="2020" actId="478"/>
          <ac:spMkLst>
            <pc:docMk/>
            <pc:sldMk cId="1537793774" sldId="1160"/>
            <ac:spMk id="6" creationId="{B297903C-CF86-42CB-A03E-C4D4A1813132}"/>
          </ac:spMkLst>
        </pc:spChg>
        <pc:spChg chg="mod">
          <ac:chgData name="Scott Kay" userId="18b610ae0a59bc4e" providerId="LiveId" clId="{DF25B277-7A77-4FBA-A2E6-91B7385F2AF3}" dt="2019-11-11T02:30:34.144" v="2635" actId="1076"/>
          <ac:spMkLst>
            <pc:docMk/>
            <pc:sldMk cId="1537793774" sldId="1160"/>
            <ac:spMk id="7" creationId="{CFF52393-7F62-43F1-9200-DF103F9877C6}"/>
          </ac:spMkLst>
        </pc:spChg>
        <pc:spChg chg="add del mod">
          <ac:chgData name="Scott Kay" userId="18b610ae0a59bc4e" providerId="LiveId" clId="{DF25B277-7A77-4FBA-A2E6-91B7385F2AF3}" dt="2019-11-11T04:23:41.840" v="3026" actId="478"/>
          <ac:spMkLst>
            <pc:docMk/>
            <pc:sldMk cId="1537793774" sldId="1160"/>
            <ac:spMk id="8" creationId="{1EA83196-3416-4CA7-BC59-C27461C1A673}"/>
          </ac:spMkLst>
        </pc:spChg>
        <pc:spChg chg="add del mod">
          <ac:chgData name="Scott Kay" userId="18b610ae0a59bc4e" providerId="LiveId" clId="{DF25B277-7A77-4FBA-A2E6-91B7385F2AF3}" dt="2019-11-11T04:27:22.670" v="3175" actId="478"/>
          <ac:spMkLst>
            <pc:docMk/>
            <pc:sldMk cId="1537793774" sldId="1160"/>
            <ac:spMk id="9" creationId="{2B92DB28-1411-49EA-B2CB-6D48C1F83B18}"/>
          </ac:spMkLst>
        </pc:spChg>
        <pc:spChg chg="add del mod">
          <ac:chgData name="Scott Kay" userId="18b610ae0a59bc4e" providerId="LiveId" clId="{DF25B277-7A77-4FBA-A2E6-91B7385F2AF3}" dt="2019-11-11T04:27:22.670" v="3175" actId="478"/>
          <ac:spMkLst>
            <pc:docMk/>
            <pc:sldMk cId="1537793774" sldId="1160"/>
            <ac:spMk id="10" creationId="{EC6BD6D2-E7FE-4C0F-8BB3-AF7929798325}"/>
          </ac:spMkLst>
        </pc:spChg>
        <pc:spChg chg="add del mod">
          <ac:chgData name="Scott Kay" userId="18b610ae0a59bc4e" providerId="LiveId" clId="{DF25B277-7A77-4FBA-A2E6-91B7385F2AF3}" dt="2019-11-11T04:25:17.509" v="3051" actId="478"/>
          <ac:spMkLst>
            <pc:docMk/>
            <pc:sldMk cId="1537793774" sldId="1160"/>
            <ac:spMk id="11" creationId="{FDBBA484-527E-4F90-872F-8A72E46DE946}"/>
          </ac:spMkLst>
        </pc:spChg>
        <pc:spChg chg="add mod">
          <ac:chgData name="Scott Kay" userId="18b610ae0a59bc4e" providerId="LiveId" clId="{DF25B277-7A77-4FBA-A2E6-91B7385F2AF3}" dt="2019-11-11T04:26:29.446" v="3086" actId="1076"/>
          <ac:spMkLst>
            <pc:docMk/>
            <pc:sldMk cId="1537793774" sldId="1160"/>
            <ac:spMk id="14" creationId="{0F3B0DDE-3B36-4404-95D1-FB69D22B74A0}"/>
          </ac:spMkLst>
        </pc:spChg>
        <pc:spChg chg="add mod">
          <ac:chgData name="Scott Kay" userId="18b610ae0a59bc4e" providerId="LiveId" clId="{DF25B277-7A77-4FBA-A2E6-91B7385F2AF3}" dt="2019-11-11T04:27:00.905" v="3143" actId="20577"/>
          <ac:spMkLst>
            <pc:docMk/>
            <pc:sldMk cId="1537793774" sldId="1160"/>
            <ac:spMk id="15" creationId="{57DCD581-2445-4930-A3EB-185DF56A0B5F}"/>
          </ac:spMkLst>
        </pc:spChg>
        <pc:spChg chg="add mod">
          <ac:chgData name="Scott Kay" userId="18b610ae0a59bc4e" providerId="LiveId" clId="{DF25B277-7A77-4FBA-A2E6-91B7385F2AF3}" dt="2019-11-11T04:26:57.395" v="3138" actId="20577"/>
          <ac:spMkLst>
            <pc:docMk/>
            <pc:sldMk cId="1537793774" sldId="1160"/>
            <ac:spMk id="16" creationId="{F3A83D84-4A0B-4004-A802-F9C51072F1F9}"/>
          </ac:spMkLst>
        </pc:spChg>
        <pc:spChg chg="add mod">
          <ac:chgData name="Scott Kay" userId="18b610ae0a59bc4e" providerId="LiveId" clId="{DF25B277-7A77-4FBA-A2E6-91B7385F2AF3}" dt="2019-11-11T04:27:10.340" v="3149" actId="20577"/>
          <ac:spMkLst>
            <pc:docMk/>
            <pc:sldMk cId="1537793774" sldId="1160"/>
            <ac:spMk id="17" creationId="{9989D62B-51BD-4D1E-91B7-03B8F89E703F}"/>
          </ac:spMkLst>
        </pc:spChg>
        <pc:spChg chg="add mod">
          <ac:chgData name="Scott Kay" userId="18b610ae0a59bc4e" providerId="LiveId" clId="{DF25B277-7A77-4FBA-A2E6-91B7385F2AF3}" dt="2019-11-11T04:27:21.030" v="3174" actId="1076"/>
          <ac:spMkLst>
            <pc:docMk/>
            <pc:sldMk cId="1537793774" sldId="1160"/>
            <ac:spMk id="18" creationId="{DA2E4675-9963-42B9-89AF-C797CB85DE08}"/>
          </ac:spMkLst>
        </pc:spChg>
        <pc:spChg chg="add mod">
          <ac:chgData name="Scott Kay" userId="18b610ae0a59bc4e" providerId="LiveId" clId="{DF25B277-7A77-4FBA-A2E6-91B7385F2AF3}" dt="2019-11-11T04:28:42.833" v="3210" actId="1076"/>
          <ac:spMkLst>
            <pc:docMk/>
            <pc:sldMk cId="1537793774" sldId="1160"/>
            <ac:spMk id="20" creationId="{57C0FADE-616E-41A2-B2EF-7223584DE291}"/>
          </ac:spMkLst>
        </pc:spChg>
        <pc:spChg chg="add mod">
          <ac:chgData name="Scott Kay" userId="18b610ae0a59bc4e" providerId="LiveId" clId="{DF25B277-7A77-4FBA-A2E6-91B7385F2AF3}" dt="2019-11-12T05:50:17.772" v="4321" actId="1076"/>
          <ac:spMkLst>
            <pc:docMk/>
            <pc:sldMk cId="1537793774" sldId="1160"/>
            <ac:spMk id="21" creationId="{A9F8BD19-BCA2-40DD-BC08-3F7E8E49485F}"/>
          </ac:spMkLst>
        </pc:spChg>
        <pc:spChg chg="add del">
          <ac:chgData name="Scott Kay" userId="18b610ae0a59bc4e" providerId="LiveId" clId="{DF25B277-7A77-4FBA-A2E6-91B7385F2AF3}" dt="2019-11-11T04:29:30.368" v="3221" actId="478"/>
          <ac:spMkLst>
            <pc:docMk/>
            <pc:sldMk cId="1537793774" sldId="1160"/>
            <ac:spMk id="22" creationId="{82EA83A6-2944-4B51-97C5-01398A49BFE5}"/>
          </ac:spMkLst>
        </pc:spChg>
        <pc:picChg chg="add mod">
          <ac:chgData name="Scott Kay" userId="18b610ae0a59bc4e" providerId="LiveId" clId="{DF25B277-7A77-4FBA-A2E6-91B7385F2AF3}" dt="2019-11-11T04:25:37.580" v="3075" actId="1036"/>
          <ac:picMkLst>
            <pc:docMk/>
            <pc:sldMk cId="1537793774" sldId="1160"/>
            <ac:picMk id="28674" creationId="{AFC021CE-37D1-4F9C-A17E-C34D9F05156B}"/>
          </ac:picMkLst>
        </pc:picChg>
        <pc:picChg chg="add del mod">
          <ac:chgData name="Scott Kay" userId="18b610ae0a59bc4e" providerId="LiveId" clId="{DF25B277-7A77-4FBA-A2E6-91B7385F2AF3}" dt="2019-11-11T04:25:19.671" v="3052" actId="478"/>
          <ac:picMkLst>
            <pc:docMk/>
            <pc:sldMk cId="1537793774" sldId="1160"/>
            <ac:picMk id="28676" creationId="{6400A4EF-71EF-4D44-B396-368336ABBA45}"/>
          </ac:picMkLst>
        </pc:picChg>
        <pc:picChg chg="add mod">
          <ac:chgData name="Scott Kay" userId="18b610ae0a59bc4e" providerId="LiveId" clId="{DF25B277-7A77-4FBA-A2E6-91B7385F2AF3}" dt="2019-11-12T05:50:18.919" v="4322" actId="1076"/>
          <ac:picMkLst>
            <pc:docMk/>
            <pc:sldMk cId="1537793774" sldId="1160"/>
            <ac:picMk id="28678" creationId="{FC90A655-404F-4CE5-ACFD-E45C7AB5DC12}"/>
          </ac:picMkLst>
        </pc:picChg>
      </pc:sldChg>
      <pc:sldChg chg="add del">
        <pc:chgData name="Scott Kay" userId="18b610ae0a59bc4e" providerId="LiveId" clId="{DF25B277-7A77-4FBA-A2E6-91B7385F2AF3}" dt="2019-11-10T06:32:21.883" v="2026" actId="2696"/>
        <pc:sldMkLst>
          <pc:docMk/>
          <pc:sldMk cId="531449665" sldId="1161"/>
        </pc:sldMkLst>
      </pc:sldChg>
      <pc:sldChg chg="modSp add del ord modTransition setBg">
        <pc:chgData name="Scott Kay" userId="18b610ae0a59bc4e" providerId="LiveId" clId="{DF25B277-7A77-4FBA-A2E6-91B7385F2AF3}" dt="2019-11-11T02:34:34.880" v="2639" actId="2696"/>
        <pc:sldMkLst>
          <pc:docMk/>
          <pc:sldMk cId="2229807610" sldId="1162"/>
        </pc:sldMkLst>
        <pc:spChg chg="mod">
          <ac:chgData name="Scott Kay" userId="18b610ae0a59bc4e" providerId="LiveId" clId="{DF25B277-7A77-4FBA-A2E6-91B7385F2AF3}" dt="2019-11-10T06:47:21.647" v="2126"/>
          <ac:spMkLst>
            <pc:docMk/>
            <pc:sldMk cId="2229807610" sldId="1162"/>
            <ac:spMk id="3" creationId="{391399F5-3783-4DE0-9395-5FFFFF1E1790}"/>
          </ac:spMkLst>
        </pc:spChg>
        <pc:spChg chg="mod">
          <ac:chgData name="Scott Kay" userId="18b610ae0a59bc4e" providerId="LiveId" clId="{DF25B277-7A77-4FBA-A2E6-91B7385F2AF3}" dt="2019-11-10T06:47:33.160" v="2132" actId="1036"/>
          <ac:spMkLst>
            <pc:docMk/>
            <pc:sldMk cId="2229807610" sldId="1162"/>
            <ac:spMk id="5" creationId="{BB184DE7-E50C-41B5-91C1-0060CF7A103C}"/>
          </ac:spMkLst>
        </pc:spChg>
        <pc:spChg chg="mod">
          <ac:chgData name="Scott Kay" userId="18b610ae0a59bc4e" providerId="LiveId" clId="{DF25B277-7A77-4FBA-A2E6-91B7385F2AF3}" dt="2019-11-10T06:47:21.647" v="2126"/>
          <ac:spMkLst>
            <pc:docMk/>
            <pc:sldMk cId="2229807610" sldId="1162"/>
            <ac:spMk id="8" creationId="{1FD28D9D-2573-4167-94E0-BD278B6358D5}"/>
          </ac:spMkLst>
        </pc:spChg>
      </pc:sldChg>
      <pc:sldChg chg="addSp delSp modSp add ord modTransition modAnim">
        <pc:chgData name="Scott Kay" userId="18b610ae0a59bc4e" providerId="LiveId" clId="{DF25B277-7A77-4FBA-A2E6-91B7385F2AF3}" dt="2019-11-12T06:00:56.296" v="4491"/>
        <pc:sldMkLst>
          <pc:docMk/>
          <pc:sldMk cId="836358408" sldId="1163"/>
        </pc:sldMkLst>
        <pc:spChg chg="add mod ord">
          <ac:chgData name="Scott Kay" userId="18b610ae0a59bc4e" providerId="LiveId" clId="{DF25B277-7A77-4FBA-A2E6-91B7385F2AF3}" dt="2019-11-12T06:00:31.210" v="4465" actId="1035"/>
          <ac:spMkLst>
            <pc:docMk/>
            <pc:sldMk cId="836358408" sldId="1163"/>
            <ac:spMk id="2" creationId="{561EC391-F2D9-4821-97C9-88FCB50C3596}"/>
          </ac:spMkLst>
        </pc:spChg>
        <pc:spChg chg="del">
          <ac:chgData name="Scott Kay" userId="18b610ae0a59bc4e" providerId="LiveId" clId="{DF25B277-7A77-4FBA-A2E6-91B7385F2AF3}" dt="2019-11-10T06:45:20.454" v="2104" actId="478"/>
          <ac:spMkLst>
            <pc:docMk/>
            <pc:sldMk cId="836358408" sldId="1163"/>
            <ac:spMk id="7" creationId="{CFF52393-7F62-43F1-9200-DF103F9877C6}"/>
          </ac:spMkLst>
        </pc:spChg>
        <pc:spChg chg="del">
          <ac:chgData name="Scott Kay" userId="18b610ae0a59bc4e" providerId="LiveId" clId="{DF25B277-7A77-4FBA-A2E6-91B7385F2AF3}" dt="2019-11-10T06:45:20.454" v="2104" actId="478"/>
          <ac:spMkLst>
            <pc:docMk/>
            <pc:sldMk cId="836358408" sldId="1163"/>
            <ac:spMk id="8" creationId="{1EA83196-3416-4CA7-BC59-C27461C1A673}"/>
          </ac:spMkLst>
        </pc:spChg>
        <pc:spChg chg="del">
          <ac:chgData name="Scott Kay" userId="18b610ae0a59bc4e" providerId="LiveId" clId="{DF25B277-7A77-4FBA-A2E6-91B7385F2AF3}" dt="2019-11-10T06:45:20.454" v="2104" actId="478"/>
          <ac:spMkLst>
            <pc:docMk/>
            <pc:sldMk cId="836358408" sldId="1163"/>
            <ac:spMk id="9" creationId="{2B92DB28-1411-49EA-B2CB-6D48C1F83B18}"/>
          </ac:spMkLst>
        </pc:spChg>
        <pc:spChg chg="del">
          <ac:chgData name="Scott Kay" userId="18b610ae0a59bc4e" providerId="LiveId" clId="{DF25B277-7A77-4FBA-A2E6-91B7385F2AF3}" dt="2019-11-10T06:45:20.454" v="2104" actId="478"/>
          <ac:spMkLst>
            <pc:docMk/>
            <pc:sldMk cId="836358408" sldId="1163"/>
            <ac:spMk id="10" creationId="{EC6BD6D2-E7FE-4C0F-8BB3-AF7929798325}"/>
          </ac:spMkLst>
        </pc:spChg>
        <pc:spChg chg="del">
          <ac:chgData name="Scott Kay" userId="18b610ae0a59bc4e" providerId="LiveId" clId="{DF25B277-7A77-4FBA-A2E6-91B7385F2AF3}" dt="2019-11-10T06:45:20.454" v="2104" actId="478"/>
          <ac:spMkLst>
            <pc:docMk/>
            <pc:sldMk cId="836358408" sldId="1163"/>
            <ac:spMk id="11" creationId="{FDBBA484-527E-4F90-872F-8A72E46DE946}"/>
          </ac:spMkLst>
        </pc:spChg>
        <pc:spChg chg="add del mod">
          <ac:chgData name="Scott Kay" userId="18b610ae0a59bc4e" providerId="LiveId" clId="{DF25B277-7A77-4FBA-A2E6-91B7385F2AF3}" dt="2019-11-11T04:32:05.017" v="3226" actId="478"/>
          <ac:spMkLst>
            <pc:docMk/>
            <pc:sldMk cId="836358408" sldId="1163"/>
            <ac:spMk id="12" creationId="{ED77D655-6D3A-4D7A-B31D-DC9E0762F025}"/>
          </ac:spMkLst>
        </pc:spChg>
        <pc:spChg chg="add del mod">
          <ac:chgData name="Scott Kay" userId="18b610ae0a59bc4e" providerId="LiveId" clId="{DF25B277-7A77-4FBA-A2E6-91B7385F2AF3}" dt="2019-11-11T04:32:30.591" v="3236" actId="478"/>
          <ac:spMkLst>
            <pc:docMk/>
            <pc:sldMk cId="836358408" sldId="1163"/>
            <ac:spMk id="13" creationId="{9C529071-A533-4F97-82D2-45391C2B259A}"/>
          </ac:spMkLst>
        </pc:spChg>
        <pc:spChg chg="add del mod">
          <ac:chgData name="Scott Kay" userId="18b610ae0a59bc4e" providerId="LiveId" clId="{DF25B277-7A77-4FBA-A2E6-91B7385F2AF3}" dt="2019-11-11T04:32:29.899" v="3235" actId="478"/>
          <ac:spMkLst>
            <pc:docMk/>
            <pc:sldMk cId="836358408" sldId="1163"/>
            <ac:spMk id="14" creationId="{60BB5005-2875-406E-BC44-F8C8BFC5E479}"/>
          </ac:spMkLst>
        </pc:spChg>
        <pc:spChg chg="add mod topLvl">
          <ac:chgData name="Scott Kay" userId="18b610ae0a59bc4e" providerId="LiveId" clId="{DF25B277-7A77-4FBA-A2E6-91B7385F2AF3}" dt="2019-11-12T06:00:49.737" v="4488" actId="164"/>
          <ac:spMkLst>
            <pc:docMk/>
            <pc:sldMk cId="836358408" sldId="1163"/>
            <ac:spMk id="15" creationId="{7394E0FD-35F7-465C-8A7A-5C8204C32592}"/>
          </ac:spMkLst>
        </pc:spChg>
        <pc:spChg chg="add mod topLvl">
          <ac:chgData name="Scott Kay" userId="18b610ae0a59bc4e" providerId="LiveId" clId="{DF25B277-7A77-4FBA-A2E6-91B7385F2AF3}" dt="2019-11-12T06:00:55.676" v="4489" actId="164"/>
          <ac:spMkLst>
            <pc:docMk/>
            <pc:sldMk cId="836358408" sldId="1163"/>
            <ac:spMk id="16" creationId="{84CA591E-2865-46C2-B2E1-8D72F311C1D0}"/>
          </ac:spMkLst>
        </pc:spChg>
        <pc:spChg chg="add del">
          <ac:chgData name="Scott Kay" userId="18b610ae0a59bc4e" providerId="LiveId" clId="{DF25B277-7A77-4FBA-A2E6-91B7385F2AF3}" dt="2019-11-11T04:32:45.174" v="3255"/>
          <ac:spMkLst>
            <pc:docMk/>
            <pc:sldMk cId="836358408" sldId="1163"/>
            <ac:spMk id="17" creationId="{D3A0743D-94DC-4022-A0F9-CDB4AC273410}"/>
          </ac:spMkLst>
        </pc:spChg>
        <pc:spChg chg="add del">
          <ac:chgData name="Scott Kay" userId="18b610ae0a59bc4e" providerId="LiveId" clId="{DF25B277-7A77-4FBA-A2E6-91B7385F2AF3}" dt="2019-11-11T04:32:43.790" v="3254"/>
          <ac:spMkLst>
            <pc:docMk/>
            <pc:sldMk cId="836358408" sldId="1163"/>
            <ac:spMk id="18" creationId="{CAF99742-6F0F-411C-ACBC-1554FC04EB34}"/>
          </ac:spMkLst>
        </pc:spChg>
        <pc:spChg chg="add del">
          <ac:chgData name="Scott Kay" userId="18b610ae0a59bc4e" providerId="LiveId" clId="{DF25B277-7A77-4FBA-A2E6-91B7385F2AF3}" dt="2019-11-11T04:32:43.640" v="3253"/>
          <ac:spMkLst>
            <pc:docMk/>
            <pc:sldMk cId="836358408" sldId="1163"/>
            <ac:spMk id="19" creationId="{20E302C1-A610-46B2-BE19-E824F477B8AA}"/>
          </ac:spMkLst>
        </pc:spChg>
        <pc:spChg chg="add mod topLvl">
          <ac:chgData name="Scott Kay" userId="18b610ae0a59bc4e" providerId="LiveId" clId="{DF25B277-7A77-4FBA-A2E6-91B7385F2AF3}" dt="2019-11-12T06:00:49.737" v="4488" actId="164"/>
          <ac:spMkLst>
            <pc:docMk/>
            <pc:sldMk cId="836358408" sldId="1163"/>
            <ac:spMk id="20" creationId="{76B7E1C5-5F66-497E-8309-B94CCFA0C99B}"/>
          </ac:spMkLst>
        </pc:spChg>
        <pc:spChg chg="add mod topLvl">
          <ac:chgData name="Scott Kay" userId="18b610ae0a59bc4e" providerId="LiveId" clId="{DF25B277-7A77-4FBA-A2E6-91B7385F2AF3}" dt="2019-11-12T06:00:55.676" v="4489" actId="164"/>
          <ac:spMkLst>
            <pc:docMk/>
            <pc:sldMk cId="836358408" sldId="1163"/>
            <ac:spMk id="21" creationId="{608C98BC-367C-4A8E-AEC0-9C9DEAC695B4}"/>
          </ac:spMkLst>
        </pc:spChg>
        <pc:grpChg chg="add del mod">
          <ac:chgData name="Scott Kay" userId="18b610ae0a59bc4e" providerId="LiveId" clId="{DF25B277-7A77-4FBA-A2E6-91B7385F2AF3}" dt="2019-11-12T06:00:45.424" v="4487" actId="165"/>
          <ac:grpSpMkLst>
            <pc:docMk/>
            <pc:sldMk cId="836358408" sldId="1163"/>
            <ac:grpSpMk id="4" creationId="{A034EB45-6161-4011-A7CD-FF69E43433AE}"/>
          </ac:grpSpMkLst>
        </pc:grpChg>
        <pc:grpChg chg="add del mod">
          <ac:chgData name="Scott Kay" userId="18b610ae0a59bc4e" providerId="LiveId" clId="{DF25B277-7A77-4FBA-A2E6-91B7385F2AF3}" dt="2019-11-11T04:34:27.748" v="3292" actId="165"/>
          <ac:grpSpMkLst>
            <pc:docMk/>
            <pc:sldMk cId="836358408" sldId="1163"/>
            <ac:grpSpMk id="4" creationId="{E32F7329-841D-41F4-905F-10D2AC335CD2}"/>
          </ac:grpSpMkLst>
        </pc:grpChg>
        <pc:grpChg chg="add mod">
          <ac:chgData name="Scott Kay" userId="18b610ae0a59bc4e" providerId="LiveId" clId="{DF25B277-7A77-4FBA-A2E6-91B7385F2AF3}" dt="2019-11-12T06:00:49.737" v="4488" actId="164"/>
          <ac:grpSpMkLst>
            <pc:docMk/>
            <pc:sldMk cId="836358408" sldId="1163"/>
            <ac:grpSpMk id="5" creationId="{3A97C091-A836-411C-909A-670CF5CF2527}"/>
          </ac:grpSpMkLst>
        </pc:grpChg>
        <pc:grpChg chg="add mod">
          <ac:chgData name="Scott Kay" userId="18b610ae0a59bc4e" providerId="LiveId" clId="{DF25B277-7A77-4FBA-A2E6-91B7385F2AF3}" dt="2019-11-12T06:00:55.676" v="4489" actId="164"/>
          <ac:grpSpMkLst>
            <pc:docMk/>
            <pc:sldMk cId="836358408" sldId="1163"/>
            <ac:grpSpMk id="6" creationId="{D4C524A7-5B92-44AB-B40B-7616D1E5B6AF}"/>
          </ac:grpSpMkLst>
        </pc:grpChg>
        <pc:picChg chg="add del mod topLvl">
          <ac:chgData name="Scott Kay" userId="18b610ae0a59bc4e" providerId="LiveId" clId="{DF25B277-7A77-4FBA-A2E6-91B7385F2AF3}" dt="2019-11-12T05:59:48.338" v="4417"/>
          <ac:picMkLst>
            <pc:docMk/>
            <pc:sldMk cId="836358408" sldId="1163"/>
            <ac:picMk id="3" creationId="{3EE309E2-58A3-40D7-B67D-A28AB1090A5A}"/>
          </ac:picMkLst>
        </pc:picChg>
        <pc:picChg chg="add del mod topLvl">
          <ac:chgData name="Scott Kay" userId="18b610ae0a59bc4e" providerId="LiveId" clId="{DF25B277-7A77-4FBA-A2E6-91B7385F2AF3}" dt="2019-11-12T05:59:48.338" v="4417"/>
          <ac:picMkLst>
            <pc:docMk/>
            <pc:sldMk cId="836358408" sldId="1163"/>
            <ac:picMk id="27650" creationId="{E35C5DAE-903B-4592-B5E5-A95AD57575D8}"/>
          </ac:picMkLst>
        </pc:picChg>
      </pc:sldChg>
      <pc:sldChg chg="addSp delSp modSp add modTransition">
        <pc:chgData name="Scott Kay" userId="18b610ae0a59bc4e" providerId="LiveId" clId="{DF25B277-7A77-4FBA-A2E6-91B7385F2AF3}" dt="2019-11-12T06:01:23.598" v="4495" actId="1035"/>
        <pc:sldMkLst>
          <pc:docMk/>
          <pc:sldMk cId="911934925" sldId="1164"/>
        </pc:sldMkLst>
        <pc:spChg chg="add mod">
          <ac:chgData name="Scott Kay" userId="18b610ae0a59bc4e" providerId="LiveId" clId="{DF25B277-7A77-4FBA-A2E6-91B7385F2AF3}" dt="2019-11-12T06:01:21.466" v="4494" actId="1035"/>
          <ac:spMkLst>
            <pc:docMk/>
            <pc:sldMk cId="911934925" sldId="1164"/>
            <ac:spMk id="5" creationId="{77FA0F04-358B-4FFA-AE79-4CE52748D6CF}"/>
          </ac:spMkLst>
        </pc:spChg>
        <pc:spChg chg="add mod">
          <ac:chgData name="Scott Kay" userId="18b610ae0a59bc4e" providerId="LiveId" clId="{DF25B277-7A77-4FBA-A2E6-91B7385F2AF3}" dt="2019-11-12T06:01:23.598" v="4495" actId="1035"/>
          <ac:spMkLst>
            <pc:docMk/>
            <pc:sldMk cId="911934925" sldId="1164"/>
            <ac:spMk id="6" creationId="{58E8E166-6021-4B3A-BD68-C979002DFE00}"/>
          </ac:spMkLst>
        </pc:spChg>
        <pc:spChg chg="del">
          <ac:chgData name="Scott Kay" userId="18b610ae0a59bc4e" providerId="LiveId" clId="{DF25B277-7A77-4FBA-A2E6-91B7385F2AF3}" dt="2019-11-10T06:48:33.311" v="2135" actId="478"/>
          <ac:spMkLst>
            <pc:docMk/>
            <pc:sldMk cId="911934925" sldId="1164"/>
            <ac:spMk id="12" creationId="{ED77D655-6D3A-4D7A-B31D-DC9E0762F025}"/>
          </ac:spMkLst>
        </pc:spChg>
        <pc:spChg chg="del">
          <ac:chgData name="Scott Kay" userId="18b610ae0a59bc4e" providerId="LiveId" clId="{DF25B277-7A77-4FBA-A2E6-91B7385F2AF3}" dt="2019-11-10T06:48:31.826" v="2134" actId="478"/>
          <ac:spMkLst>
            <pc:docMk/>
            <pc:sldMk cId="911934925" sldId="1164"/>
            <ac:spMk id="13" creationId="{9C529071-A533-4F97-82D2-45391C2B259A}"/>
          </ac:spMkLst>
        </pc:spChg>
        <pc:picChg chg="del">
          <ac:chgData name="Scott Kay" userId="18b610ae0a59bc4e" providerId="LiveId" clId="{DF25B277-7A77-4FBA-A2E6-91B7385F2AF3}" dt="2019-11-10T06:48:31.826" v="2134" actId="478"/>
          <ac:picMkLst>
            <pc:docMk/>
            <pc:sldMk cId="911934925" sldId="1164"/>
            <ac:picMk id="3" creationId="{3EE309E2-58A3-40D7-B67D-A28AB1090A5A}"/>
          </ac:picMkLst>
        </pc:picChg>
      </pc:sldChg>
      <pc:sldChg chg="modSp add del modTransition">
        <pc:chgData name="Scott Kay" userId="18b610ae0a59bc4e" providerId="LiveId" clId="{DF25B277-7A77-4FBA-A2E6-91B7385F2AF3}" dt="2019-11-11T04:39:04.350" v="3458" actId="2696"/>
        <pc:sldMkLst>
          <pc:docMk/>
          <pc:sldMk cId="975043032" sldId="1165"/>
        </pc:sldMkLst>
        <pc:spChg chg="mod">
          <ac:chgData name="Scott Kay" userId="18b610ae0a59bc4e" providerId="LiveId" clId="{DF25B277-7A77-4FBA-A2E6-91B7385F2AF3}" dt="2019-11-10T06:49:51.740" v="2182" actId="1076"/>
          <ac:spMkLst>
            <pc:docMk/>
            <pc:sldMk cId="975043032" sldId="1165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0T06:49:48.083" v="2181" actId="20577"/>
          <ac:spMkLst>
            <pc:docMk/>
            <pc:sldMk cId="975043032" sldId="1165"/>
            <ac:spMk id="6" creationId="{58E8E166-6021-4B3A-BD68-C979002DFE00}"/>
          </ac:spMkLst>
        </pc:spChg>
      </pc:sldChg>
      <pc:sldChg chg="addSp delSp modSp add modTransition">
        <pc:chgData name="Scott Kay" userId="18b610ae0a59bc4e" providerId="LiveId" clId="{DF25B277-7A77-4FBA-A2E6-91B7385F2AF3}" dt="2019-11-11T05:19:13.834" v="3883" actId="1036"/>
        <pc:sldMkLst>
          <pc:docMk/>
          <pc:sldMk cId="4176754308" sldId="1166"/>
        </pc:sldMkLst>
        <pc:spChg chg="add mod">
          <ac:chgData name="Scott Kay" userId="18b610ae0a59bc4e" providerId="LiveId" clId="{DF25B277-7A77-4FBA-A2E6-91B7385F2AF3}" dt="2019-11-10T06:52:07.110" v="2196" actId="207"/>
          <ac:spMkLst>
            <pc:docMk/>
            <pc:sldMk cId="4176754308" sldId="1166"/>
            <ac:spMk id="2" creationId="{B1BAFB30-27FD-4033-B97D-C7B76D7973EA}"/>
          </ac:spMkLst>
        </pc:spChg>
        <pc:spChg chg="mod">
          <ac:chgData name="Scott Kay" userId="18b610ae0a59bc4e" providerId="LiveId" clId="{DF25B277-7A77-4FBA-A2E6-91B7385F2AF3}" dt="2019-11-11T04:42:36.956" v="3600" actId="12789"/>
          <ac:spMkLst>
            <pc:docMk/>
            <pc:sldMk cId="4176754308" sldId="1166"/>
            <ac:spMk id="5" creationId="{77FA0F04-358B-4FFA-AE79-4CE52748D6CF}"/>
          </ac:spMkLst>
        </pc:spChg>
        <pc:spChg chg="del">
          <ac:chgData name="Scott Kay" userId="18b610ae0a59bc4e" providerId="LiveId" clId="{DF25B277-7A77-4FBA-A2E6-91B7385F2AF3}" dt="2019-11-10T06:51:38.529" v="2188" actId="478"/>
          <ac:spMkLst>
            <pc:docMk/>
            <pc:sldMk cId="4176754308" sldId="1166"/>
            <ac:spMk id="6" creationId="{58E8E166-6021-4B3A-BD68-C979002DFE00}"/>
          </ac:spMkLst>
        </pc:spChg>
        <pc:spChg chg="add mod">
          <ac:chgData name="Scott Kay" userId="18b610ae0a59bc4e" providerId="LiveId" clId="{DF25B277-7A77-4FBA-A2E6-91B7385F2AF3}" dt="2019-11-11T05:18:40.634" v="3842" actId="20577"/>
          <ac:spMkLst>
            <pc:docMk/>
            <pc:sldMk cId="4176754308" sldId="1166"/>
            <ac:spMk id="7" creationId="{DF2C46AD-A9B3-4DBA-A0F9-3DA84683903C}"/>
          </ac:spMkLst>
        </pc:spChg>
        <pc:spChg chg="add mod">
          <ac:chgData name="Scott Kay" userId="18b610ae0a59bc4e" providerId="LiveId" clId="{DF25B277-7A77-4FBA-A2E6-91B7385F2AF3}" dt="2019-11-11T05:19:13.834" v="3883" actId="1036"/>
          <ac:spMkLst>
            <pc:docMk/>
            <pc:sldMk cId="4176754308" sldId="1166"/>
            <ac:spMk id="8" creationId="{CC746369-4D1C-4F86-9241-06559B39C4DB}"/>
          </ac:spMkLst>
        </pc:spChg>
      </pc:sldChg>
      <pc:sldChg chg="modSp add del modTransition">
        <pc:chgData name="Scott Kay" userId="18b610ae0a59bc4e" providerId="LiveId" clId="{DF25B277-7A77-4FBA-A2E6-91B7385F2AF3}" dt="2019-11-11T04:41:22.779" v="3569" actId="2696"/>
        <pc:sldMkLst>
          <pc:docMk/>
          <pc:sldMk cId="3571846915" sldId="1167"/>
        </pc:sldMkLst>
        <pc:spChg chg="mod">
          <ac:chgData name="Scott Kay" userId="18b610ae0a59bc4e" providerId="LiveId" clId="{DF25B277-7A77-4FBA-A2E6-91B7385F2AF3}" dt="2019-11-10T06:52:49.658" v="2238" actId="20577"/>
          <ac:spMkLst>
            <pc:docMk/>
            <pc:sldMk cId="3571846915" sldId="1167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0T06:52:55.809" v="2262" actId="20577"/>
          <ac:spMkLst>
            <pc:docMk/>
            <pc:sldMk cId="3571846915" sldId="1167"/>
            <ac:spMk id="7" creationId="{DF2C46AD-A9B3-4DBA-A0F9-3DA84683903C}"/>
          </ac:spMkLst>
        </pc:spChg>
      </pc:sldChg>
      <pc:sldChg chg="modSp add del modTransition">
        <pc:chgData name="Scott Kay" userId="18b610ae0a59bc4e" providerId="LiveId" clId="{DF25B277-7A77-4FBA-A2E6-91B7385F2AF3}" dt="2019-11-11T04:41:35.274" v="3583" actId="2696"/>
        <pc:sldMkLst>
          <pc:docMk/>
          <pc:sldMk cId="540185718" sldId="1168"/>
        </pc:sldMkLst>
        <pc:spChg chg="mod">
          <ac:chgData name="Scott Kay" userId="18b610ae0a59bc4e" providerId="LiveId" clId="{DF25B277-7A77-4FBA-A2E6-91B7385F2AF3}" dt="2019-11-10T06:53:03.024" v="2269" actId="20577"/>
          <ac:spMkLst>
            <pc:docMk/>
            <pc:sldMk cId="540185718" sldId="1168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0T06:53:08.499" v="2285" actId="20577"/>
          <ac:spMkLst>
            <pc:docMk/>
            <pc:sldMk cId="540185718" sldId="1168"/>
            <ac:spMk id="7" creationId="{DF2C46AD-A9B3-4DBA-A0F9-3DA84683903C}"/>
          </ac:spMkLst>
        </pc:spChg>
      </pc:sldChg>
      <pc:sldChg chg="modSp add del modTransition">
        <pc:chgData name="Scott Kay" userId="18b610ae0a59bc4e" providerId="LiveId" clId="{DF25B277-7A77-4FBA-A2E6-91B7385F2AF3}" dt="2019-11-11T05:16:46.158" v="3783" actId="2696"/>
        <pc:sldMkLst>
          <pc:docMk/>
          <pc:sldMk cId="1488931666" sldId="1169"/>
        </pc:sldMkLst>
        <pc:spChg chg="mod">
          <ac:chgData name="Scott Kay" userId="18b610ae0a59bc4e" providerId="LiveId" clId="{DF25B277-7A77-4FBA-A2E6-91B7385F2AF3}" dt="2019-11-10T06:55:20.983" v="2287" actId="20577"/>
          <ac:spMkLst>
            <pc:docMk/>
            <pc:sldMk cId="1488931666" sldId="1169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0T06:56:50.066" v="2328" actId="20577"/>
          <ac:spMkLst>
            <pc:docMk/>
            <pc:sldMk cId="1488931666" sldId="1169"/>
            <ac:spMk id="7" creationId="{DF2C46AD-A9B3-4DBA-A0F9-3DA84683903C}"/>
          </ac:spMkLst>
        </pc:spChg>
      </pc:sldChg>
      <pc:sldChg chg="modSp add del modTransition">
        <pc:chgData name="Scott Kay" userId="18b610ae0a59bc4e" providerId="LiveId" clId="{DF25B277-7A77-4FBA-A2E6-91B7385F2AF3}" dt="2019-11-11T05:16:46.168" v="3784" actId="2696"/>
        <pc:sldMkLst>
          <pc:docMk/>
          <pc:sldMk cId="4055658249" sldId="1170"/>
        </pc:sldMkLst>
        <pc:spChg chg="mod">
          <ac:chgData name="Scott Kay" userId="18b610ae0a59bc4e" providerId="LiveId" clId="{DF25B277-7A77-4FBA-A2E6-91B7385F2AF3}" dt="2019-11-10T06:57:00.398" v="2331" actId="20577"/>
          <ac:spMkLst>
            <pc:docMk/>
            <pc:sldMk cId="4055658249" sldId="1170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0T06:57:05.033" v="2351" actId="20577"/>
          <ac:spMkLst>
            <pc:docMk/>
            <pc:sldMk cId="4055658249" sldId="1170"/>
            <ac:spMk id="7" creationId="{DF2C46AD-A9B3-4DBA-A0F9-3DA84683903C}"/>
          </ac:spMkLst>
        </pc:spChg>
      </pc:sldChg>
      <pc:sldChg chg="modSp add del modTransition">
        <pc:chgData name="Scott Kay" userId="18b610ae0a59bc4e" providerId="LiveId" clId="{DF25B277-7A77-4FBA-A2E6-91B7385F2AF3}" dt="2019-11-11T05:17:27.957" v="3825" actId="2696"/>
        <pc:sldMkLst>
          <pc:docMk/>
          <pc:sldMk cId="2133424082" sldId="1171"/>
        </pc:sldMkLst>
        <pc:spChg chg="mod">
          <ac:chgData name="Scott Kay" userId="18b610ae0a59bc4e" providerId="LiveId" clId="{DF25B277-7A77-4FBA-A2E6-91B7385F2AF3}" dt="2019-11-10T06:59:10.845" v="2426" actId="20577"/>
          <ac:spMkLst>
            <pc:docMk/>
            <pc:sldMk cId="2133424082" sldId="1171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1T05:16:43.307" v="3782" actId="1076"/>
          <ac:spMkLst>
            <pc:docMk/>
            <pc:sldMk cId="2133424082" sldId="1171"/>
            <ac:spMk id="7" creationId="{DF2C46AD-A9B3-4DBA-A0F9-3DA84683903C}"/>
          </ac:spMkLst>
        </pc:spChg>
      </pc:sldChg>
      <pc:sldChg chg="addSp delSp modSp add ord modTransition">
        <pc:chgData name="Scott Kay" userId="18b610ae0a59bc4e" providerId="LiveId" clId="{DF25B277-7A77-4FBA-A2E6-91B7385F2AF3}" dt="2019-11-12T06:16:03.318" v="4614" actId="478"/>
        <pc:sldMkLst>
          <pc:docMk/>
          <pc:sldMk cId="927843527" sldId="1172"/>
        </pc:sldMkLst>
        <pc:spChg chg="add mod ord">
          <ac:chgData name="Scott Kay" userId="18b610ae0a59bc4e" providerId="LiveId" clId="{DF25B277-7A77-4FBA-A2E6-91B7385F2AF3}" dt="2019-11-12T06:16:01.064" v="4613" actId="167"/>
          <ac:spMkLst>
            <pc:docMk/>
            <pc:sldMk cId="927843527" sldId="1172"/>
            <ac:spMk id="3" creationId="{6BFDCBE8-4E1B-4FA0-9011-9038CF82E37C}"/>
          </ac:spMkLst>
        </pc:spChg>
        <pc:spChg chg="del mod">
          <ac:chgData name="Scott Kay" userId="18b610ae0a59bc4e" providerId="LiveId" clId="{DF25B277-7A77-4FBA-A2E6-91B7385F2AF3}" dt="2019-11-12T06:16:03.318" v="4614" actId="478"/>
          <ac:spMkLst>
            <pc:docMk/>
            <pc:sldMk cId="927843527" sldId="1172"/>
            <ac:spMk id="5" creationId="{77FA0F04-358B-4FFA-AE79-4CE52748D6CF}"/>
          </ac:spMkLst>
        </pc:spChg>
        <pc:spChg chg="del mod">
          <ac:chgData name="Scott Kay" userId="18b610ae0a59bc4e" providerId="LiveId" clId="{DF25B277-7A77-4FBA-A2E6-91B7385F2AF3}" dt="2019-11-10T07:01:12.909" v="2482" actId="478"/>
          <ac:spMkLst>
            <pc:docMk/>
            <pc:sldMk cId="927843527" sldId="1172"/>
            <ac:spMk id="6" creationId="{58E8E166-6021-4B3A-BD68-C979002DFE00}"/>
          </ac:spMkLst>
        </pc:spChg>
      </pc:sldChg>
      <pc:sldChg chg="modSp add ord modTransition">
        <pc:chgData name="Scott Kay" userId="18b610ae0a59bc4e" providerId="LiveId" clId="{DF25B277-7A77-4FBA-A2E6-91B7385F2AF3}" dt="2019-11-12T22:37:39.460" v="4764" actId="1076"/>
        <pc:sldMkLst>
          <pc:docMk/>
          <pc:sldMk cId="384495018" sldId="1173"/>
        </pc:sldMkLst>
        <pc:spChg chg="mod">
          <ac:chgData name="Scott Kay" userId="18b610ae0a59bc4e" providerId="LiveId" clId="{DF25B277-7A77-4FBA-A2E6-91B7385F2AF3}" dt="2019-11-12T22:37:39.460" v="4764" actId="1076"/>
          <ac:spMkLst>
            <pc:docMk/>
            <pc:sldMk cId="384495018" sldId="1173"/>
            <ac:spMk id="5" creationId="{77FA0F04-358B-4FFA-AE79-4CE52748D6CF}"/>
          </ac:spMkLst>
        </pc:spChg>
      </pc:sldChg>
      <pc:sldChg chg="add del">
        <pc:chgData name="Scott Kay" userId="18b610ae0a59bc4e" providerId="LiveId" clId="{DF25B277-7A77-4FBA-A2E6-91B7385F2AF3}" dt="2019-11-10T07:12:06.690" v="2578" actId="2696"/>
        <pc:sldMkLst>
          <pc:docMk/>
          <pc:sldMk cId="178405202" sldId="1174"/>
        </pc:sldMkLst>
      </pc:sldChg>
      <pc:sldChg chg="modSp add modTransition">
        <pc:chgData name="Scott Kay" userId="18b610ae0a59bc4e" providerId="LiveId" clId="{DF25B277-7A77-4FBA-A2E6-91B7385F2AF3}" dt="2019-11-10T07:19:41.595" v="2580"/>
        <pc:sldMkLst>
          <pc:docMk/>
          <pc:sldMk cId="3474097279" sldId="1175"/>
        </pc:sldMkLst>
        <pc:spChg chg="mod">
          <ac:chgData name="Scott Kay" userId="18b610ae0a59bc4e" providerId="LiveId" clId="{DF25B277-7A77-4FBA-A2E6-91B7385F2AF3}" dt="2019-11-10T07:03:15.669" v="2509" actId="20577"/>
          <ac:spMkLst>
            <pc:docMk/>
            <pc:sldMk cId="3474097279" sldId="1175"/>
            <ac:spMk id="5" creationId="{77FA0F04-358B-4FFA-AE79-4CE52748D6CF}"/>
          </ac:spMkLst>
        </pc:spChg>
      </pc:sldChg>
      <pc:sldChg chg="addSp delSp modSp add modTransition">
        <pc:chgData name="Scott Kay" userId="18b610ae0a59bc4e" providerId="LiveId" clId="{DF25B277-7A77-4FBA-A2E6-91B7385F2AF3}" dt="2019-11-12T06:21:08.180" v="4648" actId="12789"/>
        <pc:sldMkLst>
          <pc:docMk/>
          <pc:sldMk cId="2113857613" sldId="1176"/>
        </pc:sldMkLst>
        <pc:spChg chg="add del mod">
          <ac:chgData name="Scott Kay" userId="18b610ae0a59bc4e" providerId="LiveId" clId="{DF25B277-7A77-4FBA-A2E6-91B7385F2AF3}" dt="2019-11-12T06:21:01.848" v="4645" actId="478"/>
          <ac:spMkLst>
            <pc:docMk/>
            <pc:sldMk cId="2113857613" sldId="1176"/>
            <ac:spMk id="3" creationId="{0005E225-186B-4A71-BB77-295A37252CE9}"/>
          </ac:spMkLst>
        </pc:spChg>
        <pc:spChg chg="del mod">
          <ac:chgData name="Scott Kay" userId="18b610ae0a59bc4e" providerId="LiveId" clId="{DF25B277-7A77-4FBA-A2E6-91B7385F2AF3}" dt="2019-11-12T06:20:44.911" v="4639" actId="478"/>
          <ac:spMkLst>
            <pc:docMk/>
            <pc:sldMk cId="2113857613" sldId="1176"/>
            <ac:spMk id="5" creationId="{77FA0F04-358B-4FFA-AE79-4CE52748D6CF}"/>
          </ac:spMkLst>
        </pc:spChg>
        <pc:picChg chg="add mod">
          <ac:chgData name="Scott Kay" userId="18b610ae0a59bc4e" providerId="LiveId" clId="{DF25B277-7A77-4FBA-A2E6-91B7385F2AF3}" dt="2019-11-12T06:21:08.180" v="4648" actId="12789"/>
          <ac:picMkLst>
            <pc:docMk/>
            <pc:sldMk cId="2113857613" sldId="1176"/>
            <ac:picMk id="2" creationId="{EAB8DFED-C7BC-467B-BBD5-A2DCB1468F06}"/>
          </ac:picMkLst>
        </pc:picChg>
      </pc:sldChg>
      <pc:sldChg chg="addSp delSp modSp add del">
        <pc:chgData name="Scott Kay" userId="18b610ae0a59bc4e" providerId="LiveId" clId="{DF25B277-7A77-4FBA-A2E6-91B7385F2AF3}" dt="2019-11-10T07:09:39.624" v="2535" actId="2696"/>
        <pc:sldMkLst>
          <pc:docMk/>
          <pc:sldMk cId="1663549304" sldId="1177"/>
        </pc:sldMkLst>
        <pc:spChg chg="del">
          <ac:chgData name="Scott Kay" userId="18b610ae0a59bc4e" providerId="LiveId" clId="{DF25B277-7A77-4FBA-A2E6-91B7385F2AF3}" dt="2019-11-10T07:04:37.750" v="2526" actId="478"/>
          <ac:spMkLst>
            <pc:docMk/>
            <pc:sldMk cId="1663549304" sldId="1177"/>
            <ac:spMk id="2" creationId="{0D22D23E-1038-4B54-BF8C-25D729F3EC1E}"/>
          </ac:spMkLst>
        </pc:spChg>
        <pc:spChg chg="del">
          <ac:chgData name="Scott Kay" userId="18b610ae0a59bc4e" providerId="LiveId" clId="{DF25B277-7A77-4FBA-A2E6-91B7385F2AF3}" dt="2019-11-10T07:04:37.750" v="2526" actId="478"/>
          <ac:spMkLst>
            <pc:docMk/>
            <pc:sldMk cId="1663549304" sldId="1177"/>
            <ac:spMk id="3" creationId="{712A8ED9-9DA5-485E-91FD-6557FBD21978}"/>
          </ac:spMkLst>
        </pc:spChg>
        <pc:picChg chg="add mod">
          <ac:chgData name="Scott Kay" userId="18b610ae0a59bc4e" providerId="LiveId" clId="{DF25B277-7A77-4FBA-A2E6-91B7385F2AF3}" dt="2019-11-10T07:04:34.948" v="2525" actId="1076"/>
          <ac:picMkLst>
            <pc:docMk/>
            <pc:sldMk cId="1663549304" sldId="1177"/>
            <ac:picMk id="13314" creationId="{1C370687-F31C-405F-8502-5580013A9DEF}"/>
          </ac:picMkLst>
        </pc:picChg>
      </pc:sldChg>
      <pc:sldChg chg="modSp add ord modTransition">
        <pc:chgData name="Scott Kay" userId="18b610ae0a59bc4e" providerId="LiveId" clId="{DF25B277-7A77-4FBA-A2E6-91B7385F2AF3}" dt="2019-11-12T06:18:14.143" v="4625" actId="12789"/>
        <pc:sldMkLst>
          <pc:docMk/>
          <pc:sldMk cId="3273564491" sldId="1177"/>
        </pc:sldMkLst>
        <pc:picChg chg="mod">
          <ac:chgData name="Scott Kay" userId="18b610ae0a59bc4e" providerId="LiveId" clId="{DF25B277-7A77-4FBA-A2E6-91B7385F2AF3}" dt="2019-11-12T06:18:14.143" v="4625" actId="12789"/>
          <ac:picMkLst>
            <pc:docMk/>
            <pc:sldMk cId="3273564491" sldId="1177"/>
            <ac:picMk id="13314" creationId="{1C370687-F31C-405F-8502-5580013A9DEF}"/>
          </ac:picMkLst>
        </pc:picChg>
      </pc:sldChg>
      <pc:sldChg chg="addSp delSp modSp add modTransition">
        <pc:chgData name="Scott Kay" userId="18b610ae0a59bc4e" providerId="LiveId" clId="{DF25B277-7A77-4FBA-A2E6-91B7385F2AF3}" dt="2019-11-11T05:29:59.228" v="4086" actId="1037"/>
        <pc:sldMkLst>
          <pc:docMk/>
          <pc:sldMk cId="683191280" sldId="1178"/>
        </pc:sldMkLst>
        <pc:spChg chg="del">
          <ac:chgData name="Scott Kay" userId="18b610ae0a59bc4e" providerId="LiveId" clId="{DF25B277-7A77-4FBA-A2E6-91B7385F2AF3}" dt="2019-11-11T05:29:37.054" v="4077" actId="478"/>
          <ac:spMkLst>
            <pc:docMk/>
            <pc:sldMk cId="683191280" sldId="1178"/>
            <ac:spMk id="2" creationId="{96A9B388-D7FE-4A34-A965-95183AEDE570}"/>
          </ac:spMkLst>
        </pc:spChg>
        <pc:spChg chg="del">
          <ac:chgData name="Scott Kay" userId="18b610ae0a59bc4e" providerId="LiveId" clId="{DF25B277-7A77-4FBA-A2E6-91B7385F2AF3}" dt="2019-11-11T05:29:37.054" v="4077" actId="478"/>
          <ac:spMkLst>
            <pc:docMk/>
            <pc:sldMk cId="683191280" sldId="1178"/>
            <ac:spMk id="3" creationId="{D7ECB406-A52A-4200-9EB9-BB31B8E6D5A0}"/>
          </ac:spMkLst>
        </pc:spChg>
        <pc:spChg chg="add del mod">
          <ac:chgData name="Scott Kay" userId="18b610ae0a59bc4e" providerId="LiveId" clId="{DF25B277-7A77-4FBA-A2E6-91B7385F2AF3}" dt="2019-11-11T05:29:41.274" v="4079" actId="478"/>
          <ac:spMkLst>
            <pc:docMk/>
            <pc:sldMk cId="683191280" sldId="1178"/>
            <ac:spMk id="5" creationId="{BBFD61BA-45B7-41BB-94F2-3C67566F993D}"/>
          </ac:spMkLst>
        </pc:spChg>
        <pc:picChg chg="add mod">
          <ac:chgData name="Scott Kay" userId="18b610ae0a59bc4e" providerId="LiveId" clId="{DF25B277-7A77-4FBA-A2E6-91B7385F2AF3}" dt="2019-11-11T05:29:59.228" v="4086" actId="1037"/>
          <ac:picMkLst>
            <pc:docMk/>
            <pc:sldMk cId="683191280" sldId="1178"/>
            <ac:picMk id="65538" creationId="{10EE60FA-4A4A-49DE-BE8D-89A8142714A5}"/>
          </ac:picMkLst>
        </pc:picChg>
      </pc:sldChg>
      <pc:sldChg chg="modSp add del">
        <pc:chgData name="Scott Kay" userId="18b610ae0a59bc4e" providerId="LiveId" clId="{DF25B277-7A77-4FBA-A2E6-91B7385F2AF3}" dt="2019-11-10T07:09:39.631" v="2536" actId="2696"/>
        <pc:sldMkLst>
          <pc:docMk/>
          <pc:sldMk cId="2723577876" sldId="1178"/>
        </pc:sldMkLst>
        <pc:spChg chg="mod">
          <ac:chgData name="Scott Kay" userId="18b610ae0a59bc4e" providerId="LiveId" clId="{DF25B277-7A77-4FBA-A2E6-91B7385F2AF3}" dt="2019-11-10T07:05:49.164" v="2534" actId="20577"/>
          <ac:spMkLst>
            <pc:docMk/>
            <pc:sldMk cId="2723577876" sldId="1178"/>
            <ac:spMk id="3" creationId="{D7ECB406-A52A-4200-9EB9-BB31B8E6D5A0}"/>
          </ac:spMkLst>
        </pc:spChg>
      </pc:sldChg>
      <pc:sldChg chg="modSp add modTransition">
        <pc:chgData name="Scott Kay" userId="18b610ae0a59bc4e" providerId="LiveId" clId="{DF25B277-7A77-4FBA-A2E6-91B7385F2AF3}" dt="2019-11-10T07:19:41.595" v="2580"/>
        <pc:sldMkLst>
          <pc:docMk/>
          <pc:sldMk cId="3178284633" sldId="1179"/>
        </pc:sldMkLst>
        <pc:spChg chg="mod">
          <ac:chgData name="Scott Kay" userId="18b610ae0a59bc4e" providerId="LiveId" clId="{DF25B277-7A77-4FBA-A2E6-91B7385F2AF3}" dt="2019-11-10T07:10:14.020" v="2563" actId="20577"/>
          <ac:spMkLst>
            <pc:docMk/>
            <pc:sldMk cId="3178284633" sldId="1179"/>
            <ac:spMk id="3" creationId="{A23A3F17-D897-469B-BEB2-0665C8E674AA}"/>
          </ac:spMkLst>
        </pc:spChg>
      </pc:sldChg>
      <pc:sldChg chg="modSp add modTransition">
        <pc:chgData name="Scott Kay" userId="18b610ae0a59bc4e" providerId="LiveId" clId="{DF25B277-7A77-4FBA-A2E6-91B7385F2AF3}" dt="2019-11-10T07:19:41.595" v="2580"/>
        <pc:sldMkLst>
          <pc:docMk/>
          <pc:sldMk cId="1695217737" sldId="1180"/>
        </pc:sldMkLst>
        <pc:spChg chg="mod">
          <ac:chgData name="Scott Kay" userId="18b610ae0a59bc4e" providerId="LiveId" clId="{DF25B277-7A77-4FBA-A2E6-91B7385F2AF3}" dt="2019-11-10T07:10:33.503" v="2576" actId="20577"/>
          <ac:spMkLst>
            <pc:docMk/>
            <pc:sldMk cId="1695217737" sldId="1180"/>
            <ac:spMk id="5" creationId="{77FA0F04-358B-4FFA-AE79-4CE52748D6CF}"/>
          </ac:spMkLst>
        </pc:spChg>
      </pc:sldChg>
      <pc:sldChg chg="modSp add del">
        <pc:chgData name="Scott Kay" userId="18b610ae0a59bc4e" providerId="LiveId" clId="{DF25B277-7A77-4FBA-A2E6-91B7385F2AF3}" dt="2019-11-11T04:14:38.321" v="3008" actId="2696"/>
        <pc:sldMkLst>
          <pc:docMk/>
          <pc:sldMk cId="3784014288" sldId="1181"/>
        </pc:sldMkLst>
        <pc:spChg chg="mod">
          <ac:chgData name="Scott Kay" userId="18b610ae0a59bc4e" providerId="LiveId" clId="{DF25B277-7A77-4FBA-A2E6-91B7385F2AF3}" dt="2019-11-11T02:26:33.289" v="2618" actId="20577"/>
          <ac:spMkLst>
            <pc:docMk/>
            <pc:sldMk cId="3784014288" sldId="1181"/>
            <ac:spMk id="3" creationId="{80082C9D-5C5B-4BF9-9375-4036A3AF4DCE}"/>
          </ac:spMkLst>
        </pc:spChg>
      </pc:sldChg>
      <pc:sldChg chg="modSp add del">
        <pc:chgData name="Scott Kay" userId="18b610ae0a59bc4e" providerId="LiveId" clId="{DF25B277-7A77-4FBA-A2E6-91B7385F2AF3}" dt="2019-11-11T04:22:08.427" v="3019" actId="2696"/>
        <pc:sldMkLst>
          <pc:docMk/>
          <pc:sldMk cId="3665763163" sldId="1182"/>
        </pc:sldMkLst>
        <pc:spChg chg="mod">
          <ac:chgData name="Scott Kay" userId="18b610ae0a59bc4e" providerId="LiveId" clId="{DF25B277-7A77-4FBA-A2E6-91B7385F2AF3}" dt="2019-11-11T02:29:32.989" v="2633" actId="20577"/>
          <ac:spMkLst>
            <pc:docMk/>
            <pc:sldMk cId="3665763163" sldId="1182"/>
            <ac:spMk id="3" creationId="{8FE99B20-0789-4925-9942-E00EC4761751}"/>
          </ac:spMkLst>
        </pc:spChg>
      </pc:sldChg>
      <pc:sldChg chg="addSp delSp modSp add del ord">
        <pc:chgData name="Scott Kay" userId="18b610ae0a59bc4e" providerId="LiveId" clId="{DF25B277-7A77-4FBA-A2E6-91B7385F2AF3}" dt="2019-11-11T05:00:55.274" v="3745" actId="2696"/>
        <pc:sldMkLst>
          <pc:docMk/>
          <pc:sldMk cId="1647774270" sldId="1183"/>
        </pc:sldMkLst>
        <pc:spChg chg="del">
          <ac:chgData name="Scott Kay" userId="18b610ae0a59bc4e" providerId="LiveId" clId="{DF25B277-7A77-4FBA-A2E6-91B7385F2AF3}" dt="2019-11-11T04:48:32.060" v="3711" actId="478"/>
          <ac:spMkLst>
            <pc:docMk/>
            <pc:sldMk cId="1647774270" sldId="1183"/>
            <ac:spMk id="2" creationId="{DFA9FDCA-A654-47B6-9912-DC2CC803E5E8}"/>
          </ac:spMkLst>
        </pc:spChg>
        <pc:spChg chg="del mod">
          <ac:chgData name="Scott Kay" userId="18b610ae0a59bc4e" providerId="LiveId" clId="{DF25B277-7A77-4FBA-A2E6-91B7385F2AF3}" dt="2019-11-11T04:48:32.060" v="3711" actId="478"/>
          <ac:spMkLst>
            <pc:docMk/>
            <pc:sldMk cId="1647774270" sldId="1183"/>
            <ac:spMk id="3" creationId="{702CCD8C-251A-4F95-9908-F794B009B19E}"/>
          </ac:spMkLst>
        </pc:spChg>
        <pc:spChg chg="add del mod">
          <ac:chgData name="Scott Kay" userId="18b610ae0a59bc4e" providerId="LiveId" clId="{DF25B277-7A77-4FBA-A2E6-91B7385F2AF3}" dt="2019-11-11T04:48:33.546" v="3712" actId="478"/>
          <ac:spMkLst>
            <pc:docMk/>
            <pc:sldMk cId="1647774270" sldId="1183"/>
            <ac:spMk id="5" creationId="{D58FA567-2FB4-43A8-889C-D1A365D38F19}"/>
          </ac:spMkLst>
        </pc:spChg>
        <pc:spChg chg="add mod">
          <ac:chgData name="Scott Kay" userId="18b610ae0a59bc4e" providerId="LiveId" clId="{DF25B277-7A77-4FBA-A2E6-91B7385F2AF3}" dt="2019-11-11T04:50:34.267" v="3728" actId="1076"/>
          <ac:spMkLst>
            <pc:docMk/>
            <pc:sldMk cId="1647774270" sldId="1183"/>
            <ac:spMk id="7" creationId="{F0DA3E8A-1D4C-42E5-BE2B-5D98508FCE28}"/>
          </ac:spMkLst>
        </pc:spChg>
        <pc:spChg chg="add del">
          <ac:chgData name="Scott Kay" userId="18b610ae0a59bc4e" providerId="LiveId" clId="{DF25B277-7A77-4FBA-A2E6-91B7385F2AF3}" dt="2019-11-11T04:50:35.722" v="3730"/>
          <ac:spMkLst>
            <pc:docMk/>
            <pc:sldMk cId="1647774270" sldId="1183"/>
            <ac:spMk id="8" creationId="{E83873E1-DAA7-4BEA-9DBE-D38737B295C9}"/>
          </ac:spMkLst>
        </pc:spChg>
        <pc:spChg chg="add mod">
          <ac:chgData name="Scott Kay" userId="18b610ae0a59bc4e" providerId="LiveId" clId="{DF25B277-7A77-4FBA-A2E6-91B7385F2AF3}" dt="2019-11-11T04:50:39.860" v="3740" actId="20577"/>
          <ac:spMkLst>
            <pc:docMk/>
            <pc:sldMk cId="1647774270" sldId="1183"/>
            <ac:spMk id="9" creationId="{4F8E1DE7-4F77-48D0-BA99-8D6B246ACD3F}"/>
          </ac:spMkLst>
        </pc:spChg>
        <pc:picChg chg="add del mod">
          <ac:chgData name="Scott Kay" userId="18b610ae0a59bc4e" providerId="LiveId" clId="{DF25B277-7A77-4FBA-A2E6-91B7385F2AF3}" dt="2019-11-11T04:50:18.622" v="3715" actId="478"/>
          <ac:picMkLst>
            <pc:docMk/>
            <pc:sldMk cId="1647774270" sldId="1183"/>
            <ac:picMk id="51202" creationId="{EFD29B6B-8A81-485C-ADD2-2D0D3CD01140}"/>
          </ac:picMkLst>
        </pc:picChg>
        <pc:picChg chg="add del">
          <ac:chgData name="Scott Kay" userId="18b610ae0a59bc4e" providerId="LiveId" clId="{DF25B277-7A77-4FBA-A2E6-91B7385F2AF3}" dt="2019-11-11T05:00:11.680" v="3742"/>
          <ac:picMkLst>
            <pc:docMk/>
            <pc:sldMk cId="1647774270" sldId="1183"/>
            <ac:picMk id="51204" creationId="{70A1CADF-968B-4DF9-996E-805DFB775EB2}"/>
          </ac:picMkLst>
        </pc:picChg>
      </pc:sldChg>
      <pc:sldChg chg="add del">
        <pc:chgData name="Scott Kay" userId="18b610ae0a59bc4e" providerId="LiveId" clId="{DF25B277-7A77-4FBA-A2E6-91B7385F2AF3}" dt="2019-11-11T04:46:36.044" v="3709" actId="2696"/>
        <pc:sldMkLst>
          <pc:docMk/>
          <pc:sldMk cId="2357430090" sldId="1184"/>
        </pc:sldMkLst>
      </pc:sldChg>
      <pc:sldChg chg="add del">
        <pc:chgData name="Scott Kay" userId="18b610ae0a59bc4e" providerId="LiveId" clId="{DF25B277-7A77-4FBA-A2E6-91B7385F2AF3}" dt="2019-11-11T02:57:02.432" v="2677" actId="2696"/>
        <pc:sldMkLst>
          <pc:docMk/>
          <pc:sldMk cId="2169100303" sldId="1185"/>
        </pc:sldMkLst>
      </pc:sldChg>
      <pc:sldChg chg="addSp delSp modSp add ord">
        <pc:chgData name="Scott Kay" userId="18b610ae0a59bc4e" providerId="LiveId" clId="{DF25B277-7A77-4FBA-A2E6-91B7385F2AF3}" dt="2019-11-12T06:17:41.860" v="4623" actId="12788"/>
        <pc:sldMkLst>
          <pc:docMk/>
          <pc:sldMk cId="4274964881" sldId="1186"/>
        </pc:sldMkLst>
        <pc:spChg chg="del mod">
          <ac:chgData name="Scott Kay" userId="18b610ae0a59bc4e" providerId="LiveId" clId="{DF25B277-7A77-4FBA-A2E6-91B7385F2AF3}" dt="2019-11-11T05:26:24.501" v="3943" actId="478"/>
          <ac:spMkLst>
            <pc:docMk/>
            <pc:sldMk cId="4274964881" sldId="1186"/>
            <ac:spMk id="5" creationId="{77FA0F04-358B-4FFA-AE79-4CE52748D6CF}"/>
          </ac:spMkLst>
        </pc:spChg>
        <pc:picChg chg="add del mod">
          <ac:chgData name="Scott Kay" userId="18b610ae0a59bc4e" providerId="LiveId" clId="{DF25B277-7A77-4FBA-A2E6-91B7385F2AF3}" dt="2019-11-12T06:17:41.860" v="4623" actId="12788"/>
          <ac:picMkLst>
            <pc:docMk/>
            <pc:sldMk cId="4274964881" sldId="1186"/>
            <ac:picMk id="47106" creationId="{00DBDAA4-1C17-405E-87DA-142E879A4DDB}"/>
          </ac:picMkLst>
        </pc:picChg>
        <pc:picChg chg="add del">
          <ac:chgData name="Scott Kay" userId="18b610ae0a59bc4e" providerId="LiveId" clId="{DF25B277-7A77-4FBA-A2E6-91B7385F2AF3}" dt="2019-11-11T05:28:33.606" v="4071" actId="478"/>
          <ac:picMkLst>
            <pc:docMk/>
            <pc:sldMk cId="4274964881" sldId="1186"/>
            <ac:picMk id="47108" creationId="{51CC4603-0D78-4C2C-BBBD-DAB8EBC1E5AF}"/>
          </ac:picMkLst>
        </pc:picChg>
      </pc:sldChg>
      <pc:sldChg chg="add del">
        <pc:chgData name="Scott Kay" userId="18b610ae0a59bc4e" providerId="LiveId" clId="{DF25B277-7A77-4FBA-A2E6-91B7385F2AF3}" dt="2019-11-11T02:58:18.492" v="2696" actId="2696"/>
        <pc:sldMkLst>
          <pc:docMk/>
          <pc:sldMk cId="3991308163" sldId="1187"/>
        </pc:sldMkLst>
      </pc:sldChg>
      <pc:sldChg chg="addSp delSp modSp add ord">
        <pc:chgData name="Scott Kay" userId="18b610ae0a59bc4e" providerId="LiveId" clId="{DF25B277-7A77-4FBA-A2E6-91B7385F2AF3}" dt="2019-11-12T06:17:23.632" v="4619"/>
        <pc:sldMkLst>
          <pc:docMk/>
          <pc:sldMk cId="2727161742" sldId="1188"/>
        </pc:sldMkLst>
        <pc:spChg chg="del mod">
          <ac:chgData name="Scott Kay" userId="18b610ae0a59bc4e" providerId="LiveId" clId="{DF25B277-7A77-4FBA-A2E6-91B7385F2AF3}" dt="2019-11-11T05:28:36.155" v="4072" actId="478"/>
          <ac:spMkLst>
            <pc:docMk/>
            <pc:sldMk cId="2727161742" sldId="1188"/>
            <ac:spMk id="5" creationId="{77FA0F04-358B-4FFA-AE79-4CE52748D6CF}"/>
          </ac:spMkLst>
        </pc:spChg>
        <pc:picChg chg="add mod">
          <ac:chgData name="Scott Kay" userId="18b610ae0a59bc4e" providerId="LiveId" clId="{DF25B277-7A77-4FBA-A2E6-91B7385F2AF3}" dt="2019-11-11T05:28:46.029" v="4076" actId="12789"/>
          <ac:picMkLst>
            <pc:docMk/>
            <pc:sldMk cId="2727161742" sldId="1188"/>
            <ac:picMk id="46082" creationId="{1F101F25-1EDE-4A98-BD36-5A0DB7307922}"/>
          </ac:picMkLst>
        </pc:picChg>
      </pc:sldChg>
      <pc:sldChg chg="modSp add">
        <pc:chgData name="Scott Kay" userId="18b610ae0a59bc4e" providerId="LiveId" clId="{DF25B277-7A77-4FBA-A2E6-91B7385F2AF3}" dt="2019-11-11T02:59:15.140" v="2730" actId="20577"/>
        <pc:sldMkLst>
          <pc:docMk/>
          <pc:sldMk cId="3729807335" sldId="1189"/>
        </pc:sldMkLst>
        <pc:spChg chg="mod">
          <ac:chgData name="Scott Kay" userId="18b610ae0a59bc4e" providerId="LiveId" clId="{DF25B277-7A77-4FBA-A2E6-91B7385F2AF3}" dt="2019-11-11T02:59:15.140" v="2730" actId="20577"/>
          <ac:spMkLst>
            <pc:docMk/>
            <pc:sldMk cId="3729807335" sldId="1189"/>
            <ac:spMk id="5" creationId="{77FA0F04-358B-4FFA-AE79-4CE52748D6CF}"/>
          </ac:spMkLst>
        </pc:spChg>
      </pc:sldChg>
      <pc:sldChg chg="addSp delSp modSp add">
        <pc:chgData name="Scott Kay" userId="18b610ae0a59bc4e" providerId="LiveId" clId="{DF25B277-7A77-4FBA-A2E6-91B7385F2AF3}" dt="2019-11-11T05:31:35.633" v="4092" actId="12789"/>
        <pc:sldMkLst>
          <pc:docMk/>
          <pc:sldMk cId="3378579673" sldId="1190"/>
        </pc:sldMkLst>
        <pc:spChg chg="del">
          <ac:chgData name="Scott Kay" userId="18b610ae0a59bc4e" providerId="LiveId" clId="{DF25B277-7A77-4FBA-A2E6-91B7385F2AF3}" dt="2019-11-11T05:31:26.040" v="4087" actId="478"/>
          <ac:spMkLst>
            <pc:docMk/>
            <pc:sldMk cId="3378579673" sldId="1190"/>
            <ac:spMk id="2" creationId="{A962F0B7-1686-496D-B6C7-F0C87CA622B1}"/>
          </ac:spMkLst>
        </pc:spChg>
        <pc:spChg chg="del mod">
          <ac:chgData name="Scott Kay" userId="18b610ae0a59bc4e" providerId="LiveId" clId="{DF25B277-7A77-4FBA-A2E6-91B7385F2AF3}" dt="2019-11-11T05:31:26.040" v="4087" actId="478"/>
          <ac:spMkLst>
            <pc:docMk/>
            <pc:sldMk cId="3378579673" sldId="1190"/>
            <ac:spMk id="3" creationId="{0B23F7D3-28C1-422C-807D-D5CAD87059BC}"/>
          </ac:spMkLst>
        </pc:spChg>
        <pc:spChg chg="add del mod">
          <ac:chgData name="Scott Kay" userId="18b610ae0a59bc4e" providerId="LiveId" clId="{DF25B277-7A77-4FBA-A2E6-91B7385F2AF3}" dt="2019-11-11T05:31:27.966" v="4089" actId="478"/>
          <ac:spMkLst>
            <pc:docMk/>
            <pc:sldMk cId="3378579673" sldId="1190"/>
            <ac:spMk id="5" creationId="{50829E16-445C-4B49-8C41-525133F24361}"/>
          </ac:spMkLst>
        </pc:spChg>
        <pc:picChg chg="add mod">
          <ac:chgData name="Scott Kay" userId="18b610ae0a59bc4e" providerId="LiveId" clId="{DF25B277-7A77-4FBA-A2E6-91B7385F2AF3}" dt="2019-11-11T05:31:35.633" v="4092" actId="12789"/>
          <ac:picMkLst>
            <pc:docMk/>
            <pc:sldMk cId="3378579673" sldId="1190"/>
            <ac:picMk id="66562" creationId="{D158E878-B67B-43D6-9D13-D2FE51C09A06}"/>
          </ac:picMkLst>
        </pc:picChg>
      </pc:sldChg>
      <pc:sldChg chg="add del setBg">
        <pc:chgData name="Scott Kay" userId="18b610ae0a59bc4e" providerId="LiveId" clId="{DF25B277-7A77-4FBA-A2E6-91B7385F2AF3}" dt="2019-11-11T03:05:37.360" v="2740"/>
        <pc:sldMkLst>
          <pc:docMk/>
          <pc:sldMk cId="1938295210" sldId="1191"/>
        </pc:sldMkLst>
      </pc:sldChg>
      <pc:sldChg chg="addSp delSp add ord delAnim">
        <pc:chgData name="Scott Kay" userId="18b610ae0a59bc4e" providerId="LiveId" clId="{DF25B277-7A77-4FBA-A2E6-91B7385F2AF3}" dt="2019-11-12T06:22:24.256" v="4654"/>
        <pc:sldMkLst>
          <pc:docMk/>
          <pc:sldMk cId="2889323537" sldId="1191"/>
        </pc:sldMkLst>
        <pc:spChg chg="del">
          <ac:chgData name="Scott Kay" userId="18b610ae0a59bc4e" providerId="LiveId" clId="{DF25B277-7A77-4FBA-A2E6-91B7385F2AF3}" dt="2019-11-11T03:06:07.583" v="2748" actId="478"/>
          <ac:spMkLst>
            <pc:docMk/>
            <pc:sldMk cId="2889323537" sldId="1191"/>
            <ac:spMk id="3" creationId="{869C249E-3941-4BA9-87B5-425F39CF8899}"/>
          </ac:spMkLst>
        </pc:spChg>
        <pc:spChg chg="add del">
          <ac:chgData name="Scott Kay" userId="18b610ae0a59bc4e" providerId="LiveId" clId="{DF25B277-7A77-4FBA-A2E6-91B7385F2AF3}" dt="2019-11-12T06:22:24.256" v="4654"/>
          <ac:spMkLst>
            <pc:docMk/>
            <pc:sldMk cId="2889323537" sldId="1191"/>
            <ac:spMk id="3" creationId="{FDA0D9CE-1996-4BB1-A97D-660E86937BF7}"/>
          </ac:spMkLst>
        </pc:spChg>
      </pc:sldChg>
      <pc:sldChg chg="modSp add">
        <pc:chgData name="Scott Kay" userId="18b610ae0a59bc4e" providerId="LiveId" clId="{DF25B277-7A77-4FBA-A2E6-91B7385F2AF3}" dt="2019-11-11T03:06:45.891" v="2888" actId="20577"/>
        <pc:sldMkLst>
          <pc:docMk/>
          <pc:sldMk cId="1734920009" sldId="1192"/>
        </pc:sldMkLst>
        <pc:spChg chg="mod">
          <ac:chgData name="Scott Kay" userId="18b610ae0a59bc4e" providerId="LiveId" clId="{DF25B277-7A77-4FBA-A2E6-91B7385F2AF3}" dt="2019-11-11T03:06:45.891" v="2888" actId="20577"/>
          <ac:spMkLst>
            <pc:docMk/>
            <pc:sldMk cId="1734920009" sldId="1192"/>
            <ac:spMk id="3" creationId="{99C23439-6A36-46F9-969B-8104686F0443}"/>
          </ac:spMkLst>
        </pc:spChg>
      </pc:sldChg>
      <pc:sldChg chg="modSp add">
        <pc:chgData name="Scott Kay" userId="18b610ae0a59bc4e" providerId="LiveId" clId="{DF25B277-7A77-4FBA-A2E6-91B7385F2AF3}" dt="2019-11-12T06:23:27.460" v="4679" actId="207"/>
        <pc:sldMkLst>
          <pc:docMk/>
          <pc:sldMk cId="1930730860" sldId="1193"/>
        </pc:sldMkLst>
        <pc:spChg chg="mod">
          <ac:chgData name="Scott Kay" userId="18b610ae0a59bc4e" providerId="LiveId" clId="{DF25B277-7A77-4FBA-A2E6-91B7385F2AF3}" dt="2019-11-12T06:23:27.460" v="4679" actId="207"/>
          <ac:spMkLst>
            <pc:docMk/>
            <pc:sldMk cId="1930730860" sldId="1193"/>
            <ac:spMk id="5" creationId="{77FA0F04-358B-4FFA-AE79-4CE52748D6CF}"/>
          </ac:spMkLst>
        </pc:spChg>
      </pc:sldChg>
      <pc:sldChg chg="modSp add ord">
        <pc:chgData name="Scott Kay" userId="18b610ae0a59bc4e" providerId="LiveId" clId="{DF25B277-7A77-4FBA-A2E6-91B7385F2AF3}" dt="2019-11-12T06:23:30.292" v="4680" actId="207"/>
        <pc:sldMkLst>
          <pc:docMk/>
          <pc:sldMk cId="4088536911" sldId="1194"/>
        </pc:sldMkLst>
        <pc:spChg chg="mod">
          <ac:chgData name="Scott Kay" userId="18b610ae0a59bc4e" providerId="LiveId" clId="{DF25B277-7A77-4FBA-A2E6-91B7385F2AF3}" dt="2019-11-12T06:23:30.292" v="4680" actId="207"/>
          <ac:spMkLst>
            <pc:docMk/>
            <pc:sldMk cId="4088536911" sldId="1194"/>
            <ac:spMk id="5" creationId="{77FA0F04-358B-4FFA-AE79-4CE52748D6CF}"/>
          </ac:spMkLst>
        </pc:spChg>
      </pc:sldChg>
      <pc:sldChg chg="modSp add">
        <pc:chgData name="Scott Kay" userId="18b610ae0a59bc4e" providerId="LiveId" clId="{DF25B277-7A77-4FBA-A2E6-91B7385F2AF3}" dt="2019-11-12T06:23:33.066" v="4681" actId="207"/>
        <pc:sldMkLst>
          <pc:docMk/>
          <pc:sldMk cId="1780464011" sldId="1195"/>
        </pc:sldMkLst>
        <pc:spChg chg="mod">
          <ac:chgData name="Scott Kay" userId="18b610ae0a59bc4e" providerId="LiveId" clId="{DF25B277-7A77-4FBA-A2E6-91B7385F2AF3}" dt="2019-11-12T06:23:33.066" v="4681" actId="207"/>
          <ac:spMkLst>
            <pc:docMk/>
            <pc:sldMk cId="1780464011" sldId="1195"/>
            <ac:spMk id="5" creationId="{77FA0F04-358B-4FFA-AE79-4CE52748D6CF}"/>
          </ac:spMkLst>
        </pc:spChg>
      </pc:sldChg>
      <pc:sldChg chg="modSp add">
        <pc:chgData name="Scott Kay" userId="18b610ae0a59bc4e" providerId="LiveId" clId="{DF25B277-7A77-4FBA-A2E6-91B7385F2AF3}" dt="2019-11-12T06:23:38.196" v="4682" actId="207"/>
        <pc:sldMkLst>
          <pc:docMk/>
          <pc:sldMk cId="567782255" sldId="1196"/>
        </pc:sldMkLst>
        <pc:spChg chg="mod">
          <ac:chgData name="Scott Kay" userId="18b610ae0a59bc4e" providerId="LiveId" clId="{DF25B277-7A77-4FBA-A2E6-91B7385F2AF3}" dt="2019-11-12T06:23:38.196" v="4682" actId="207"/>
          <ac:spMkLst>
            <pc:docMk/>
            <pc:sldMk cId="567782255" sldId="1196"/>
            <ac:spMk id="5" creationId="{77FA0F04-358B-4FFA-AE79-4CE52748D6CF}"/>
          </ac:spMkLst>
        </pc:spChg>
      </pc:sldChg>
      <pc:sldChg chg="modSp add">
        <pc:chgData name="Scott Kay" userId="18b610ae0a59bc4e" providerId="LiveId" clId="{DF25B277-7A77-4FBA-A2E6-91B7385F2AF3}" dt="2019-11-12T06:23:40.927" v="4683" actId="207"/>
        <pc:sldMkLst>
          <pc:docMk/>
          <pc:sldMk cId="35020199" sldId="1197"/>
        </pc:sldMkLst>
        <pc:spChg chg="mod">
          <ac:chgData name="Scott Kay" userId="18b610ae0a59bc4e" providerId="LiveId" clId="{DF25B277-7A77-4FBA-A2E6-91B7385F2AF3}" dt="2019-11-12T06:23:40.927" v="4683" actId="207"/>
          <ac:spMkLst>
            <pc:docMk/>
            <pc:sldMk cId="35020199" sldId="1197"/>
            <ac:spMk id="5" creationId="{77FA0F04-358B-4FFA-AE79-4CE52748D6CF}"/>
          </ac:spMkLst>
        </pc:spChg>
      </pc:sldChg>
      <pc:sldChg chg="modSp add">
        <pc:chgData name="Scott Kay" userId="18b610ae0a59bc4e" providerId="LiveId" clId="{DF25B277-7A77-4FBA-A2E6-91B7385F2AF3}" dt="2019-11-12T06:23:44.182" v="4684" actId="207"/>
        <pc:sldMkLst>
          <pc:docMk/>
          <pc:sldMk cId="1666026301" sldId="1198"/>
        </pc:sldMkLst>
        <pc:spChg chg="mod">
          <ac:chgData name="Scott Kay" userId="18b610ae0a59bc4e" providerId="LiveId" clId="{DF25B277-7A77-4FBA-A2E6-91B7385F2AF3}" dt="2019-11-12T06:23:44.182" v="4684" actId="207"/>
          <ac:spMkLst>
            <pc:docMk/>
            <pc:sldMk cId="1666026301" sldId="1198"/>
            <ac:spMk id="5" creationId="{77FA0F04-358B-4FFA-AE79-4CE52748D6CF}"/>
          </ac:spMkLst>
        </pc:spChg>
      </pc:sldChg>
      <pc:sldChg chg="modSp add">
        <pc:chgData name="Scott Kay" userId="18b610ae0a59bc4e" providerId="LiveId" clId="{DF25B277-7A77-4FBA-A2E6-91B7385F2AF3}" dt="2019-11-12T06:23:47.025" v="4685" actId="207"/>
        <pc:sldMkLst>
          <pc:docMk/>
          <pc:sldMk cId="3507462892" sldId="1199"/>
        </pc:sldMkLst>
        <pc:spChg chg="mod">
          <ac:chgData name="Scott Kay" userId="18b610ae0a59bc4e" providerId="LiveId" clId="{DF25B277-7A77-4FBA-A2E6-91B7385F2AF3}" dt="2019-11-12T06:23:47.025" v="4685" actId="207"/>
          <ac:spMkLst>
            <pc:docMk/>
            <pc:sldMk cId="3507462892" sldId="1199"/>
            <ac:spMk id="5" creationId="{77FA0F04-358B-4FFA-AE79-4CE52748D6CF}"/>
          </ac:spMkLst>
        </pc:spChg>
      </pc:sldChg>
      <pc:sldChg chg="modSp add del">
        <pc:chgData name="Scott Kay" userId="18b610ae0a59bc4e" providerId="LiveId" clId="{DF25B277-7A77-4FBA-A2E6-91B7385F2AF3}" dt="2019-11-12T22:39:29.503" v="4888" actId="2696"/>
        <pc:sldMkLst>
          <pc:docMk/>
          <pc:sldMk cId="2779839100" sldId="1200"/>
        </pc:sldMkLst>
        <pc:spChg chg="mod">
          <ac:chgData name="Scott Kay" userId="18b610ae0a59bc4e" providerId="LiveId" clId="{DF25B277-7A77-4FBA-A2E6-91B7385F2AF3}" dt="2019-11-12T06:23:49.972" v="4686" actId="207"/>
          <ac:spMkLst>
            <pc:docMk/>
            <pc:sldMk cId="2779839100" sldId="1200"/>
            <ac:spMk id="5" creationId="{77FA0F04-358B-4FFA-AE79-4CE52748D6CF}"/>
          </ac:spMkLst>
        </pc:spChg>
      </pc:sldChg>
      <pc:sldChg chg="add del setBg">
        <pc:chgData name="Scott Kay" userId="18b610ae0a59bc4e" providerId="LiveId" clId="{DF25B277-7A77-4FBA-A2E6-91B7385F2AF3}" dt="2019-11-11T04:17:22.326" v="3011" actId="2696"/>
        <pc:sldMkLst>
          <pc:docMk/>
          <pc:sldMk cId="3718228483" sldId="1201"/>
        </pc:sldMkLst>
      </pc:sldChg>
      <pc:sldChg chg="add">
        <pc:chgData name="Scott Kay" userId="18b610ae0a59bc4e" providerId="LiveId" clId="{DF25B277-7A77-4FBA-A2E6-91B7385F2AF3}" dt="2019-11-11T04:17:20.536" v="3010"/>
        <pc:sldMkLst>
          <pc:docMk/>
          <pc:sldMk cId="1043084232" sldId="1202"/>
        </pc:sldMkLst>
      </pc:sldChg>
      <pc:sldChg chg="addSp delSp modSp add">
        <pc:chgData name="Scott Kay" userId="18b610ae0a59bc4e" providerId="LiveId" clId="{DF25B277-7A77-4FBA-A2E6-91B7385F2AF3}" dt="2019-11-11T04:39:02.376" v="3457" actId="1035"/>
        <pc:sldMkLst>
          <pc:docMk/>
          <pc:sldMk cId="4167723632" sldId="1203"/>
        </pc:sldMkLst>
        <pc:spChg chg="mod topLvl">
          <ac:chgData name="Scott Kay" userId="18b610ae0a59bc4e" providerId="LiveId" clId="{DF25B277-7A77-4FBA-A2E6-91B7385F2AF3}" dt="2019-11-11T04:39:00.050" v="3456" actId="1036"/>
          <ac:spMkLst>
            <pc:docMk/>
            <pc:sldMk cId="4167723632" sldId="1203"/>
            <ac:spMk id="5" creationId="{77FA0F04-358B-4FFA-AE79-4CE52748D6CF}"/>
          </ac:spMkLst>
        </pc:spChg>
        <pc:spChg chg="mod topLvl">
          <ac:chgData name="Scott Kay" userId="18b610ae0a59bc4e" providerId="LiveId" clId="{DF25B277-7A77-4FBA-A2E6-91B7385F2AF3}" dt="2019-11-11T04:39:02.376" v="3457" actId="1035"/>
          <ac:spMkLst>
            <pc:docMk/>
            <pc:sldMk cId="4167723632" sldId="1203"/>
            <ac:spMk id="6" creationId="{58E8E166-6021-4B3A-BD68-C979002DFE00}"/>
          </ac:spMkLst>
        </pc:spChg>
        <pc:grpChg chg="add del mod">
          <ac:chgData name="Scott Kay" userId="18b610ae0a59bc4e" providerId="LiveId" clId="{DF25B277-7A77-4FBA-A2E6-91B7385F2AF3}" dt="2019-11-11T04:38:24.724" v="3452" actId="165"/>
          <ac:grpSpMkLst>
            <pc:docMk/>
            <pc:sldMk cId="4167723632" sldId="1203"/>
            <ac:grpSpMk id="2" creationId="{13BA848C-11D5-4B47-8425-07351B47F19D}"/>
          </ac:grpSpMkLst>
        </pc:grpChg>
      </pc:sldChg>
      <pc:sldChg chg="addSp modSp add">
        <pc:chgData name="Scott Kay" userId="18b610ae0a59bc4e" providerId="LiveId" clId="{DF25B277-7A77-4FBA-A2E6-91B7385F2AF3}" dt="2019-11-11T05:19:18.545" v="3887" actId="20577"/>
        <pc:sldMkLst>
          <pc:docMk/>
          <pc:sldMk cId="2130687888" sldId="1204"/>
        </pc:sldMkLst>
        <pc:spChg chg="mod">
          <ac:chgData name="Scott Kay" userId="18b610ae0a59bc4e" providerId="LiveId" clId="{DF25B277-7A77-4FBA-A2E6-91B7385F2AF3}" dt="2019-11-11T04:42:42.175" v="3601" actId="12789"/>
          <ac:spMkLst>
            <pc:docMk/>
            <pc:sldMk cId="2130687888" sldId="1204"/>
            <ac:spMk id="5" creationId="{77FA0F04-358B-4FFA-AE79-4CE52748D6CF}"/>
          </ac:spMkLst>
        </pc:spChg>
        <pc:spChg chg="add mod">
          <ac:chgData name="Scott Kay" userId="18b610ae0a59bc4e" providerId="LiveId" clId="{DF25B277-7A77-4FBA-A2E6-91B7385F2AF3}" dt="2019-11-11T05:19:18.545" v="3887" actId="20577"/>
          <ac:spMkLst>
            <pc:docMk/>
            <pc:sldMk cId="2130687888" sldId="1204"/>
            <ac:spMk id="6" creationId="{AD19F986-FEAA-4C81-BFED-7D7C708C9F32}"/>
          </ac:spMkLst>
        </pc:spChg>
        <pc:spChg chg="mod">
          <ac:chgData name="Scott Kay" userId="18b610ae0a59bc4e" providerId="LiveId" clId="{DF25B277-7A77-4FBA-A2E6-91B7385F2AF3}" dt="2019-11-11T05:18:42.535" v="3843" actId="20577"/>
          <ac:spMkLst>
            <pc:docMk/>
            <pc:sldMk cId="2130687888" sldId="1204"/>
            <ac:spMk id="7" creationId="{DF2C46AD-A9B3-4DBA-A0F9-3DA84683903C}"/>
          </ac:spMkLst>
        </pc:spChg>
      </pc:sldChg>
      <pc:sldChg chg="addSp modSp add">
        <pc:chgData name="Scott Kay" userId="18b610ae0a59bc4e" providerId="LiveId" clId="{DF25B277-7A77-4FBA-A2E6-91B7385F2AF3}" dt="2019-11-12T22:36:10.477" v="4716" actId="20577"/>
        <pc:sldMkLst>
          <pc:docMk/>
          <pc:sldMk cId="3658071382" sldId="1205"/>
        </pc:sldMkLst>
        <pc:spChg chg="mod">
          <ac:chgData name="Scott Kay" userId="18b610ae0a59bc4e" providerId="LiveId" clId="{DF25B277-7A77-4FBA-A2E6-91B7385F2AF3}" dt="2019-11-11T04:42:45.209" v="3602" actId="12789"/>
          <ac:spMkLst>
            <pc:docMk/>
            <pc:sldMk cId="3658071382" sldId="1205"/>
            <ac:spMk id="5" creationId="{77FA0F04-358B-4FFA-AE79-4CE52748D6CF}"/>
          </ac:spMkLst>
        </pc:spChg>
        <pc:spChg chg="add mod">
          <ac:chgData name="Scott Kay" userId="18b610ae0a59bc4e" providerId="LiveId" clId="{DF25B277-7A77-4FBA-A2E6-91B7385F2AF3}" dt="2019-11-12T22:36:10.477" v="4716" actId="20577"/>
          <ac:spMkLst>
            <pc:docMk/>
            <pc:sldMk cId="3658071382" sldId="1205"/>
            <ac:spMk id="6" creationId="{C544E279-6A30-4470-9ED6-EF7523362EB2}"/>
          </ac:spMkLst>
        </pc:spChg>
        <pc:spChg chg="mod">
          <ac:chgData name="Scott Kay" userId="18b610ae0a59bc4e" providerId="LiveId" clId="{DF25B277-7A77-4FBA-A2E6-91B7385F2AF3}" dt="2019-11-12T06:09:47.717" v="4571" actId="20577"/>
          <ac:spMkLst>
            <pc:docMk/>
            <pc:sldMk cId="3658071382" sldId="1205"/>
            <ac:spMk id="7" creationId="{DF2C46AD-A9B3-4DBA-A0F9-3DA84683903C}"/>
          </ac:spMkLst>
        </pc:spChg>
      </pc:sldChg>
      <pc:sldChg chg="addSp delSp modSp add ord modTransition">
        <pc:chgData name="Scott Kay" userId="18b610ae0a59bc4e" providerId="LiveId" clId="{DF25B277-7A77-4FBA-A2E6-91B7385F2AF3}" dt="2019-11-12T22:35:32.286" v="4710"/>
        <pc:sldMkLst>
          <pc:docMk/>
          <pc:sldMk cId="4042112709" sldId="1206"/>
        </pc:sldMkLst>
        <pc:spChg chg="del">
          <ac:chgData name="Scott Kay" userId="18b610ae0a59bc4e" providerId="LiveId" clId="{DF25B277-7A77-4FBA-A2E6-91B7385F2AF3}" dt="2019-11-11T04:42:14.030" v="3590" actId="478"/>
          <ac:spMkLst>
            <pc:docMk/>
            <pc:sldMk cId="4042112709" sldId="1206"/>
            <ac:spMk id="2" creationId="{B1BAFB30-27FD-4033-B97D-C7B76D7973EA}"/>
          </ac:spMkLst>
        </pc:spChg>
        <pc:spChg chg="add mod">
          <ac:chgData name="Scott Kay" userId="18b610ae0a59bc4e" providerId="LiveId" clId="{DF25B277-7A77-4FBA-A2E6-91B7385F2AF3}" dt="2019-11-11T04:42:56.135" v="3604" actId="12789"/>
          <ac:spMkLst>
            <pc:docMk/>
            <pc:sldMk cId="4042112709" sldId="1206"/>
            <ac:spMk id="3" creationId="{40E178DF-1302-48F2-94FC-22C1C288EB8A}"/>
          </ac:spMkLst>
        </pc:spChg>
        <pc:spChg chg="mod">
          <ac:chgData name="Scott Kay" userId="18b610ae0a59bc4e" providerId="LiveId" clId="{DF25B277-7A77-4FBA-A2E6-91B7385F2AF3}" dt="2019-11-11T04:42:59.228" v="3605" actId="12789"/>
          <ac:spMkLst>
            <pc:docMk/>
            <pc:sldMk cId="4042112709" sldId="1206"/>
            <ac:spMk id="5" creationId="{77FA0F04-358B-4FFA-AE79-4CE52748D6CF}"/>
          </ac:spMkLst>
        </pc:spChg>
        <pc:spChg chg="add mod ord">
          <ac:chgData name="Scott Kay" userId="18b610ae0a59bc4e" providerId="LiveId" clId="{DF25B277-7A77-4FBA-A2E6-91B7385F2AF3}" dt="2019-11-11T04:45:54.029" v="3698" actId="12789"/>
          <ac:spMkLst>
            <pc:docMk/>
            <pc:sldMk cId="4042112709" sldId="1206"/>
            <ac:spMk id="6" creationId="{8C420542-7CFE-452A-A369-78BA42BA753A}"/>
          </ac:spMkLst>
        </pc:spChg>
        <pc:spChg chg="del">
          <ac:chgData name="Scott Kay" userId="18b610ae0a59bc4e" providerId="LiveId" clId="{DF25B277-7A77-4FBA-A2E6-91B7385F2AF3}" dt="2019-11-11T04:42:16.328" v="3591" actId="478"/>
          <ac:spMkLst>
            <pc:docMk/>
            <pc:sldMk cId="4042112709" sldId="1206"/>
            <ac:spMk id="7" creationId="{DF2C46AD-A9B3-4DBA-A0F9-3DA84683903C}"/>
          </ac:spMkLst>
        </pc:spChg>
        <pc:spChg chg="add mod ord">
          <ac:chgData name="Scott Kay" userId="18b610ae0a59bc4e" providerId="LiveId" clId="{DF25B277-7A77-4FBA-A2E6-91B7385F2AF3}" dt="2019-11-11T04:46:06.043" v="3700" actId="207"/>
          <ac:spMkLst>
            <pc:docMk/>
            <pc:sldMk cId="4042112709" sldId="1206"/>
            <ac:spMk id="8" creationId="{131CA404-6130-4363-A2F5-3077C15449AA}"/>
          </ac:spMkLst>
        </pc:spChg>
        <pc:spChg chg="add del mod">
          <ac:chgData name="Scott Kay" userId="18b610ae0a59bc4e" providerId="LiveId" clId="{DF25B277-7A77-4FBA-A2E6-91B7385F2AF3}" dt="2019-11-12T06:04:37.172" v="4511" actId="478"/>
          <ac:spMkLst>
            <pc:docMk/>
            <pc:sldMk cId="4042112709" sldId="1206"/>
            <ac:spMk id="9" creationId="{B40706F2-2133-41F1-A6AE-5E483CAE74BC}"/>
          </ac:spMkLst>
        </pc:spChg>
      </pc:sldChg>
      <pc:sldChg chg="addSp delSp modSp add ord">
        <pc:chgData name="Scott Kay" userId="18b610ae0a59bc4e" providerId="LiveId" clId="{DF25B277-7A77-4FBA-A2E6-91B7385F2AF3}" dt="2019-11-11T05:10:52.115" v="3781" actId="12789"/>
        <pc:sldMkLst>
          <pc:docMk/>
          <pc:sldMk cId="3975284585" sldId="1207"/>
        </pc:sldMkLst>
        <pc:graphicFrameChg chg="add del mod">
          <ac:chgData name="Scott Kay" userId="18b610ae0a59bc4e" providerId="LiveId" clId="{DF25B277-7A77-4FBA-A2E6-91B7385F2AF3}" dt="2019-11-11T05:09:42.714" v="3773"/>
          <ac:graphicFrameMkLst>
            <pc:docMk/>
            <pc:sldMk cId="3975284585" sldId="1207"/>
            <ac:graphicFrameMk id="2" creationId="{CD3FF629-9971-4970-9923-5A49D102F636}"/>
          </ac:graphicFrameMkLst>
        </pc:graphicFrameChg>
        <pc:picChg chg="add del mod">
          <ac:chgData name="Scott Kay" userId="18b610ae0a59bc4e" providerId="LiveId" clId="{DF25B277-7A77-4FBA-A2E6-91B7385F2AF3}" dt="2019-11-11T05:10:00.566" v="3776" actId="478"/>
          <ac:picMkLst>
            <pc:docMk/>
            <pc:sldMk cId="3975284585" sldId="1207"/>
            <ac:picMk id="4" creationId="{A71CA662-D291-4F7A-A697-AB967D401F1B}"/>
          </ac:picMkLst>
        </pc:picChg>
        <pc:picChg chg="del">
          <ac:chgData name="Scott Kay" userId="18b610ae0a59bc4e" providerId="LiveId" clId="{DF25B277-7A77-4FBA-A2E6-91B7385F2AF3}" dt="2019-11-11T05:06:43.640" v="3769" actId="478"/>
          <ac:picMkLst>
            <pc:docMk/>
            <pc:sldMk cId="3975284585" sldId="1207"/>
            <ac:picMk id="6" creationId="{4E8BFB95-956D-4A35-BF2B-D9685FED35E4}"/>
          </ac:picMkLst>
        </pc:picChg>
        <pc:picChg chg="del">
          <ac:chgData name="Scott Kay" userId="18b610ae0a59bc4e" providerId="LiveId" clId="{DF25B277-7A77-4FBA-A2E6-91B7385F2AF3}" dt="2019-11-11T05:06:43.640" v="3769" actId="478"/>
          <ac:picMkLst>
            <pc:docMk/>
            <pc:sldMk cId="3975284585" sldId="1207"/>
            <ac:picMk id="7" creationId="{50958F46-F85E-42A8-87E6-0EEE8EC8B08A}"/>
          </ac:picMkLst>
        </pc:picChg>
        <pc:picChg chg="add mod">
          <ac:chgData name="Scott Kay" userId="18b610ae0a59bc4e" providerId="LiveId" clId="{DF25B277-7A77-4FBA-A2E6-91B7385F2AF3}" dt="2019-11-11T05:10:52.115" v="3781" actId="12789"/>
          <ac:picMkLst>
            <pc:docMk/>
            <pc:sldMk cId="3975284585" sldId="1207"/>
            <ac:picMk id="8" creationId="{DDA435FE-2D88-4447-8B6A-DA482400C29C}"/>
          </ac:picMkLst>
        </pc:picChg>
        <pc:picChg chg="add del">
          <ac:chgData name="Scott Kay" userId="18b610ae0a59bc4e" providerId="LiveId" clId="{DF25B277-7A77-4FBA-A2E6-91B7385F2AF3}" dt="2019-11-11T05:07:26.862" v="3771"/>
          <ac:picMkLst>
            <pc:docMk/>
            <pc:sldMk cId="3975284585" sldId="1207"/>
            <ac:picMk id="57346" creationId="{DFB48724-22FB-4B42-9E14-A7FD66A77894}"/>
          </ac:picMkLst>
        </pc:picChg>
      </pc:sldChg>
      <pc:sldChg chg="addSp delSp modSp add">
        <pc:chgData name="Scott Kay" userId="18b610ae0a59bc4e" providerId="LiveId" clId="{DF25B277-7A77-4FBA-A2E6-91B7385F2AF3}" dt="2019-11-12T06:05:51.107" v="4555" actId="1035"/>
        <pc:sldMkLst>
          <pc:docMk/>
          <pc:sldMk cId="3661944695" sldId="1208"/>
        </pc:sldMkLst>
        <pc:spChg chg="add mod">
          <ac:chgData name="Scott Kay" userId="18b610ae0a59bc4e" providerId="LiveId" clId="{DF25B277-7A77-4FBA-A2E6-91B7385F2AF3}" dt="2019-11-12T06:05:34.789" v="4539" actId="1076"/>
          <ac:spMkLst>
            <pc:docMk/>
            <pc:sldMk cId="3661944695" sldId="1208"/>
            <ac:spMk id="10" creationId="{88D7AAAE-145B-4CA8-9EDF-3A945D381A8D}"/>
          </ac:spMkLst>
        </pc:spChg>
        <pc:spChg chg="add mod">
          <ac:chgData name="Scott Kay" userId="18b610ae0a59bc4e" providerId="LiveId" clId="{DF25B277-7A77-4FBA-A2E6-91B7385F2AF3}" dt="2019-11-12T06:05:42.296" v="4547" actId="1076"/>
          <ac:spMkLst>
            <pc:docMk/>
            <pc:sldMk cId="3661944695" sldId="1208"/>
            <ac:spMk id="11" creationId="{024E29A3-C431-42B7-A3B6-E125744345F8}"/>
          </ac:spMkLst>
        </pc:spChg>
        <pc:spChg chg="add mod">
          <ac:chgData name="Scott Kay" userId="18b610ae0a59bc4e" providerId="LiveId" clId="{DF25B277-7A77-4FBA-A2E6-91B7385F2AF3}" dt="2019-11-12T06:05:47.040" v="4554" actId="20577"/>
          <ac:spMkLst>
            <pc:docMk/>
            <pc:sldMk cId="3661944695" sldId="1208"/>
            <ac:spMk id="12" creationId="{6E89715D-9968-46F5-A4E1-96567318CF6D}"/>
          </ac:spMkLst>
        </pc:spChg>
        <pc:grpChg chg="add del mod">
          <ac:chgData name="Scott Kay" userId="18b610ae0a59bc4e" providerId="LiveId" clId="{DF25B277-7A77-4FBA-A2E6-91B7385F2AF3}" dt="2019-11-12T06:05:05.104" v="4522" actId="165"/>
          <ac:grpSpMkLst>
            <pc:docMk/>
            <pc:sldMk cId="3661944695" sldId="1208"/>
            <ac:grpSpMk id="2" creationId="{BADDCE4F-8795-4A62-B257-A6F325E3FAF6}"/>
          </ac:grpSpMkLst>
        </pc:grpChg>
        <pc:picChg chg="add mod topLvl">
          <ac:chgData name="Scott Kay" userId="18b610ae0a59bc4e" providerId="LiveId" clId="{DF25B277-7A77-4FBA-A2E6-91B7385F2AF3}" dt="2019-11-12T06:05:51.107" v="4555" actId="1035"/>
          <ac:picMkLst>
            <pc:docMk/>
            <pc:sldMk cId="3661944695" sldId="1208"/>
            <ac:picMk id="3" creationId="{13101680-2B0A-4A19-B7B8-7C4B88DE00E9}"/>
          </ac:picMkLst>
        </pc:picChg>
        <pc:picChg chg="add mod topLvl">
          <ac:chgData name="Scott Kay" userId="18b610ae0a59bc4e" providerId="LiveId" clId="{DF25B277-7A77-4FBA-A2E6-91B7385F2AF3}" dt="2019-11-12T06:05:51.107" v="4555" actId="1035"/>
          <ac:picMkLst>
            <pc:docMk/>
            <pc:sldMk cId="3661944695" sldId="1208"/>
            <ac:picMk id="5" creationId="{95AA515C-1DA1-414D-862F-60E1DE5153E1}"/>
          </ac:picMkLst>
        </pc:picChg>
        <pc:picChg chg="add mod topLvl">
          <ac:chgData name="Scott Kay" userId="18b610ae0a59bc4e" providerId="LiveId" clId="{DF25B277-7A77-4FBA-A2E6-91B7385F2AF3}" dt="2019-11-12T06:05:51.107" v="4555" actId="1035"/>
          <ac:picMkLst>
            <pc:docMk/>
            <pc:sldMk cId="3661944695" sldId="1208"/>
            <ac:picMk id="6" creationId="{1712D7A2-C0ED-4AE9-A768-FAEBC18F6B02}"/>
          </ac:picMkLst>
        </pc:picChg>
        <pc:picChg chg="del">
          <ac:chgData name="Scott Kay" userId="18b610ae0a59bc4e" providerId="LiveId" clId="{DF25B277-7A77-4FBA-A2E6-91B7385F2AF3}" dt="2019-11-11T05:01:02.707" v="3749" actId="478"/>
          <ac:picMkLst>
            <pc:docMk/>
            <pc:sldMk cId="3661944695" sldId="1208"/>
            <ac:picMk id="6" creationId="{4E8BFB95-956D-4A35-BF2B-D9685FED35E4}"/>
          </ac:picMkLst>
        </pc:picChg>
        <pc:picChg chg="del">
          <ac:chgData name="Scott Kay" userId="18b610ae0a59bc4e" providerId="LiveId" clId="{DF25B277-7A77-4FBA-A2E6-91B7385F2AF3}" dt="2019-11-11T05:01:02.707" v="3749" actId="478"/>
          <ac:picMkLst>
            <pc:docMk/>
            <pc:sldMk cId="3661944695" sldId="1208"/>
            <ac:picMk id="7" creationId="{50958F46-F85E-42A8-87E6-0EEE8EC8B08A}"/>
          </ac:picMkLst>
        </pc:picChg>
        <pc:picChg chg="add del mod">
          <ac:chgData name="Scott Kay" userId="18b610ae0a59bc4e" providerId="LiveId" clId="{DF25B277-7A77-4FBA-A2E6-91B7385F2AF3}" dt="2019-11-12T06:04:52.035" v="4518" actId="478"/>
          <ac:picMkLst>
            <pc:docMk/>
            <pc:sldMk cId="3661944695" sldId="1208"/>
            <ac:picMk id="8" creationId="{2505A08E-93B4-42C1-9F11-296CEF3EA822}"/>
          </ac:picMkLst>
        </pc:picChg>
        <pc:picChg chg="add del mod">
          <ac:chgData name="Scott Kay" userId="18b610ae0a59bc4e" providerId="LiveId" clId="{DF25B277-7A77-4FBA-A2E6-91B7385F2AF3}" dt="2019-11-12T06:04:52.035" v="4518" actId="478"/>
          <ac:picMkLst>
            <pc:docMk/>
            <pc:sldMk cId="3661944695" sldId="1208"/>
            <ac:picMk id="9" creationId="{A44FE6BD-1C67-48A8-A049-804A8F669554}"/>
          </ac:picMkLst>
        </pc:picChg>
      </pc:sldChg>
      <pc:sldChg chg="add del setBg">
        <pc:chgData name="Scott Kay" userId="18b610ae0a59bc4e" providerId="LiveId" clId="{DF25B277-7A77-4FBA-A2E6-91B7385F2AF3}" dt="2019-11-11T05:00:57.978" v="3747"/>
        <pc:sldMkLst>
          <pc:docMk/>
          <pc:sldMk cId="3932280337" sldId="1208"/>
        </pc:sldMkLst>
      </pc:sldChg>
      <pc:sldChg chg="addSp modSp add">
        <pc:chgData name="Scott Kay" userId="18b610ae0a59bc4e" providerId="LiveId" clId="{DF25B277-7A77-4FBA-A2E6-91B7385F2AF3}" dt="2019-11-11T05:27:33.157" v="4029" actId="20577"/>
        <pc:sldMkLst>
          <pc:docMk/>
          <pc:sldMk cId="2201000801" sldId="1209"/>
        </pc:sldMkLst>
        <pc:spChg chg="mod">
          <ac:chgData name="Scott Kay" userId="18b610ae0a59bc4e" providerId="LiveId" clId="{DF25B277-7A77-4FBA-A2E6-91B7385F2AF3}" dt="2019-11-11T05:16:50.354" v="3786" actId="20577"/>
          <ac:spMkLst>
            <pc:docMk/>
            <pc:sldMk cId="2201000801" sldId="1209"/>
            <ac:spMk id="5" creationId="{77FA0F04-358B-4FFA-AE79-4CE52748D6CF}"/>
          </ac:spMkLst>
        </pc:spChg>
        <pc:spChg chg="add mod">
          <ac:chgData name="Scott Kay" userId="18b610ae0a59bc4e" providerId="LiveId" clId="{DF25B277-7A77-4FBA-A2E6-91B7385F2AF3}" dt="2019-11-11T05:19:44.980" v="3900" actId="20577"/>
          <ac:spMkLst>
            <pc:docMk/>
            <pc:sldMk cId="2201000801" sldId="1209"/>
            <ac:spMk id="6" creationId="{8EB49390-AA73-4198-A12A-E5B1D73E29CF}"/>
          </ac:spMkLst>
        </pc:spChg>
        <pc:spChg chg="mod">
          <ac:chgData name="Scott Kay" userId="18b610ae0a59bc4e" providerId="LiveId" clId="{DF25B277-7A77-4FBA-A2E6-91B7385F2AF3}" dt="2019-11-11T05:27:33.157" v="4029" actId="20577"/>
          <ac:spMkLst>
            <pc:docMk/>
            <pc:sldMk cId="2201000801" sldId="1209"/>
            <ac:spMk id="7" creationId="{DF2C46AD-A9B3-4DBA-A0F9-3DA84683903C}"/>
          </ac:spMkLst>
        </pc:spChg>
      </pc:sldChg>
      <pc:sldChg chg="modSp add">
        <pc:chgData name="Scott Kay" userId="18b610ae0a59bc4e" providerId="LiveId" clId="{DF25B277-7A77-4FBA-A2E6-91B7385F2AF3}" dt="2019-11-12T22:36:08.197" v="4714" actId="20577"/>
        <pc:sldMkLst>
          <pc:docMk/>
          <pc:sldMk cId="46475381" sldId="1210"/>
        </pc:sldMkLst>
        <pc:spChg chg="mod">
          <ac:chgData name="Scott Kay" userId="18b610ae0a59bc4e" providerId="LiveId" clId="{DF25B277-7A77-4FBA-A2E6-91B7385F2AF3}" dt="2019-11-11T05:19:28.586" v="3892" actId="20577"/>
          <ac:spMkLst>
            <pc:docMk/>
            <pc:sldMk cId="46475381" sldId="1210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2T22:36:08.197" v="4714" actId="20577"/>
          <ac:spMkLst>
            <pc:docMk/>
            <pc:sldMk cId="46475381" sldId="1210"/>
            <ac:spMk id="6" creationId="{C544E279-6A30-4470-9ED6-EF7523362EB2}"/>
          </ac:spMkLst>
        </pc:spChg>
        <pc:spChg chg="mod">
          <ac:chgData name="Scott Kay" userId="18b610ae0a59bc4e" providerId="LiveId" clId="{DF25B277-7A77-4FBA-A2E6-91B7385F2AF3}" dt="2019-11-11T05:27:04.730" v="3978" actId="20577"/>
          <ac:spMkLst>
            <pc:docMk/>
            <pc:sldMk cId="46475381" sldId="1210"/>
            <ac:spMk id="7" creationId="{DF2C46AD-A9B3-4DBA-A0F9-3DA84683903C}"/>
          </ac:spMkLst>
        </pc:spChg>
      </pc:sldChg>
      <pc:sldChg chg="addSp delSp modSp add">
        <pc:chgData name="Scott Kay" userId="18b610ae0a59bc4e" providerId="LiveId" clId="{DF25B277-7A77-4FBA-A2E6-91B7385F2AF3}" dt="2019-11-12T22:36:04.463" v="4712" actId="20577"/>
        <pc:sldMkLst>
          <pc:docMk/>
          <pc:sldMk cId="2507396690" sldId="1211"/>
        </pc:sldMkLst>
        <pc:spChg chg="mod">
          <ac:chgData name="Scott Kay" userId="18b610ae0a59bc4e" providerId="LiveId" clId="{DF25B277-7A77-4FBA-A2E6-91B7385F2AF3}" dt="2019-11-11T05:19:35.780" v="3898" actId="20577"/>
          <ac:spMkLst>
            <pc:docMk/>
            <pc:sldMk cId="2507396690" sldId="1211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2T22:36:04.463" v="4712" actId="20577"/>
          <ac:spMkLst>
            <pc:docMk/>
            <pc:sldMk cId="2507396690" sldId="1211"/>
            <ac:spMk id="6" creationId="{C544E279-6A30-4470-9ED6-EF7523362EB2}"/>
          </ac:spMkLst>
        </pc:spChg>
        <pc:spChg chg="add del mod">
          <ac:chgData name="Scott Kay" userId="18b610ae0a59bc4e" providerId="LiveId" clId="{DF25B277-7A77-4FBA-A2E6-91B7385F2AF3}" dt="2019-11-11T05:27:13.392" v="3985" actId="47"/>
          <ac:spMkLst>
            <pc:docMk/>
            <pc:sldMk cId="2507396690" sldId="1211"/>
            <ac:spMk id="7" creationId="{DF2C46AD-A9B3-4DBA-A0F9-3DA84683903C}"/>
          </ac:spMkLst>
        </pc:spChg>
        <pc:spChg chg="add mod">
          <ac:chgData name="Scott Kay" userId="18b610ae0a59bc4e" providerId="LiveId" clId="{DF25B277-7A77-4FBA-A2E6-91B7385F2AF3}" dt="2019-11-11T05:27:22.280" v="4007" actId="20577"/>
          <ac:spMkLst>
            <pc:docMk/>
            <pc:sldMk cId="2507396690" sldId="1211"/>
            <ac:spMk id="8" creationId="{C88D1C5F-41FD-4C30-B620-07780C80D366}"/>
          </ac:spMkLst>
        </pc:spChg>
      </pc:sldChg>
      <pc:sldChg chg="modSp add">
        <pc:chgData name="Scott Kay" userId="18b610ae0a59bc4e" providerId="LiveId" clId="{DF25B277-7A77-4FBA-A2E6-91B7385F2AF3}" dt="2019-11-11T05:27:55.371" v="4067" actId="20577"/>
        <pc:sldMkLst>
          <pc:docMk/>
          <pc:sldMk cId="2625110867" sldId="1212"/>
        </pc:sldMkLst>
        <pc:spChg chg="mod">
          <ac:chgData name="Scott Kay" userId="18b610ae0a59bc4e" providerId="LiveId" clId="{DF25B277-7A77-4FBA-A2E6-91B7385F2AF3}" dt="2019-11-11T05:19:50.629" v="3903" actId="20577"/>
          <ac:spMkLst>
            <pc:docMk/>
            <pc:sldMk cId="2625110867" sldId="1212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1T05:27:55.371" v="4067" actId="20577"/>
          <ac:spMkLst>
            <pc:docMk/>
            <pc:sldMk cId="2625110867" sldId="1212"/>
            <ac:spMk id="7" creationId="{DF2C46AD-A9B3-4DBA-A0F9-3DA84683903C}"/>
          </ac:spMkLst>
        </pc:spChg>
      </pc:sldChg>
      <pc:sldChg chg="modSp add">
        <pc:chgData name="Scott Kay" userId="18b610ae0a59bc4e" providerId="LiveId" clId="{DF25B277-7A77-4FBA-A2E6-91B7385F2AF3}" dt="2019-11-11T05:20:57.352" v="3927" actId="20577"/>
        <pc:sldMkLst>
          <pc:docMk/>
          <pc:sldMk cId="2308115941" sldId="1213"/>
        </pc:sldMkLst>
        <pc:spChg chg="mod">
          <ac:chgData name="Scott Kay" userId="18b610ae0a59bc4e" providerId="LiveId" clId="{DF25B277-7A77-4FBA-A2E6-91B7385F2AF3}" dt="2019-11-11T05:20:54.124" v="3921" actId="20577"/>
          <ac:spMkLst>
            <pc:docMk/>
            <pc:sldMk cId="2308115941" sldId="1213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1T05:20:57.352" v="3927" actId="20577"/>
          <ac:spMkLst>
            <pc:docMk/>
            <pc:sldMk cId="2308115941" sldId="1213"/>
            <ac:spMk id="7" creationId="{DF2C46AD-A9B3-4DBA-A0F9-3DA84683903C}"/>
          </ac:spMkLst>
        </pc:spChg>
      </pc:sldChg>
      <pc:sldChg chg="modSp add">
        <pc:chgData name="Scott Kay" userId="18b610ae0a59bc4e" providerId="LiveId" clId="{DF25B277-7A77-4FBA-A2E6-91B7385F2AF3}" dt="2019-11-11T05:21:19.459" v="3934" actId="20577"/>
        <pc:sldMkLst>
          <pc:docMk/>
          <pc:sldMk cId="684898883" sldId="1214"/>
        </pc:sldMkLst>
        <pc:spChg chg="mod">
          <ac:chgData name="Scott Kay" userId="18b610ae0a59bc4e" providerId="LiveId" clId="{DF25B277-7A77-4FBA-A2E6-91B7385F2AF3}" dt="2019-11-11T05:21:17.779" v="3930" actId="20577"/>
          <ac:spMkLst>
            <pc:docMk/>
            <pc:sldMk cId="684898883" sldId="1214"/>
            <ac:spMk id="5" creationId="{77FA0F04-358B-4FFA-AE79-4CE52748D6CF}"/>
          </ac:spMkLst>
        </pc:spChg>
        <pc:spChg chg="mod">
          <ac:chgData name="Scott Kay" userId="18b610ae0a59bc4e" providerId="LiveId" clId="{DF25B277-7A77-4FBA-A2E6-91B7385F2AF3}" dt="2019-11-11T05:21:19.459" v="3934" actId="20577"/>
          <ac:spMkLst>
            <pc:docMk/>
            <pc:sldMk cId="684898883" sldId="1214"/>
            <ac:spMk id="7" creationId="{DF2C46AD-A9B3-4DBA-A0F9-3DA84683903C}"/>
          </ac:spMkLst>
        </pc:spChg>
      </pc:sldChg>
      <pc:sldChg chg="modSp add">
        <pc:chgData name="Scott Kay" userId="18b610ae0a59bc4e" providerId="LiveId" clId="{DF25B277-7A77-4FBA-A2E6-91B7385F2AF3}" dt="2019-11-11T05:21:24.259" v="3937" actId="20577"/>
        <pc:sldMkLst>
          <pc:docMk/>
          <pc:sldMk cId="1003098199" sldId="1215"/>
        </pc:sldMkLst>
        <pc:spChg chg="mod">
          <ac:chgData name="Scott Kay" userId="18b610ae0a59bc4e" providerId="LiveId" clId="{DF25B277-7A77-4FBA-A2E6-91B7385F2AF3}" dt="2019-11-11T05:21:24.259" v="3937" actId="20577"/>
          <ac:spMkLst>
            <pc:docMk/>
            <pc:sldMk cId="1003098199" sldId="1215"/>
            <ac:spMk id="5" creationId="{77FA0F04-358B-4FFA-AE79-4CE52748D6CF}"/>
          </ac:spMkLst>
        </pc:spChg>
      </pc:sldChg>
      <pc:sldChg chg="modSp add del">
        <pc:chgData name="Scott Kay" userId="18b610ae0a59bc4e" providerId="LiveId" clId="{DF25B277-7A77-4FBA-A2E6-91B7385F2AF3}" dt="2019-11-11T05:42:03.289" v="4290" actId="2696"/>
        <pc:sldMkLst>
          <pc:docMk/>
          <pc:sldMk cId="1349190093" sldId="1216"/>
        </pc:sldMkLst>
        <pc:spChg chg="mod">
          <ac:chgData name="Scott Kay" userId="18b610ae0a59bc4e" providerId="LiveId" clId="{DF25B277-7A77-4FBA-A2E6-91B7385F2AF3}" dt="2019-11-11T05:41:28.537" v="4275" actId="20577"/>
          <ac:spMkLst>
            <pc:docMk/>
            <pc:sldMk cId="1349190093" sldId="1216"/>
            <ac:spMk id="5" creationId="{77FA0F04-358B-4FFA-AE79-4CE52748D6CF}"/>
          </ac:spMkLst>
        </pc:spChg>
      </pc:sldChg>
      <pc:sldChg chg="addSp delSp modSp add ord">
        <pc:chgData name="Scott Kay" userId="18b610ae0a59bc4e" providerId="LiveId" clId="{DF25B277-7A77-4FBA-A2E6-91B7385F2AF3}" dt="2019-11-12T05:55:46.051" v="4333" actId="478"/>
        <pc:sldMkLst>
          <pc:docMk/>
          <pc:sldMk cId="3459074955" sldId="1217"/>
        </pc:sldMkLst>
        <pc:spChg chg="mod">
          <ac:chgData name="Scott Kay" userId="18b610ae0a59bc4e" providerId="LiveId" clId="{DF25B277-7A77-4FBA-A2E6-91B7385F2AF3}" dt="2019-11-12T05:50:32.201" v="4325" actId="12789"/>
          <ac:spMkLst>
            <pc:docMk/>
            <pc:sldMk cId="3459074955" sldId="1217"/>
            <ac:spMk id="5" creationId="{77FA0F04-358B-4FFA-AE79-4CE52748D6CF}"/>
          </ac:spMkLst>
        </pc:spChg>
        <pc:picChg chg="add del mod">
          <ac:chgData name="Scott Kay" userId="18b610ae0a59bc4e" providerId="LiveId" clId="{DF25B277-7A77-4FBA-A2E6-91B7385F2AF3}" dt="2019-11-12T05:55:46.051" v="4333" actId="478"/>
          <ac:picMkLst>
            <pc:docMk/>
            <pc:sldMk cId="3459074955" sldId="1217"/>
            <ac:picMk id="2050" creationId="{E68026BA-6174-4581-8B70-C56E101EA430}"/>
          </ac:picMkLst>
        </pc:picChg>
      </pc:sldChg>
      <pc:sldChg chg="addSp delSp modSp add del">
        <pc:chgData name="Scott Kay" userId="18b610ae0a59bc4e" providerId="LiveId" clId="{DF25B277-7A77-4FBA-A2E6-91B7385F2AF3}" dt="2019-11-12T05:55:45.105" v="4332" actId="2696"/>
        <pc:sldMkLst>
          <pc:docMk/>
          <pc:sldMk cId="3754386334" sldId="1218"/>
        </pc:sldMkLst>
        <pc:graphicFrameChg chg="add del mod">
          <ac:chgData name="Scott Kay" userId="18b610ae0a59bc4e" providerId="LiveId" clId="{DF25B277-7A77-4FBA-A2E6-91B7385F2AF3}" dt="2019-11-12T05:53:38.425" v="4330" actId="478"/>
          <ac:graphicFrameMkLst>
            <pc:docMk/>
            <pc:sldMk cId="3754386334" sldId="1218"/>
            <ac:graphicFrameMk id="4" creationId="{F780003C-B8F9-424C-A773-F51F76DCB183}"/>
          </ac:graphicFrameMkLst>
        </pc:graphicFrameChg>
      </pc:sldChg>
      <pc:sldChg chg="delSp modSp add">
        <pc:chgData name="Scott Kay" userId="18b610ae0a59bc4e" providerId="LiveId" clId="{DF25B277-7A77-4FBA-A2E6-91B7385F2AF3}" dt="2019-11-12T05:56:21.897" v="4339" actId="12789"/>
        <pc:sldMkLst>
          <pc:docMk/>
          <pc:sldMk cId="1862733540" sldId="1219"/>
        </pc:sldMkLst>
        <pc:spChg chg="del">
          <ac:chgData name="Scott Kay" userId="18b610ae0a59bc4e" providerId="LiveId" clId="{DF25B277-7A77-4FBA-A2E6-91B7385F2AF3}" dt="2019-11-12T05:56:16.682" v="4337" actId="478"/>
          <ac:spMkLst>
            <pc:docMk/>
            <pc:sldMk cId="1862733540" sldId="1219"/>
            <ac:spMk id="5" creationId="{77FA0F04-358B-4FFA-AE79-4CE52748D6CF}"/>
          </ac:spMkLst>
        </pc:spChg>
        <pc:picChg chg="mod">
          <ac:chgData name="Scott Kay" userId="18b610ae0a59bc4e" providerId="LiveId" clId="{DF25B277-7A77-4FBA-A2E6-91B7385F2AF3}" dt="2019-11-12T05:56:21.897" v="4339" actId="12789"/>
          <ac:picMkLst>
            <pc:docMk/>
            <pc:sldMk cId="1862733540" sldId="1219"/>
            <ac:picMk id="2050" creationId="{E68026BA-6174-4581-8B70-C56E101EA430}"/>
          </ac:picMkLst>
        </pc:picChg>
      </pc:sldChg>
      <pc:sldChg chg="addSp delSp modSp add">
        <pc:chgData name="Scott Kay" userId="18b610ae0a59bc4e" providerId="LiveId" clId="{DF25B277-7A77-4FBA-A2E6-91B7385F2AF3}" dt="2019-11-12T05:56:04.085" v="4336"/>
        <pc:sldMkLst>
          <pc:docMk/>
          <pc:sldMk cId="3184464742" sldId="1220"/>
        </pc:sldMkLst>
        <pc:spChg chg="del">
          <ac:chgData name="Scott Kay" userId="18b610ae0a59bc4e" providerId="LiveId" clId="{DF25B277-7A77-4FBA-A2E6-91B7385F2AF3}" dt="2019-11-12T05:55:52.066" v="4335" actId="478"/>
          <ac:spMkLst>
            <pc:docMk/>
            <pc:sldMk cId="3184464742" sldId="1220"/>
            <ac:spMk id="5" creationId="{77FA0F04-358B-4FFA-AE79-4CE52748D6CF}"/>
          </ac:spMkLst>
        </pc:spChg>
        <pc:picChg chg="add mod">
          <ac:chgData name="Scott Kay" userId="18b610ae0a59bc4e" providerId="LiveId" clId="{DF25B277-7A77-4FBA-A2E6-91B7385F2AF3}" dt="2019-11-12T05:56:04.085" v="4336"/>
          <ac:picMkLst>
            <pc:docMk/>
            <pc:sldMk cId="3184464742" sldId="1220"/>
            <ac:picMk id="3" creationId="{0C010328-D1A1-43D0-8255-87D650B4B641}"/>
          </ac:picMkLst>
        </pc:picChg>
      </pc:sldChg>
      <pc:sldChg chg="addSp delSp modSp add">
        <pc:chgData name="Scott Kay" userId="18b610ae0a59bc4e" providerId="LiveId" clId="{DF25B277-7A77-4FBA-A2E6-91B7385F2AF3}" dt="2019-11-12T22:34:03.412" v="4708" actId="478"/>
        <pc:sldMkLst>
          <pc:docMk/>
          <pc:sldMk cId="2839153059" sldId="1221"/>
        </pc:sldMkLst>
        <pc:spChg chg="del">
          <ac:chgData name="Scott Kay" userId="18b610ae0a59bc4e" providerId="LiveId" clId="{DF25B277-7A77-4FBA-A2E6-91B7385F2AF3}" dt="2019-11-12T05:59:43.610" v="4415" actId="478"/>
          <ac:spMkLst>
            <pc:docMk/>
            <pc:sldMk cId="2839153059" sldId="1221"/>
            <ac:spMk id="2" creationId="{3AE191DC-2219-4896-9836-819054875F3C}"/>
          </ac:spMkLst>
        </pc:spChg>
        <pc:spChg chg="add del mod">
          <ac:chgData name="Scott Kay" userId="18b610ae0a59bc4e" providerId="LiveId" clId="{DF25B277-7A77-4FBA-A2E6-91B7385F2AF3}" dt="2019-11-12T22:34:03.412" v="4708" actId="478"/>
          <ac:spMkLst>
            <pc:docMk/>
            <pc:sldMk cId="2839153059" sldId="1221"/>
            <ac:spMk id="2" creationId="{E513F1B5-0C54-4DCC-A763-9DDB85FCA4AA}"/>
          </ac:spMkLst>
        </pc:spChg>
        <pc:spChg chg="del">
          <ac:chgData name="Scott Kay" userId="18b610ae0a59bc4e" providerId="LiveId" clId="{DF25B277-7A77-4FBA-A2E6-91B7385F2AF3}" dt="2019-11-12T05:59:43.610" v="4415" actId="478"/>
          <ac:spMkLst>
            <pc:docMk/>
            <pc:sldMk cId="2839153059" sldId="1221"/>
            <ac:spMk id="3" creationId="{6A3525E4-E475-4EE5-9D48-AD26E46FDC3C}"/>
          </ac:spMkLst>
        </pc:spChg>
        <pc:spChg chg="mod">
          <ac:chgData name="Scott Kay" userId="18b610ae0a59bc4e" providerId="LiveId" clId="{DF25B277-7A77-4FBA-A2E6-91B7385F2AF3}" dt="2019-11-12T05:59:39.706" v="4414" actId="20577"/>
          <ac:spMkLst>
            <pc:docMk/>
            <pc:sldMk cId="2839153059" sldId="1221"/>
            <ac:spMk id="7" creationId="{CFF52393-7F62-43F1-9200-DF103F9877C6}"/>
          </ac:spMkLst>
        </pc:spChg>
        <pc:spChg chg="del">
          <ac:chgData name="Scott Kay" userId="18b610ae0a59bc4e" providerId="LiveId" clId="{DF25B277-7A77-4FBA-A2E6-91B7385F2AF3}" dt="2019-11-12T05:59:43.610" v="4415" actId="478"/>
          <ac:spMkLst>
            <pc:docMk/>
            <pc:sldMk cId="2839153059" sldId="1221"/>
            <ac:spMk id="14" creationId="{0F3B0DDE-3B36-4404-95D1-FB69D22B74A0}"/>
          </ac:spMkLst>
        </pc:spChg>
        <pc:spChg chg="del">
          <ac:chgData name="Scott Kay" userId="18b610ae0a59bc4e" providerId="LiveId" clId="{DF25B277-7A77-4FBA-A2E6-91B7385F2AF3}" dt="2019-11-12T05:59:43.610" v="4415" actId="478"/>
          <ac:spMkLst>
            <pc:docMk/>
            <pc:sldMk cId="2839153059" sldId="1221"/>
            <ac:spMk id="15" creationId="{57DCD581-2445-4930-A3EB-185DF56A0B5F}"/>
          </ac:spMkLst>
        </pc:spChg>
        <pc:spChg chg="del">
          <ac:chgData name="Scott Kay" userId="18b610ae0a59bc4e" providerId="LiveId" clId="{DF25B277-7A77-4FBA-A2E6-91B7385F2AF3}" dt="2019-11-12T05:59:43.610" v="4415" actId="478"/>
          <ac:spMkLst>
            <pc:docMk/>
            <pc:sldMk cId="2839153059" sldId="1221"/>
            <ac:spMk id="16" creationId="{F3A83D84-4A0B-4004-A802-F9C51072F1F9}"/>
          </ac:spMkLst>
        </pc:spChg>
        <pc:spChg chg="del">
          <ac:chgData name="Scott Kay" userId="18b610ae0a59bc4e" providerId="LiveId" clId="{DF25B277-7A77-4FBA-A2E6-91B7385F2AF3}" dt="2019-11-12T05:59:43.610" v="4415" actId="478"/>
          <ac:spMkLst>
            <pc:docMk/>
            <pc:sldMk cId="2839153059" sldId="1221"/>
            <ac:spMk id="17" creationId="{9989D62B-51BD-4D1E-91B7-03B8F89E703F}"/>
          </ac:spMkLst>
        </pc:spChg>
        <pc:spChg chg="del">
          <ac:chgData name="Scott Kay" userId="18b610ae0a59bc4e" providerId="LiveId" clId="{DF25B277-7A77-4FBA-A2E6-91B7385F2AF3}" dt="2019-11-12T05:59:43.610" v="4415" actId="478"/>
          <ac:spMkLst>
            <pc:docMk/>
            <pc:sldMk cId="2839153059" sldId="1221"/>
            <ac:spMk id="18" creationId="{DA2E4675-9963-42B9-89AF-C797CB85DE08}"/>
          </ac:spMkLst>
        </pc:spChg>
        <pc:spChg chg="del">
          <ac:chgData name="Scott Kay" userId="18b610ae0a59bc4e" providerId="LiveId" clId="{DF25B277-7A77-4FBA-A2E6-91B7385F2AF3}" dt="2019-11-12T05:59:43.610" v="4415" actId="478"/>
          <ac:spMkLst>
            <pc:docMk/>
            <pc:sldMk cId="2839153059" sldId="1221"/>
            <ac:spMk id="20" creationId="{57C0FADE-616E-41A2-B2EF-7223584DE291}"/>
          </ac:spMkLst>
        </pc:spChg>
        <pc:spChg chg="del">
          <ac:chgData name="Scott Kay" userId="18b610ae0a59bc4e" providerId="LiveId" clId="{DF25B277-7A77-4FBA-A2E6-91B7385F2AF3}" dt="2019-11-12T05:59:45.182" v="4416" actId="478"/>
          <ac:spMkLst>
            <pc:docMk/>
            <pc:sldMk cId="2839153059" sldId="1221"/>
            <ac:spMk id="21" creationId="{A9F8BD19-BCA2-40DD-BC08-3F7E8E49485F}"/>
          </ac:spMkLst>
        </pc:spChg>
        <pc:picChg chg="add mod">
          <ac:chgData name="Scott Kay" userId="18b610ae0a59bc4e" providerId="LiveId" clId="{DF25B277-7A77-4FBA-A2E6-91B7385F2AF3}" dt="2019-11-12T06:00:11.192" v="4444" actId="1036"/>
          <ac:picMkLst>
            <pc:docMk/>
            <pc:sldMk cId="2839153059" sldId="1221"/>
            <ac:picMk id="19" creationId="{96F11142-EBC5-42FA-BA80-5DC0128DE117}"/>
          </ac:picMkLst>
        </pc:picChg>
        <pc:picChg chg="add mod">
          <ac:chgData name="Scott Kay" userId="18b610ae0a59bc4e" providerId="LiveId" clId="{DF25B277-7A77-4FBA-A2E6-91B7385F2AF3}" dt="2019-11-12T22:34:01.538" v="4707" actId="1036"/>
          <ac:picMkLst>
            <pc:docMk/>
            <pc:sldMk cId="2839153059" sldId="1221"/>
            <ac:picMk id="22" creationId="{C13DFCB5-8FD3-4A8D-9363-0CC932E7FE5E}"/>
          </ac:picMkLst>
        </pc:picChg>
        <pc:picChg chg="del">
          <ac:chgData name="Scott Kay" userId="18b610ae0a59bc4e" providerId="LiveId" clId="{DF25B277-7A77-4FBA-A2E6-91B7385F2AF3}" dt="2019-11-12T05:59:43.610" v="4415" actId="478"/>
          <ac:picMkLst>
            <pc:docMk/>
            <pc:sldMk cId="2839153059" sldId="1221"/>
            <ac:picMk id="28674" creationId="{AFC021CE-37D1-4F9C-A17E-C34D9F05156B}"/>
          </ac:picMkLst>
        </pc:picChg>
        <pc:picChg chg="del">
          <ac:chgData name="Scott Kay" userId="18b610ae0a59bc4e" providerId="LiveId" clId="{DF25B277-7A77-4FBA-A2E6-91B7385F2AF3}" dt="2019-11-12T05:59:43.610" v="4415" actId="478"/>
          <ac:picMkLst>
            <pc:docMk/>
            <pc:sldMk cId="2839153059" sldId="1221"/>
            <ac:picMk id="28678" creationId="{FC90A655-404F-4CE5-ACFD-E45C7AB5DC12}"/>
          </ac:picMkLst>
        </pc:picChg>
      </pc:sldChg>
      <pc:sldChg chg="addSp delSp modSp add">
        <pc:chgData name="Scott Kay" userId="18b610ae0a59bc4e" providerId="LiveId" clId="{DF25B277-7A77-4FBA-A2E6-91B7385F2AF3}" dt="2019-11-12T06:03:33.977" v="4504" actId="12789"/>
        <pc:sldMkLst>
          <pc:docMk/>
          <pc:sldMk cId="1786027809" sldId="1222"/>
        </pc:sldMkLst>
        <pc:spChg chg="del">
          <ac:chgData name="Scott Kay" userId="18b610ae0a59bc4e" providerId="LiveId" clId="{DF25B277-7A77-4FBA-A2E6-91B7385F2AF3}" dt="2019-11-12T06:03:21.646" v="4497" actId="478"/>
          <ac:spMkLst>
            <pc:docMk/>
            <pc:sldMk cId="1786027809" sldId="1222"/>
            <ac:spMk id="2" creationId="{C6833F72-E636-41EC-90AC-ABC054C51EAC}"/>
          </ac:spMkLst>
        </pc:spChg>
        <pc:spChg chg="del">
          <ac:chgData name="Scott Kay" userId="18b610ae0a59bc4e" providerId="LiveId" clId="{DF25B277-7A77-4FBA-A2E6-91B7385F2AF3}" dt="2019-11-12T06:03:21.646" v="4497" actId="478"/>
          <ac:spMkLst>
            <pc:docMk/>
            <pc:sldMk cId="1786027809" sldId="1222"/>
            <ac:spMk id="3" creationId="{083EF12A-96A5-4563-8766-45B5A3829D27}"/>
          </ac:spMkLst>
        </pc:spChg>
        <pc:picChg chg="add mod">
          <ac:chgData name="Scott Kay" userId="18b610ae0a59bc4e" providerId="LiveId" clId="{DF25B277-7A77-4FBA-A2E6-91B7385F2AF3}" dt="2019-11-12T06:03:33.977" v="4504" actId="12789"/>
          <ac:picMkLst>
            <pc:docMk/>
            <pc:sldMk cId="1786027809" sldId="1222"/>
            <ac:picMk id="3074" creationId="{E691D622-C56E-4D1F-AF92-9B55177B1F98}"/>
          </ac:picMkLst>
        </pc:picChg>
      </pc:sldChg>
      <pc:sldChg chg="add del">
        <pc:chgData name="Scott Kay" userId="18b610ae0a59bc4e" providerId="LiveId" clId="{DF25B277-7A77-4FBA-A2E6-91B7385F2AF3}" dt="2019-11-12T06:00:19.861" v="4446" actId="2696"/>
        <pc:sldMkLst>
          <pc:docMk/>
          <pc:sldMk cId="3370879964" sldId="1222"/>
        </pc:sldMkLst>
      </pc:sldChg>
      <pc:sldChg chg="addSp delSp modSp add ord">
        <pc:chgData name="Scott Kay" userId="18b610ae0a59bc4e" providerId="LiveId" clId="{DF25B277-7A77-4FBA-A2E6-91B7385F2AF3}" dt="2019-11-12T06:06:40.405" v="4563"/>
        <pc:sldMkLst>
          <pc:docMk/>
          <pc:sldMk cId="2177136633" sldId="1223"/>
        </pc:sldMkLst>
        <pc:picChg chg="del">
          <ac:chgData name="Scott Kay" userId="18b610ae0a59bc4e" providerId="LiveId" clId="{DF25B277-7A77-4FBA-A2E6-91B7385F2AF3}" dt="2019-11-12T06:04:19.460" v="4506" actId="478"/>
          <ac:picMkLst>
            <pc:docMk/>
            <pc:sldMk cId="2177136633" sldId="1223"/>
            <ac:picMk id="3074" creationId="{E691D622-C56E-4D1F-AF92-9B55177B1F98}"/>
          </ac:picMkLst>
        </pc:picChg>
        <pc:picChg chg="add mod">
          <ac:chgData name="Scott Kay" userId="18b610ae0a59bc4e" providerId="LiveId" clId="{DF25B277-7A77-4FBA-A2E6-91B7385F2AF3}" dt="2019-11-12T06:04:29.555" v="4510" actId="12789"/>
          <ac:picMkLst>
            <pc:docMk/>
            <pc:sldMk cId="2177136633" sldId="1223"/>
            <ac:picMk id="6146" creationId="{E3757873-8C45-437C-84EC-57614523EB6B}"/>
          </ac:picMkLst>
        </pc:picChg>
      </pc:sldChg>
      <pc:sldChg chg="addSp delSp modSp add">
        <pc:chgData name="Scott Kay" userId="18b610ae0a59bc4e" providerId="LiveId" clId="{DF25B277-7A77-4FBA-A2E6-91B7385F2AF3}" dt="2019-11-12T06:11:39.516" v="4577" actId="12789"/>
        <pc:sldMkLst>
          <pc:docMk/>
          <pc:sldMk cId="297699866" sldId="1224"/>
        </pc:sldMkLst>
        <pc:spChg chg="del">
          <ac:chgData name="Scott Kay" userId="18b610ae0a59bc4e" providerId="LiveId" clId="{DF25B277-7A77-4FBA-A2E6-91B7385F2AF3}" dt="2019-11-12T06:11:30.618" v="4574" actId="478"/>
          <ac:spMkLst>
            <pc:docMk/>
            <pc:sldMk cId="297699866" sldId="1224"/>
            <ac:spMk id="2" creationId="{22A362AF-5F57-4AEA-A90D-74BA63295936}"/>
          </ac:spMkLst>
        </pc:spChg>
        <pc:spChg chg="del">
          <ac:chgData name="Scott Kay" userId="18b610ae0a59bc4e" providerId="LiveId" clId="{DF25B277-7A77-4FBA-A2E6-91B7385F2AF3}" dt="2019-11-12T06:11:27.568" v="4573"/>
          <ac:spMkLst>
            <pc:docMk/>
            <pc:sldMk cId="297699866" sldId="1224"/>
            <ac:spMk id="3" creationId="{4F1378DA-6F02-4790-A7CF-AE3BEEFCFED6}"/>
          </ac:spMkLst>
        </pc:spChg>
        <pc:picChg chg="add mod">
          <ac:chgData name="Scott Kay" userId="18b610ae0a59bc4e" providerId="LiveId" clId="{DF25B277-7A77-4FBA-A2E6-91B7385F2AF3}" dt="2019-11-12T06:11:39.516" v="4577" actId="12789"/>
          <ac:picMkLst>
            <pc:docMk/>
            <pc:sldMk cId="297699866" sldId="1224"/>
            <ac:picMk id="5" creationId="{056EB045-1B05-4E11-A9A1-33955306DD61}"/>
          </ac:picMkLst>
        </pc:picChg>
      </pc:sldChg>
      <pc:sldChg chg="modSp add del">
        <pc:chgData name="Scott Kay" userId="18b610ae0a59bc4e" providerId="LiveId" clId="{DF25B277-7A77-4FBA-A2E6-91B7385F2AF3}" dt="2019-11-12T06:06:04.358" v="4562" actId="2696"/>
        <pc:sldMkLst>
          <pc:docMk/>
          <pc:sldMk cId="692715079" sldId="1224"/>
        </pc:sldMkLst>
        <pc:spChg chg="mod">
          <ac:chgData name="Scott Kay" userId="18b610ae0a59bc4e" providerId="LiveId" clId="{DF25B277-7A77-4FBA-A2E6-91B7385F2AF3}" dt="2019-11-12T06:06:01.335" v="4561" actId="20577"/>
          <ac:spMkLst>
            <pc:docMk/>
            <pc:sldMk cId="692715079" sldId="1224"/>
            <ac:spMk id="10" creationId="{88D7AAAE-145B-4CA8-9EDF-3A945D381A8D}"/>
          </ac:spMkLst>
        </pc:spChg>
      </pc:sldChg>
      <pc:sldChg chg="add del setBg">
        <pc:chgData name="Scott Kay" userId="18b610ae0a59bc4e" providerId="LiveId" clId="{DF25B277-7A77-4FBA-A2E6-91B7385F2AF3}" dt="2019-11-12T06:05:57.307" v="4557"/>
        <pc:sldMkLst>
          <pc:docMk/>
          <pc:sldMk cId="1109915445" sldId="1224"/>
        </pc:sldMkLst>
      </pc:sldChg>
      <pc:sldChg chg="addSp delSp modSp add">
        <pc:chgData name="Scott Kay" userId="18b610ae0a59bc4e" providerId="LiveId" clId="{DF25B277-7A77-4FBA-A2E6-91B7385F2AF3}" dt="2019-11-12T06:14:22.814" v="4585" actId="12789"/>
        <pc:sldMkLst>
          <pc:docMk/>
          <pc:sldMk cId="1591984062" sldId="1225"/>
        </pc:sldMkLst>
        <pc:spChg chg="del">
          <ac:chgData name="Scott Kay" userId="18b610ae0a59bc4e" providerId="LiveId" clId="{DF25B277-7A77-4FBA-A2E6-91B7385F2AF3}" dt="2019-11-12T06:14:12.003" v="4579" actId="478"/>
          <ac:spMkLst>
            <pc:docMk/>
            <pc:sldMk cId="1591984062" sldId="1225"/>
            <ac:spMk id="2" creationId="{94060626-407B-4F70-9D42-7AF134F87D0D}"/>
          </ac:spMkLst>
        </pc:spChg>
        <pc:spChg chg="del">
          <ac:chgData name="Scott Kay" userId="18b610ae0a59bc4e" providerId="LiveId" clId="{DF25B277-7A77-4FBA-A2E6-91B7385F2AF3}" dt="2019-11-12T06:14:12.003" v="4579" actId="478"/>
          <ac:spMkLst>
            <pc:docMk/>
            <pc:sldMk cId="1591984062" sldId="1225"/>
            <ac:spMk id="3" creationId="{AE5D72E6-6AA0-4BFC-A490-A9308EEE6A64}"/>
          </ac:spMkLst>
        </pc:spChg>
        <pc:picChg chg="add mod">
          <ac:chgData name="Scott Kay" userId="18b610ae0a59bc4e" providerId="LiveId" clId="{DF25B277-7A77-4FBA-A2E6-91B7385F2AF3}" dt="2019-11-12T06:14:22.814" v="4585" actId="12789"/>
          <ac:picMkLst>
            <pc:docMk/>
            <pc:sldMk cId="1591984062" sldId="1225"/>
            <ac:picMk id="7170" creationId="{85BCDD6C-3305-4FF5-91D3-6BDD60EA273F}"/>
          </ac:picMkLst>
        </pc:picChg>
      </pc:sldChg>
      <pc:sldChg chg="modSp add">
        <pc:chgData name="Scott Kay" userId="18b610ae0a59bc4e" providerId="LiveId" clId="{DF25B277-7A77-4FBA-A2E6-91B7385F2AF3}" dt="2019-11-12T06:16:08.687" v="4618" actId="20577"/>
        <pc:sldMkLst>
          <pc:docMk/>
          <pc:sldMk cId="275828526" sldId="1226"/>
        </pc:sldMkLst>
        <pc:spChg chg="mod">
          <ac:chgData name="Scott Kay" userId="18b610ae0a59bc4e" providerId="LiveId" clId="{DF25B277-7A77-4FBA-A2E6-91B7385F2AF3}" dt="2019-11-12T06:16:08.687" v="4618" actId="20577"/>
          <ac:spMkLst>
            <pc:docMk/>
            <pc:sldMk cId="275828526" sldId="1226"/>
            <ac:spMk id="3" creationId="{6BFDCBE8-4E1B-4FA0-9011-9038CF82E37C}"/>
          </ac:spMkLst>
        </pc:spChg>
      </pc:sldChg>
      <pc:sldChg chg="modSp add">
        <pc:chgData name="Scott Kay" userId="18b610ae0a59bc4e" providerId="LiveId" clId="{DF25B277-7A77-4FBA-A2E6-91B7385F2AF3}" dt="2019-11-12T22:38:32.949" v="4789" actId="20577"/>
        <pc:sldMkLst>
          <pc:docMk/>
          <pc:sldMk cId="1160343751" sldId="1227"/>
        </pc:sldMkLst>
        <pc:spChg chg="mod">
          <ac:chgData name="Scott Kay" userId="18b610ae0a59bc4e" providerId="LiveId" clId="{DF25B277-7A77-4FBA-A2E6-91B7385F2AF3}" dt="2019-11-12T22:38:32.949" v="4789" actId="20577"/>
          <ac:spMkLst>
            <pc:docMk/>
            <pc:sldMk cId="1160343751" sldId="1227"/>
            <ac:spMk id="3" creationId="{5C6FA07F-8AAA-47F3-B528-7521090928B7}"/>
          </ac:spMkLst>
        </pc:spChg>
      </pc:sldChg>
      <pc:sldChg chg="modSp add">
        <pc:chgData name="Scott Kay" userId="18b610ae0a59bc4e" providerId="LiveId" clId="{DF25B277-7A77-4FBA-A2E6-91B7385F2AF3}" dt="2019-11-12T22:39:15.878" v="4887" actId="20577"/>
        <pc:sldMkLst>
          <pc:docMk/>
          <pc:sldMk cId="1989264495" sldId="1228"/>
        </pc:sldMkLst>
        <pc:spChg chg="mod">
          <ac:chgData name="Scott Kay" userId="18b610ae0a59bc4e" providerId="LiveId" clId="{DF25B277-7A77-4FBA-A2E6-91B7385F2AF3}" dt="2019-11-12T22:39:15.878" v="4887" actId="20577"/>
          <ac:spMkLst>
            <pc:docMk/>
            <pc:sldMk cId="1989264495" sldId="1228"/>
            <ac:spMk id="3" creationId="{D22492A1-0CE0-4F97-AB7B-3416AFB80A97}"/>
          </ac:spMkLst>
        </pc:spChg>
      </pc:sldChg>
      <pc:sldMasterChg chg="addSp delSp setBg modSldLayout">
        <pc:chgData name="Scott Kay" userId="18b610ae0a59bc4e" providerId="LiveId" clId="{DF25B277-7A77-4FBA-A2E6-91B7385F2AF3}" dt="2019-11-12T05:21:28.647" v="4318"/>
        <pc:sldMasterMkLst>
          <pc:docMk/>
          <pc:sldMasterMk cId="2436921944" sldId="2147483648"/>
        </pc:sldMasterMkLst>
        <pc:picChg chg="add del">
          <ac:chgData name="Scott Kay" userId="18b610ae0a59bc4e" providerId="LiveId" clId="{DF25B277-7A77-4FBA-A2E6-91B7385F2AF3}" dt="2019-11-12T05:21:28.647" v="4318"/>
          <ac:picMkLst>
            <pc:docMk/>
            <pc:sldMasterMk cId="2436921944" sldId="2147483648"/>
            <ac:picMk id="1026" creationId="{AD4E384B-16D0-4FF5-8A47-C453163297DB}"/>
          </ac:picMkLst>
        </pc:picChg>
        <pc:sldLayoutChg chg="setBg">
          <pc:chgData name="Scott Kay" userId="18b610ae0a59bc4e" providerId="LiveId" clId="{DF25B277-7A77-4FBA-A2E6-91B7385F2AF3}" dt="2019-11-05T03:57:18.577" v="6"/>
          <pc:sldLayoutMkLst>
            <pc:docMk/>
            <pc:sldMasterMk cId="2436921944" sldId="2147483648"/>
            <pc:sldLayoutMk cId="402272372" sldId="2147483649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1023257507" sldId="2147483650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3104046369" sldId="2147483651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2718032567" sldId="2147483652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1994533103" sldId="2147483653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2239234712" sldId="2147483654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2186601826" sldId="2147483655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3459172408" sldId="2147483656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587026402" sldId="2147483657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1851848318" sldId="2147483658"/>
          </pc:sldLayoutMkLst>
        </pc:sldLayoutChg>
        <pc:sldLayoutChg chg="setBg">
          <pc:chgData name="Scott Kay" userId="18b610ae0a59bc4e" providerId="LiveId" clId="{DF25B277-7A77-4FBA-A2E6-91B7385F2AF3}" dt="2019-11-05T03:57:19.293" v="7"/>
          <pc:sldLayoutMkLst>
            <pc:docMk/>
            <pc:sldMasterMk cId="2436921944" sldId="2147483648"/>
            <pc:sldLayoutMk cId="2353443369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71AD-5EB3-4A12-903B-F7528DD29D4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A07-AB31-48D1-BB73-C30E2BF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5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2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68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7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33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4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74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01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7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7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8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2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61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6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6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62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9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2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00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8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19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9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334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7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58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02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7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97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9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85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45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97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2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1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6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63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2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97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69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92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505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31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48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23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80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16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80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5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19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23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283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07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5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3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83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36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5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6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5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10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471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182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24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64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47750"/>
            <a:ext cx="8915400" cy="39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9EACF4-866A-4B2A-809A-FE8FC4DA5C29}"/>
              </a:ext>
            </a:extLst>
          </p:cNvPr>
          <p:cNvSpPr txBox="1"/>
          <p:nvPr/>
        </p:nvSpPr>
        <p:spPr>
          <a:xfrm>
            <a:off x="381000" y="290572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Past, Present, &amp; Future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D8884-4667-454E-86AA-0373D0F4FEC2}"/>
              </a:ext>
            </a:extLst>
          </p:cNvPr>
          <p:cNvSpPr txBox="1"/>
          <p:nvPr/>
        </p:nvSpPr>
        <p:spPr>
          <a:xfrm>
            <a:off x="2286000" y="1200150"/>
            <a:ext cx="4114800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rgbClr val="ECF0F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500" dirty="0">
                <a:solidFill>
                  <a:srgbClr val="573591"/>
                </a:solidFill>
                <a:effectLst/>
              </a:rPr>
              <a:t>.NET</a:t>
            </a:r>
            <a:endParaRPr lang="en-US" sz="11500" dirty="0">
              <a:solidFill>
                <a:srgbClr val="57359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3887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D28D9D-2573-4167-94E0-BD278B6358D5}"/>
              </a:ext>
            </a:extLst>
          </p:cNvPr>
          <p:cNvSpPr txBox="1"/>
          <p:nvPr/>
        </p:nvSpPr>
        <p:spPr>
          <a:xfrm>
            <a:off x="1781175" y="1448366"/>
            <a:ext cx="579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.NET is the Microsoft XML Web services platform, which will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significantly change how people interact with applications and devices via the Web.</a:t>
            </a:r>
            <a:endParaRPr lang="en-VI" sz="105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99F5-3783-4DE0-9395-5FFFFF1E1790}"/>
              </a:ext>
            </a:extLst>
          </p:cNvPr>
          <p:cNvSpPr txBox="1"/>
          <p:nvPr/>
        </p:nvSpPr>
        <p:spPr>
          <a:xfrm>
            <a:off x="942975" y="895350"/>
            <a:ext cx="962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84DE7-E50C-41B5-91C1-0060CF7A103C}"/>
              </a:ext>
            </a:extLst>
          </p:cNvPr>
          <p:cNvSpPr txBox="1"/>
          <p:nvPr/>
        </p:nvSpPr>
        <p:spPr>
          <a:xfrm>
            <a:off x="7239000" y="3071902"/>
            <a:ext cx="962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D28D9D-2573-4167-94E0-BD278B6358D5}"/>
              </a:ext>
            </a:extLst>
          </p:cNvPr>
          <p:cNvSpPr txBox="1"/>
          <p:nvPr/>
        </p:nvSpPr>
        <p:spPr>
          <a:xfrm>
            <a:off x="1781175" y="1448366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.NET Framework itself is a new platform designed from the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ground up to target the Internet.</a:t>
            </a:r>
            <a:endParaRPr lang="en-VI" sz="105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99F5-3783-4DE0-9395-5FFFFF1E1790}"/>
              </a:ext>
            </a:extLst>
          </p:cNvPr>
          <p:cNvSpPr txBox="1"/>
          <p:nvPr/>
        </p:nvSpPr>
        <p:spPr>
          <a:xfrm>
            <a:off x="942975" y="895350"/>
            <a:ext cx="962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88040-9A60-4E82-B1D5-5F7C8E6BF23B}"/>
              </a:ext>
            </a:extLst>
          </p:cNvPr>
          <p:cNvSpPr txBox="1"/>
          <p:nvPr/>
        </p:nvSpPr>
        <p:spPr>
          <a:xfrm>
            <a:off x="7239000" y="2190750"/>
            <a:ext cx="962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2C916DF-55F2-4B32-A6C1-10CF952B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4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A3DD1-5EEA-41FF-9FF3-3F88D42C3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C583A2-57FF-4949-8E68-DDA67CE5955B}"/>
              </a:ext>
            </a:extLst>
          </p:cNvPr>
          <p:cNvSpPr/>
          <p:nvPr/>
        </p:nvSpPr>
        <p:spPr>
          <a:xfrm>
            <a:off x="1409700" y="971550"/>
            <a:ext cx="6324600" cy="3200400"/>
          </a:xfrm>
          <a:prstGeom prst="roundRect">
            <a:avLst>
              <a:gd name="adj" fmla="val 5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F2DA70-1978-4A99-BCC3-2AB3C03AB767}"/>
              </a:ext>
            </a:extLst>
          </p:cNvPr>
          <p:cNvGrpSpPr/>
          <p:nvPr/>
        </p:nvGrpSpPr>
        <p:grpSpPr>
          <a:xfrm>
            <a:off x="2313216" y="1428750"/>
            <a:ext cx="4517569" cy="2286000"/>
            <a:chOff x="1409700" y="971550"/>
            <a:chExt cx="6324600" cy="3200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875672D-B36F-417F-8390-267B25CE3D2F}"/>
                </a:ext>
              </a:extLst>
            </p:cNvPr>
            <p:cNvSpPr/>
            <p:nvPr/>
          </p:nvSpPr>
          <p:spPr>
            <a:xfrm>
              <a:off x="1409700" y="971550"/>
              <a:ext cx="6324600" cy="3200400"/>
            </a:xfrm>
            <a:prstGeom prst="roundRect">
              <a:avLst>
                <a:gd name="adj" fmla="val 57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Microsoft's .NET logo">
              <a:extLst>
                <a:ext uri="{FF2B5EF4-FFF2-40B4-BE49-F238E27FC236}">
                  <a16:creationId xmlns:a16="http://schemas.microsoft.com/office/drawing/2014/main" id="{E5FA08E1-9456-4F06-8B65-C52B3E63C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839" y="1350170"/>
              <a:ext cx="4886322" cy="244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41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C583A2-57FF-4949-8E68-DDA67CE5955B}"/>
              </a:ext>
            </a:extLst>
          </p:cNvPr>
          <p:cNvSpPr/>
          <p:nvPr/>
        </p:nvSpPr>
        <p:spPr>
          <a:xfrm>
            <a:off x="1409700" y="971550"/>
            <a:ext cx="6324600" cy="3200400"/>
          </a:xfrm>
          <a:prstGeom prst="roundRect">
            <a:avLst>
              <a:gd name="adj" fmla="val 5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Image result for visual studio.net logo">
            <a:extLst>
              <a:ext uri="{FF2B5EF4-FFF2-40B4-BE49-F238E27FC236}">
                <a16:creationId xmlns:a16="http://schemas.microsoft.com/office/drawing/2014/main" id="{E1133F50-C862-4BBB-8E52-10A81B61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29" y="1885950"/>
            <a:ext cx="547954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0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Windows-NET-Server-Family_v">
            <a:extLst>
              <a:ext uri="{FF2B5EF4-FFF2-40B4-BE49-F238E27FC236}">
                <a16:creationId xmlns:a16="http://schemas.microsoft.com/office/drawing/2014/main" id="{4E8BFB95-956D-4A35-BF2B-D9685FED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04950"/>
            <a:ext cx="350645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T-Enterprise-Servers-whit">
            <a:extLst>
              <a:ext uri="{FF2B5EF4-FFF2-40B4-BE49-F238E27FC236}">
                <a16:creationId xmlns:a16="http://schemas.microsoft.com/office/drawing/2014/main" id="{50958F46-F85E-42A8-87E6-0EEE8EC8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45" y="1773238"/>
            <a:ext cx="2820455" cy="194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Windows-ce_net_v_c">
            <a:extLst>
              <a:ext uri="{FF2B5EF4-FFF2-40B4-BE49-F238E27FC236}">
                <a16:creationId xmlns:a16="http://schemas.microsoft.com/office/drawing/2014/main" id="{92564EFD-0A2D-4BF0-B353-12673877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24" y="1608138"/>
            <a:ext cx="4390153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7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C583A2-57FF-4949-8E68-DDA67CE5955B}"/>
              </a:ext>
            </a:extLst>
          </p:cNvPr>
          <p:cNvSpPr/>
          <p:nvPr/>
        </p:nvSpPr>
        <p:spPr>
          <a:xfrm>
            <a:off x="1409700" y="971550"/>
            <a:ext cx="6324600" cy="3200400"/>
          </a:xfrm>
          <a:prstGeom prst="roundRect">
            <a:avLst>
              <a:gd name="adj" fmla="val 5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Image result for office logo 2002">
            <a:extLst>
              <a:ext uri="{FF2B5EF4-FFF2-40B4-BE49-F238E27FC236}">
                <a16:creationId xmlns:a16="http://schemas.microsoft.com/office/drawing/2014/main" id="{95403864-C97A-49C2-9916-CB199E3A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67842"/>
            <a:ext cx="4191000" cy="249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3BAE68-FBCF-4657-B95D-E7EA4BAD3F42}"/>
              </a:ext>
            </a:extLst>
          </p:cNvPr>
          <p:cNvGrpSpPr/>
          <p:nvPr/>
        </p:nvGrpSpPr>
        <p:grpSpPr>
          <a:xfrm>
            <a:off x="5094218" y="2407946"/>
            <a:ext cx="2286000" cy="1295400"/>
            <a:chOff x="5094218" y="2362200"/>
            <a:chExt cx="2286000" cy="1295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5DFD26-F7C1-49C4-A541-01307D0F21E0}"/>
                </a:ext>
              </a:extLst>
            </p:cNvPr>
            <p:cNvSpPr/>
            <p:nvPr/>
          </p:nvSpPr>
          <p:spPr>
            <a:xfrm>
              <a:off x="5094218" y="2362200"/>
              <a:ext cx="2286000" cy="129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18464A-3C97-4350-97C3-ACC32D58E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498" y="2571750"/>
              <a:ext cx="2091441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1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C583A2-57FF-4949-8E68-DDA67CE5955B}"/>
              </a:ext>
            </a:extLst>
          </p:cNvPr>
          <p:cNvSpPr/>
          <p:nvPr/>
        </p:nvSpPr>
        <p:spPr>
          <a:xfrm>
            <a:off x="1409700" y="971550"/>
            <a:ext cx="6324600" cy="3200400"/>
          </a:xfrm>
          <a:prstGeom prst="roundRect">
            <a:avLst>
              <a:gd name="adj" fmla="val 5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6F79E6-413B-483D-8261-4641EC40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0" y="1276350"/>
            <a:ext cx="4302928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6C27492-4831-4342-87A7-AD2116927C6E}"/>
              </a:ext>
            </a:extLst>
          </p:cNvPr>
          <p:cNvGrpSpPr/>
          <p:nvPr/>
        </p:nvGrpSpPr>
        <p:grpSpPr>
          <a:xfrm>
            <a:off x="5692140" y="2697480"/>
            <a:ext cx="1546860" cy="1295400"/>
            <a:chOff x="5463540" y="2695575"/>
            <a:chExt cx="1546860" cy="1295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5DFD26-F7C1-49C4-A541-01307D0F21E0}"/>
                </a:ext>
              </a:extLst>
            </p:cNvPr>
            <p:cNvSpPr/>
            <p:nvPr/>
          </p:nvSpPr>
          <p:spPr>
            <a:xfrm>
              <a:off x="5463540" y="2695575"/>
              <a:ext cx="1546860" cy="129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18464A-3C97-4350-97C3-ACC32D58E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3199571"/>
              <a:ext cx="1447800" cy="606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7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61825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TechBash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/techbash2019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934F4-0374-4B50-97B1-4F4B364D6F0E}"/>
              </a:ext>
            </a:extLst>
          </p:cNvPr>
          <p:cNvSpPr txBox="1"/>
          <p:nvPr/>
        </p:nvSpPr>
        <p:spPr>
          <a:xfrm>
            <a:off x="381000" y="249424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TechBash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2019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A249A-CBEA-4851-BA4A-709030CA0F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35" y="1002030"/>
            <a:ext cx="1545730" cy="13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C583A2-57FF-4949-8E68-DDA67CE5955B}"/>
              </a:ext>
            </a:extLst>
          </p:cNvPr>
          <p:cNvSpPr/>
          <p:nvPr/>
        </p:nvSpPr>
        <p:spPr>
          <a:xfrm>
            <a:off x="1409700" y="628650"/>
            <a:ext cx="6324600" cy="3886200"/>
          </a:xfrm>
          <a:prstGeom prst="roundRect">
            <a:avLst>
              <a:gd name="adj" fmla="val 5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FCEAE01-8127-4D31-B024-14738023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981075"/>
            <a:ext cx="40671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300D7-0FB4-4261-8C0D-45DB7BBFB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79084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F52393-7F62-43F1-9200-DF103F9877C6}"/>
              </a:ext>
            </a:extLst>
          </p:cNvPr>
          <p:cNvSpPr txBox="1"/>
          <p:nvPr/>
        </p:nvSpPr>
        <p:spPr>
          <a:xfrm>
            <a:off x="57150" y="4822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Platform</a:t>
            </a:r>
            <a:endParaRPr lang="en-VI" sz="4800" b="1" dirty="0">
              <a:solidFill>
                <a:srgbClr val="3498D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AFC021CE-37D1-4F9C-A17E-C34D9F05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4" y="1141373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7A0F518-9B9A-4302-B87C-2253CFCFA7DD}"/>
              </a:ext>
            </a:extLst>
          </p:cNvPr>
          <p:cNvGrpSpPr/>
          <p:nvPr/>
        </p:nvGrpSpPr>
        <p:grpSpPr>
          <a:xfrm>
            <a:off x="5186368" y="2114550"/>
            <a:ext cx="3576632" cy="1308496"/>
            <a:chOff x="5186368" y="2114550"/>
            <a:chExt cx="3576632" cy="1308496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F3B0DDE-3B36-4404-95D1-FB69D22B74A0}"/>
                </a:ext>
              </a:extLst>
            </p:cNvPr>
            <p:cNvSpPr/>
            <p:nvPr/>
          </p:nvSpPr>
          <p:spPr>
            <a:xfrm rot="5400000">
              <a:off x="6707984" y="2190750"/>
              <a:ext cx="533400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A83D84-4A0B-4004-A802-F9C51072F1F9}"/>
                </a:ext>
              </a:extLst>
            </p:cNvPr>
            <p:cNvSpPr/>
            <p:nvPr/>
          </p:nvSpPr>
          <p:spPr>
            <a:xfrm>
              <a:off x="5186368" y="2837260"/>
              <a:ext cx="3576632" cy="585786"/>
            </a:xfrm>
            <a:prstGeom prst="roundRect">
              <a:avLst/>
            </a:prstGeom>
            <a:solidFill>
              <a:srgbClr val="9B4F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Just In Time (JIT)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174B3B-9969-4FA5-A83E-535AB3A8265A}"/>
              </a:ext>
            </a:extLst>
          </p:cNvPr>
          <p:cNvGrpSpPr/>
          <p:nvPr/>
        </p:nvGrpSpPr>
        <p:grpSpPr>
          <a:xfrm>
            <a:off x="4371979" y="1339454"/>
            <a:ext cx="4391021" cy="585786"/>
            <a:chOff x="4371979" y="1339454"/>
            <a:chExt cx="4391021" cy="5857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7DCD581-2445-4930-A3EB-185DF56A0B5F}"/>
                </a:ext>
              </a:extLst>
            </p:cNvPr>
            <p:cNvSpPr/>
            <p:nvPr/>
          </p:nvSpPr>
          <p:spPr>
            <a:xfrm>
              <a:off x="5186368" y="1339454"/>
              <a:ext cx="3576632" cy="585786"/>
            </a:xfrm>
            <a:prstGeom prst="roundRect">
              <a:avLst/>
            </a:prstGeom>
            <a:solidFill>
              <a:srgbClr val="9B4F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Intermediate Language (IL)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1A1E3C9-9BB5-4F14-A885-D23C6B03CD45}"/>
                </a:ext>
              </a:extLst>
            </p:cNvPr>
            <p:cNvSpPr/>
            <p:nvPr/>
          </p:nvSpPr>
          <p:spPr>
            <a:xfrm>
              <a:off x="4371979" y="1423836"/>
              <a:ext cx="533400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280B92-140B-49B7-97E4-6F9944D96E95}"/>
              </a:ext>
            </a:extLst>
          </p:cNvPr>
          <p:cNvGrpSpPr/>
          <p:nvPr/>
        </p:nvGrpSpPr>
        <p:grpSpPr>
          <a:xfrm>
            <a:off x="5186368" y="3671883"/>
            <a:ext cx="3576632" cy="1248969"/>
            <a:chOff x="5186368" y="3671883"/>
            <a:chExt cx="3576632" cy="124896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89D62B-51BD-4D1E-91B7-03B8F89E703F}"/>
                </a:ext>
              </a:extLst>
            </p:cNvPr>
            <p:cNvSpPr/>
            <p:nvPr/>
          </p:nvSpPr>
          <p:spPr>
            <a:xfrm>
              <a:off x="5186368" y="4335066"/>
              <a:ext cx="3576632" cy="585786"/>
            </a:xfrm>
            <a:prstGeom prst="roundRect">
              <a:avLst/>
            </a:prstGeom>
            <a:solidFill>
              <a:srgbClr val="9B4F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D2EF21D3-BBF8-488D-8F23-F097C8B08E7D}"/>
                </a:ext>
              </a:extLst>
            </p:cNvPr>
            <p:cNvSpPr/>
            <p:nvPr/>
          </p:nvSpPr>
          <p:spPr>
            <a:xfrm rot="5400000">
              <a:off x="6707984" y="3748083"/>
              <a:ext cx="533400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5759B9-D747-4A52-9BCC-48C49E8E457F}"/>
              </a:ext>
            </a:extLst>
          </p:cNvPr>
          <p:cNvGrpSpPr/>
          <p:nvPr/>
        </p:nvGrpSpPr>
        <p:grpSpPr>
          <a:xfrm>
            <a:off x="1376368" y="4335066"/>
            <a:ext cx="3621761" cy="585786"/>
            <a:chOff x="1376368" y="4335066"/>
            <a:chExt cx="3621761" cy="5857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2E4675-9963-42B9-89AF-C797CB85DE08}"/>
                </a:ext>
              </a:extLst>
            </p:cNvPr>
            <p:cNvSpPr/>
            <p:nvPr/>
          </p:nvSpPr>
          <p:spPr>
            <a:xfrm>
              <a:off x="1376368" y="4335066"/>
              <a:ext cx="2738432" cy="585786"/>
            </a:xfrm>
            <a:prstGeom prst="roundRect">
              <a:avLst/>
            </a:prstGeom>
            <a:solidFill>
              <a:srgbClr val="9B4F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Garbage Collector (GC)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09FBF1-63E7-45D9-9384-B32E7284E5E2}"/>
                </a:ext>
              </a:extLst>
            </p:cNvPr>
            <p:cNvGrpSpPr/>
            <p:nvPr/>
          </p:nvGrpSpPr>
          <p:grpSpPr>
            <a:xfrm>
              <a:off x="4279229" y="4437459"/>
              <a:ext cx="718900" cy="381000"/>
              <a:chOff x="3733800" y="2671849"/>
              <a:chExt cx="718900" cy="381000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DB86F15C-2C01-4B08-93CB-127A515B8E8A}"/>
                  </a:ext>
                </a:extLst>
              </p:cNvPr>
              <p:cNvSpPr/>
              <p:nvPr/>
            </p:nvSpPr>
            <p:spPr>
              <a:xfrm>
                <a:off x="3919300" y="2671849"/>
                <a:ext cx="533400" cy="381000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C477A0F5-5CDD-4445-B8B8-42E8CF416FF7}"/>
                  </a:ext>
                </a:extLst>
              </p:cNvPr>
              <p:cNvSpPr/>
              <p:nvPr/>
            </p:nvSpPr>
            <p:spPr>
              <a:xfrm rot="10800000">
                <a:off x="3733800" y="2671849"/>
                <a:ext cx="533400" cy="381000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9AFBD6-7C7C-4FF3-886A-D33ACB6BD2A5}"/>
              </a:ext>
            </a:extLst>
          </p:cNvPr>
          <p:cNvGrpSpPr/>
          <p:nvPr/>
        </p:nvGrpSpPr>
        <p:grpSpPr>
          <a:xfrm>
            <a:off x="191279" y="2210468"/>
            <a:ext cx="1155384" cy="1300500"/>
            <a:chOff x="191279" y="2210468"/>
            <a:chExt cx="1155384" cy="13005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7C0FADE-616E-41A2-B2EF-7223584DE291}"/>
                </a:ext>
              </a:extLst>
            </p:cNvPr>
            <p:cNvSpPr/>
            <p:nvPr/>
          </p:nvSpPr>
          <p:spPr>
            <a:xfrm>
              <a:off x="191279" y="2925182"/>
              <a:ext cx="1155384" cy="585786"/>
            </a:xfrm>
            <a:prstGeom prst="roundRect">
              <a:avLst/>
            </a:prstGeom>
            <a:solidFill>
              <a:srgbClr val="9B4F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BCL/FCL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E650B472-B12A-45E0-A28A-DCB904B1423A}"/>
                </a:ext>
              </a:extLst>
            </p:cNvPr>
            <p:cNvSpPr/>
            <p:nvPr/>
          </p:nvSpPr>
          <p:spPr>
            <a:xfrm rot="16200000">
              <a:off x="459321" y="2286668"/>
              <a:ext cx="533400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81746B-6D2E-4466-9D13-999018265952}"/>
              </a:ext>
            </a:extLst>
          </p:cNvPr>
          <p:cNvGrpSpPr/>
          <p:nvPr/>
        </p:nvGrpSpPr>
        <p:grpSpPr>
          <a:xfrm>
            <a:off x="1371601" y="1316832"/>
            <a:ext cx="2719389" cy="585786"/>
            <a:chOff x="1371601" y="1316832"/>
            <a:chExt cx="2719389" cy="5857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AE191DC-2219-4896-9836-819054875F3C}"/>
                </a:ext>
              </a:extLst>
            </p:cNvPr>
            <p:cNvSpPr/>
            <p:nvPr/>
          </p:nvSpPr>
          <p:spPr>
            <a:xfrm>
              <a:off x="2185990" y="1316832"/>
              <a:ext cx="1905000" cy="585786"/>
            </a:xfrm>
            <a:prstGeom prst="roundRect">
              <a:avLst/>
            </a:prstGeom>
            <a:solidFill>
              <a:srgbClr val="0593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C# Compiler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6A3525E4-E475-4EE5-9D48-AD26E46FDC3C}"/>
                </a:ext>
              </a:extLst>
            </p:cNvPr>
            <p:cNvSpPr/>
            <p:nvPr/>
          </p:nvSpPr>
          <p:spPr>
            <a:xfrm>
              <a:off x="1371601" y="1419225"/>
              <a:ext cx="533400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79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>
            <a:extLst>
              <a:ext uri="{FF2B5EF4-FFF2-40B4-BE49-F238E27FC236}">
                <a16:creationId xmlns:a16="http://schemas.microsoft.com/office/drawing/2014/main" id="{FC90A655-404F-4CE5-ACFD-E45C7AB5D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6" y="113214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52393-7F62-43F1-9200-DF103F9877C6}"/>
              </a:ext>
            </a:extLst>
          </p:cNvPr>
          <p:cNvSpPr txBox="1"/>
          <p:nvPr/>
        </p:nvSpPr>
        <p:spPr>
          <a:xfrm>
            <a:off x="57150" y="4822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Platform</a:t>
            </a:r>
            <a:endParaRPr lang="en-VI" sz="4800" b="1" dirty="0">
              <a:solidFill>
                <a:srgbClr val="3498D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E191DC-2219-4896-9836-819054875F3C}"/>
              </a:ext>
            </a:extLst>
          </p:cNvPr>
          <p:cNvSpPr/>
          <p:nvPr/>
        </p:nvSpPr>
        <p:spPr>
          <a:xfrm>
            <a:off x="2185990" y="1316832"/>
            <a:ext cx="1905000" cy="585786"/>
          </a:xfrm>
          <a:prstGeom prst="roundRect">
            <a:avLst/>
          </a:prstGeom>
          <a:solidFill>
            <a:srgbClr val="00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VB Compiler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A3525E4-E475-4EE5-9D48-AD26E46FDC3C}"/>
              </a:ext>
            </a:extLst>
          </p:cNvPr>
          <p:cNvSpPr/>
          <p:nvPr/>
        </p:nvSpPr>
        <p:spPr>
          <a:xfrm>
            <a:off x="1371601" y="1419225"/>
            <a:ext cx="533400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3B0DDE-3B36-4404-95D1-FB69D22B74A0}"/>
              </a:ext>
            </a:extLst>
          </p:cNvPr>
          <p:cNvSpPr/>
          <p:nvPr/>
        </p:nvSpPr>
        <p:spPr>
          <a:xfrm rot="5400000">
            <a:off x="6707984" y="2190750"/>
            <a:ext cx="533400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DCD581-2445-4930-A3EB-185DF56A0B5F}"/>
              </a:ext>
            </a:extLst>
          </p:cNvPr>
          <p:cNvSpPr/>
          <p:nvPr/>
        </p:nvSpPr>
        <p:spPr>
          <a:xfrm>
            <a:off x="5186368" y="1339454"/>
            <a:ext cx="3576632" cy="585786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Intermediate Language (IL)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A83D84-4A0B-4004-A802-F9C51072F1F9}"/>
              </a:ext>
            </a:extLst>
          </p:cNvPr>
          <p:cNvSpPr/>
          <p:nvPr/>
        </p:nvSpPr>
        <p:spPr>
          <a:xfrm>
            <a:off x="5186368" y="2837260"/>
            <a:ext cx="3576632" cy="585786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Just In Time (JIT)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89D62B-51BD-4D1E-91B7-03B8F89E703F}"/>
              </a:ext>
            </a:extLst>
          </p:cNvPr>
          <p:cNvSpPr/>
          <p:nvPr/>
        </p:nvSpPr>
        <p:spPr>
          <a:xfrm>
            <a:off x="5186368" y="4335066"/>
            <a:ext cx="3576632" cy="585786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2E4675-9963-42B9-89AF-C797CB85DE08}"/>
              </a:ext>
            </a:extLst>
          </p:cNvPr>
          <p:cNvSpPr/>
          <p:nvPr/>
        </p:nvSpPr>
        <p:spPr>
          <a:xfrm>
            <a:off x="1376368" y="4335066"/>
            <a:ext cx="2738432" cy="585786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Garbage Collector (GC)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C0FADE-616E-41A2-B2EF-7223584DE291}"/>
              </a:ext>
            </a:extLst>
          </p:cNvPr>
          <p:cNvSpPr/>
          <p:nvPr/>
        </p:nvSpPr>
        <p:spPr>
          <a:xfrm>
            <a:off x="191279" y="2925182"/>
            <a:ext cx="1155384" cy="585786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BCL/FCL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A1E3C9-9BB5-4F14-A885-D23C6B03CD45}"/>
              </a:ext>
            </a:extLst>
          </p:cNvPr>
          <p:cNvSpPr/>
          <p:nvPr/>
        </p:nvSpPr>
        <p:spPr>
          <a:xfrm>
            <a:off x="4371979" y="1423836"/>
            <a:ext cx="533400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2EF21D3-BBF8-488D-8F23-F097C8B08E7D}"/>
              </a:ext>
            </a:extLst>
          </p:cNvPr>
          <p:cNvSpPr/>
          <p:nvPr/>
        </p:nvSpPr>
        <p:spPr>
          <a:xfrm rot="5400000">
            <a:off x="6707984" y="3748083"/>
            <a:ext cx="533400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09FBF1-63E7-45D9-9384-B32E7284E5E2}"/>
              </a:ext>
            </a:extLst>
          </p:cNvPr>
          <p:cNvGrpSpPr/>
          <p:nvPr/>
        </p:nvGrpSpPr>
        <p:grpSpPr>
          <a:xfrm>
            <a:off x="4279229" y="4437459"/>
            <a:ext cx="718900" cy="381000"/>
            <a:chOff x="3733800" y="2671849"/>
            <a:chExt cx="718900" cy="381000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B86F15C-2C01-4B08-93CB-127A515B8E8A}"/>
                </a:ext>
              </a:extLst>
            </p:cNvPr>
            <p:cNvSpPr/>
            <p:nvPr/>
          </p:nvSpPr>
          <p:spPr>
            <a:xfrm>
              <a:off x="3919300" y="2671849"/>
              <a:ext cx="533400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477A0F5-5CDD-4445-B8B8-42E8CF416FF7}"/>
                </a:ext>
              </a:extLst>
            </p:cNvPr>
            <p:cNvSpPr/>
            <p:nvPr/>
          </p:nvSpPr>
          <p:spPr>
            <a:xfrm rot="10800000">
              <a:off x="3733800" y="2671849"/>
              <a:ext cx="533400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650B472-B12A-45E0-A28A-DCB904B1423A}"/>
              </a:ext>
            </a:extLst>
          </p:cNvPr>
          <p:cNvSpPr/>
          <p:nvPr/>
        </p:nvSpPr>
        <p:spPr>
          <a:xfrm rot="16200000">
            <a:off x="459321" y="2286668"/>
            <a:ext cx="533400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A83D84-4A0B-4004-A802-F9C51072F1F9}"/>
              </a:ext>
            </a:extLst>
          </p:cNvPr>
          <p:cNvSpPr/>
          <p:nvPr/>
        </p:nvSpPr>
        <p:spPr>
          <a:xfrm>
            <a:off x="5186368" y="2837259"/>
            <a:ext cx="3576632" cy="2083593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Ahead Of Time (AOT)</a:t>
            </a:r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FC90A655-404F-4CE5-ACFD-E45C7AB5D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6" y="113214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52393-7F62-43F1-9200-DF103F9877C6}"/>
              </a:ext>
            </a:extLst>
          </p:cNvPr>
          <p:cNvSpPr txBox="1"/>
          <p:nvPr/>
        </p:nvSpPr>
        <p:spPr>
          <a:xfrm>
            <a:off x="57150" y="4822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Platform</a:t>
            </a:r>
            <a:endParaRPr lang="en-VI" sz="4800" b="1" dirty="0">
              <a:solidFill>
                <a:srgbClr val="3498D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E191DC-2219-4896-9836-819054875F3C}"/>
              </a:ext>
            </a:extLst>
          </p:cNvPr>
          <p:cNvSpPr/>
          <p:nvPr/>
        </p:nvSpPr>
        <p:spPr>
          <a:xfrm>
            <a:off x="2185990" y="1316832"/>
            <a:ext cx="1905000" cy="585786"/>
          </a:xfrm>
          <a:prstGeom prst="roundRect">
            <a:avLst/>
          </a:prstGeom>
          <a:solidFill>
            <a:srgbClr val="00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VB Compiler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A3525E4-E475-4EE5-9D48-AD26E46FDC3C}"/>
              </a:ext>
            </a:extLst>
          </p:cNvPr>
          <p:cNvSpPr/>
          <p:nvPr/>
        </p:nvSpPr>
        <p:spPr>
          <a:xfrm>
            <a:off x="1371601" y="1419225"/>
            <a:ext cx="533400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3B0DDE-3B36-4404-95D1-FB69D22B74A0}"/>
              </a:ext>
            </a:extLst>
          </p:cNvPr>
          <p:cNvSpPr/>
          <p:nvPr/>
        </p:nvSpPr>
        <p:spPr>
          <a:xfrm rot="5400000">
            <a:off x="6707984" y="2190750"/>
            <a:ext cx="533400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DCD581-2445-4930-A3EB-185DF56A0B5F}"/>
              </a:ext>
            </a:extLst>
          </p:cNvPr>
          <p:cNvSpPr/>
          <p:nvPr/>
        </p:nvSpPr>
        <p:spPr>
          <a:xfrm>
            <a:off x="5186368" y="1339454"/>
            <a:ext cx="3576632" cy="585786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Intermediate Language (IL)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2E4675-9963-42B9-89AF-C797CB85DE08}"/>
              </a:ext>
            </a:extLst>
          </p:cNvPr>
          <p:cNvSpPr/>
          <p:nvPr/>
        </p:nvSpPr>
        <p:spPr>
          <a:xfrm>
            <a:off x="1376368" y="4335066"/>
            <a:ext cx="2738432" cy="585786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Garbage Collector (GC)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C0FADE-616E-41A2-B2EF-7223584DE291}"/>
              </a:ext>
            </a:extLst>
          </p:cNvPr>
          <p:cNvSpPr/>
          <p:nvPr/>
        </p:nvSpPr>
        <p:spPr>
          <a:xfrm>
            <a:off x="191279" y="2925182"/>
            <a:ext cx="1155384" cy="585786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BCL/FCL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A1E3C9-9BB5-4F14-A885-D23C6B03CD45}"/>
              </a:ext>
            </a:extLst>
          </p:cNvPr>
          <p:cNvSpPr/>
          <p:nvPr/>
        </p:nvSpPr>
        <p:spPr>
          <a:xfrm>
            <a:off x="4371979" y="1423836"/>
            <a:ext cx="533400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09FBF1-63E7-45D9-9384-B32E7284E5E2}"/>
              </a:ext>
            </a:extLst>
          </p:cNvPr>
          <p:cNvGrpSpPr/>
          <p:nvPr/>
        </p:nvGrpSpPr>
        <p:grpSpPr>
          <a:xfrm>
            <a:off x="4279229" y="4437459"/>
            <a:ext cx="718900" cy="381000"/>
            <a:chOff x="3733800" y="2671849"/>
            <a:chExt cx="718900" cy="381000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B86F15C-2C01-4B08-93CB-127A515B8E8A}"/>
                </a:ext>
              </a:extLst>
            </p:cNvPr>
            <p:cNvSpPr/>
            <p:nvPr/>
          </p:nvSpPr>
          <p:spPr>
            <a:xfrm>
              <a:off x="3919300" y="2671849"/>
              <a:ext cx="533400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477A0F5-5CDD-4445-B8B8-42E8CF416FF7}"/>
                </a:ext>
              </a:extLst>
            </p:cNvPr>
            <p:cNvSpPr/>
            <p:nvPr/>
          </p:nvSpPr>
          <p:spPr>
            <a:xfrm rot="10800000">
              <a:off x="3733800" y="2671849"/>
              <a:ext cx="533400" cy="3810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650B472-B12A-45E0-A28A-DCB904B1423A}"/>
              </a:ext>
            </a:extLst>
          </p:cNvPr>
          <p:cNvSpPr/>
          <p:nvPr/>
        </p:nvSpPr>
        <p:spPr>
          <a:xfrm rot="16200000">
            <a:off x="459321" y="2286668"/>
            <a:ext cx="533400" cy="381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990600" y="2110085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Singularity / Midori</a:t>
            </a:r>
          </a:p>
        </p:txBody>
      </p:sp>
    </p:spTree>
    <p:extLst>
      <p:ext uri="{BB962C8B-B14F-4D97-AF65-F5344CB8AC3E}">
        <p14:creationId xmlns:p14="http://schemas.microsoft.com/office/powerpoint/2010/main" val="34590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10328-D1A1-43D0-8255-87D650B4B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32" y="0"/>
            <a:ext cx="68535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6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8026BA-6174-4581-8B70-C56E101EA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6675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F52393-7F62-43F1-9200-DF103F9877C6}"/>
              </a:ext>
            </a:extLst>
          </p:cNvPr>
          <p:cNvSpPr txBox="1"/>
          <p:nvPr/>
        </p:nvSpPr>
        <p:spPr>
          <a:xfrm>
            <a:off x="57150" y="4822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Standards</a:t>
            </a:r>
            <a:endParaRPr lang="en-VI" sz="4800" b="1" dirty="0">
              <a:solidFill>
                <a:srgbClr val="3498D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F11142-EBC5-42FA-BA80-5DC0128DE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2175"/>
            <a:ext cx="3593191" cy="12954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13DFCB5-8FD3-4A8D-9363-0CC932E7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52" y="1830183"/>
            <a:ext cx="1965031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1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EC391-F2D9-4821-97C9-88FCB50C3596}"/>
              </a:ext>
            </a:extLst>
          </p:cNvPr>
          <p:cNvSpPr/>
          <p:nvPr/>
        </p:nvSpPr>
        <p:spPr>
          <a:xfrm>
            <a:off x="0" y="0"/>
            <a:ext cx="9129623" cy="51435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7C091-A836-411C-909A-670CF5CF2527}"/>
              </a:ext>
            </a:extLst>
          </p:cNvPr>
          <p:cNvGrpSpPr/>
          <p:nvPr/>
        </p:nvGrpSpPr>
        <p:grpSpPr>
          <a:xfrm>
            <a:off x="1031340" y="1633032"/>
            <a:ext cx="3062172" cy="1877437"/>
            <a:chOff x="1031340" y="1633032"/>
            <a:chExt cx="3062172" cy="18774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94E0FD-35F7-465C-8A7A-5C8204C32592}"/>
                </a:ext>
              </a:extLst>
            </p:cNvPr>
            <p:cNvSpPr txBox="1"/>
            <p:nvPr/>
          </p:nvSpPr>
          <p:spPr>
            <a:xfrm>
              <a:off x="1186064" y="1633032"/>
              <a:ext cx="27527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C#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B7E1C5-5F66-497E-8309-B94CCFA0C99B}"/>
                </a:ext>
              </a:extLst>
            </p:cNvPr>
            <p:cNvSpPr txBox="1"/>
            <p:nvPr/>
          </p:nvSpPr>
          <p:spPr>
            <a:xfrm>
              <a:off x="1031340" y="2556362"/>
              <a:ext cx="306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ECMA-334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ISO-</a:t>
              </a:r>
              <a:r>
                <a:rPr lang="en-US" sz="2800" dirty="0">
                  <a:solidFill>
                    <a:schemeClr val="bg1"/>
                  </a:solidFill>
                </a:rPr>
                <a:t>23270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C524A7-5B92-44AB-B40B-7616D1E5B6AF}"/>
              </a:ext>
            </a:extLst>
          </p:cNvPr>
          <p:cNvGrpSpPr/>
          <p:nvPr/>
        </p:nvGrpSpPr>
        <p:grpSpPr>
          <a:xfrm>
            <a:off x="5359936" y="1633032"/>
            <a:ext cx="2752725" cy="1877437"/>
            <a:chOff x="5359936" y="1633032"/>
            <a:chExt cx="2752725" cy="18774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A591E-2865-46C2-B2E1-8D72F311C1D0}"/>
                </a:ext>
              </a:extLst>
            </p:cNvPr>
            <p:cNvSpPr txBox="1"/>
            <p:nvPr/>
          </p:nvSpPr>
          <p:spPr>
            <a:xfrm>
              <a:off x="5359936" y="1633032"/>
              <a:ext cx="27527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8C98BC-367C-4A8E-AEC0-9C9DEAC695B4}"/>
                </a:ext>
              </a:extLst>
            </p:cNvPr>
            <p:cNvSpPr txBox="1"/>
            <p:nvPr/>
          </p:nvSpPr>
          <p:spPr>
            <a:xfrm>
              <a:off x="5359936" y="2556362"/>
              <a:ext cx="27527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ECMA-335</a:t>
              </a:r>
              <a:b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ISO-23271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3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1857375" y="89535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SSCLI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8E166-6021-4B3A-BD68-C979002DFE00}"/>
              </a:ext>
            </a:extLst>
          </p:cNvPr>
          <p:cNvSpPr txBox="1"/>
          <p:nvPr/>
        </p:nvSpPr>
        <p:spPr>
          <a:xfrm>
            <a:off x="3505200" y="2190750"/>
            <a:ext cx="243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hared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ource</a:t>
            </a:r>
          </a:p>
          <a:p>
            <a:r>
              <a:rPr lang="en-US" sz="2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ommon</a:t>
            </a:r>
          </a:p>
          <a:p>
            <a:r>
              <a:rPr lang="en-US" sz="2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anguage</a:t>
            </a:r>
          </a:p>
          <a:p>
            <a:r>
              <a:rPr lang="en-US" sz="2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nfrastructure</a:t>
            </a:r>
          </a:p>
        </p:txBody>
      </p:sp>
    </p:spTree>
    <p:extLst>
      <p:ext uri="{BB962C8B-B14F-4D97-AF65-F5344CB8AC3E}">
        <p14:creationId xmlns:p14="http://schemas.microsoft.com/office/powerpoint/2010/main" val="9119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42A4558E-0ADF-471F-9DCE-3B4B720E6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9550"/>
            <a:ext cx="2199749" cy="57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E1DF0-B063-443D-B667-37E5D1098662}"/>
              </a:ext>
            </a:extLst>
          </p:cNvPr>
          <p:cNvSpPr txBox="1"/>
          <p:nvPr/>
        </p:nvSpPr>
        <p:spPr>
          <a:xfrm>
            <a:off x="2164773" y="1428750"/>
            <a:ext cx="4814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Scott Kay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E6184A1-A7EA-4645-9058-7967B72F0CF8}"/>
              </a:ext>
            </a:extLst>
          </p:cNvPr>
          <p:cNvSpPr txBox="1">
            <a:spLocks/>
          </p:cNvSpPr>
          <p:nvPr/>
        </p:nvSpPr>
        <p:spPr>
          <a:xfrm>
            <a:off x="3105036" y="2718928"/>
            <a:ext cx="4133964" cy="564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Segoe UI "/>
              </a:rPr>
              <a:t>scott@syntaxnode.com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1C420-E248-412E-BD6E-730D506D6B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2291933" y="2658417"/>
            <a:ext cx="6858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8093B-1E4D-489E-998D-DF52AAF64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72" y="3540335"/>
            <a:ext cx="586123" cy="586123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9A8D26C-B081-4D2D-A915-03DB04EC595D}"/>
              </a:ext>
            </a:extLst>
          </p:cNvPr>
          <p:cNvSpPr txBox="1">
            <a:spLocks/>
          </p:cNvSpPr>
          <p:nvPr/>
        </p:nvSpPr>
        <p:spPr>
          <a:xfrm>
            <a:off x="3105036" y="3494842"/>
            <a:ext cx="3848327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chemeClr val="tx1"/>
                </a:solidFill>
                <a:latin typeface="Segoe UI "/>
              </a:rPr>
              <a:t>SyntaxNode</a:t>
            </a:r>
            <a:endParaRPr lang="en-US" dirty="0">
              <a:solidFill>
                <a:schemeClr val="tx1"/>
              </a:solidFill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30145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1857375" y="233422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8E166-6021-4B3A-BD68-C979002DFE00}"/>
              </a:ext>
            </a:extLst>
          </p:cNvPr>
          <p:cNvSpPr txBox="1"/>
          <p:nvPr/>
        </p:nvSpPr>
        <p:spPr>
          <a:xfrm>
            <a:off x="3352800" y="188595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codename</a:t>
            </a:r>
          </a:p>
        </p:txBody>
      </p:sp>
    </p:spTree>
    <p:extLst>
      <p:ext uri="{BB962C8B-B14F-4D97-AF65-F5344CB8AC3E}">
        <p14:creationId xmlns:p14="http://schemas.microsoft.com/office/powerpoint/2010/main" val="41677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057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Initial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ECMA/ISO Standards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SSCLI/Rotor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C# 1.0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VB.NET 7.0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46369-4D1C-4F86-9241-06559B39C4DB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1.0</a:t>
            </a:r>
          </a:p>
        </p:txBody>
      </p:sp>
    </p:spTree>
    <p:extLst>
      <p:ext uri="{BB962C8B-B14F-4D97-AF65-F5344CB8AC3E}">
        <p14:creationId xmlns:p14="http://schemas.microsoft.com/office/powerpoint/2010/main" val="417675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Side-By-Side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Minor Improvements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C# 1.2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VB.NET 7.1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9F986-FEAA-4C81-BFED-7D7C708C9F32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1.1</a:t>
            </a:r>
          </a:p>
        </p:txBody>
      </p:sp>
    </p:spTree>
    <p:extLst>
      <p:ext uri="{BB962C8B-B14F-4D97-AF65-F5344CB8AC3E}">
        <p14:creationId xmlns:p14="http://schemas.microsoft.com/office/powerpoint/2010/main" val="213068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Side-By-Side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Generics!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64 Bit Support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ECMA/ISO Standards Update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SSCLI/Rotor Update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C# 2.0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VB 8.0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4E279-6A30-4470-9ED6-EF7523362EB2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2</a:t>
            </a:r>
          </a:p>
        </p:txBody>
      </p:sp>
    </p:spTree>
    <p:extLst>
      <p:ext uri="{BB962C8B-B14F-4D97-AF65-F5344CB8AC3E}">
        <p14:creationId xmlns:p14="http://schemas.microsoft.com/office/powerpoint/2010/main" val="3658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EB045-1B05-4E11-A9A1-33955306D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29" y="1143179"/>
            <a:ext cx="2857143" cy="2857143"/>
          </a:xfrm>
        </p:spPr>
      </p:pic>
    </p:spTree>
    <p:extLst>
      <p:ext uri="{BB962C8B-B14F-4D97-AF65-F5344CB8AC3E}">
        <p14:creationId xmlns:p14="http://schemas.microsoft.com/office/powerpoint/2010/main" val="29769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A435FE-2D88-4447-8B6A-DA482400C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981075"/>
            <a:ext cx="3181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01680-2B0A-4A19-B7B8-7C4B88DE0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514350"/>
            <a:ext cx="853712" cy="3533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515C-1DA1-414D-862F-60E1DE515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44" y="514350"/>
            <a:ext cx="853712" cy="3533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D7AAAE-145B-4CA8-9EDF-3A945D381A8D}"/>
              </a:ext>
            </a:extLst>
          </p:cNvPr>
          <p:cNvSpPr txBox="1"/>
          <p:nvPr/>
        </p:nvSpPr>
        <p:spPr>
          <a:xfrm>
            <a:off x="780232" y="429134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E29A3-C431-42B7-A3B6-E125744345F8}"/>
              </a:ext>
            </a:extLst>
          </p:cNvPr>
          <p:cNvSpPr txBox="1"/>
          <p:nvPr/>
        </p:nvSpPr>
        <p:spPr>
          <a:xfrm>
            <a:off x="3558539" y="429236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Indigo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8DF995-619B-4802-80B4-AC5BB4B2BFF3}"/>
              </a:ext>
            </a:extLst>
          </p:cNvPr>
          <p:cNvGrpSpPr/>
          <p:nvPr/>
        </p:nvGrpSpPr>
        <p:grpSpPr>
          <a:xfrm>
            <a:off x="6336846" y="514350"/>
            <a:ext cx="2026922" cy="4300210"/>
            <a:chOff x="6336846" y="514350"/>
            <a:chExt cx="2026922" cy="43002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12D7A2-C0ED-4AE9-A768-FAEBC18F6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51" y="514350"/>
              <a:ext cx="853712" cy="35337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89715D-9968-46F5-A4E1-96567318CF6D}"/>
                </a:ext>
              </a:extLst>
            </p:cNvPr>
            <p:cNvSpPr txBox="1"/>
            <p:nvPr/>
          </p:nvSpPr>
          <p:spPr>
            <a:xfrm>
              <a:off x="6336846" y="4291340"/>
              <a:ext cx="2026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WinFS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7D0C14B-1757-4CB9-B976-B35298BD3397}"/>
              </a:ext>
            </a:extLst>
          </p:cNvPr>
          <p:cNvSpPr txBox="1"/>
          <p:nvPr/>
        </p:nvSpPr>
        <p:spPr>
          <a:xfrm>
            <a:off x="780232" y="4291340"/>
            <a:ext cx="2026922" cy="523220"/>
          </a:xfrm>
          <a:prstGeom prst="rect">
            <a:avLst/>
          </a:prstGeom>
          <a:solidFill>
            <a:srgbClr val="3498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400CF-DB65-47B0-83D0-BDAD168EAD91}"/>
              </a:ext>
            </a:extLst>
          </p:cNvPr>
          <p:cNvSpPr txBox="1"/>
          <p:nvPr/>
        </p:nvSpPr>
        <p:spPr>
          <a:xfrm>
            <a:off x="3558539" y="4291340"/>
            <a:ext cx="2026922" cy="523220"/>
          </a:xfrm>
          <a:prstGeom prst="rect">
            <a:avLst/>
          </a:prstGeom>
          <a:solidFill>
            <a:srgbClr val="3498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WCF</a:t>
            </a:r>
          </a:p>
        </p:txBody>
      </p:sp>
    </p:spTree>
    <p:extLst>
      <p:ext uri="{BB962C8B-B14F-4D97-AF65-F5344CB8AC3E}">
        <p14:creationId xmlns:p14="http://schemas.microsoft.com/office/powerpoint/2010/main" val="36619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In-Place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WPF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WCF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Windows Workflow (WF)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Card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4E279-6A30-4470-9ED6-EF7523362EB2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2</a:t>
            </a:r>
          </a:p>
        </p:txBody>
      </p:sp>
    </p:spTree>
    <p:extLst>
      <p:ext uri="{BB962C8B-B14F-4D97-AF65-F5344CB8AC3E}">
        <p14:creationId xmlns:p14="http://schemas.microsoft.com/office/powerpoint/2010/main" val="464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2971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E178DF-1302-48F2-94FC-22C1C288EB8A}"/>
              </a:ext>
            </a:extLst>
          </p:cNvPr>
          <p:cNvSpPr/>
          <p:nvPr/>
        </p:nvSpPr>
        <p:spPr>
          <a:xfrm>
            <a:off x="3124200" y="1123950"/>
            <a:ext cx="2895600" cy="2895600"/>
          </a:xfrm>
          <a:prstGeom prst="ellipse">
            <a:avLst/>
          </a:prstGeom>
          <a:noFill/>
          <a:ln w="57150"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C420542-7CFE-452A-A369-78BA42BA753A}"/>
              </a:ext>
            </a:extLst>
          </p:cNvPr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gradFill flip="none" rotWithShape="1">
            <a:gsLst>
              <a:gs pos="63000">
                <a:srgbClr val="F5F5F5"/>
              </a:gs>
              <a:gs pos="10000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2971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1AB3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E178DF-1302-48F2-94FC-22C1C288EB8A}"/>
              </a:ext>
            </a:extLst>
          </p:cNvPr>
          <p:cNvSpPr/>
          <p:nvPr/>
        </p:nvSpPr>
        <p:spPr>
          <a:xfrm>
            <a:off x="3124200" y="1123950"/>
            <a:ext cx="2895600" cy="2895600"/>
          </a:xfrm>
          <a:prstGeom prst="ellipse">
            <a:avLst/>
          </a:prstGeom>
          <a:noFill/>
          <a:ln w="57150"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7ADA5-BE1A-46D3-86FC-928A7FFBA960}"/>
              </a:ext>
            </a:extLst>
          </p:cNvPr>
          <p:cNvSpPr txBox="1"/>
          <p:nvPr/>
        </p:nvSpPr>
        <p:spPr>
          <a:xfrm>
            <a:off x="2971800" y="150495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2.0 +</a:t>
            </a:r>
          </a:p>
        </p:txBody>
      </p:sp>
    </p:spTree>
    <p:extLst>
      <p:ext uri="{BB962C8B-B14F-4D97-AF65-F5344CB8AC3E}">
        <p14:creationId xmlns:p14="http://schemas.microsoft.com/office/powerpoint/2010/main" val="1150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CDC25F-32D6-4C26-8173-8B9150D02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8" y="1809750"/>
            <a:ext cx="5267113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BAC3B7-8385-416F-AD15-AA4361CF1F69}"/>
              </a:ext>
            </a:extLst>
          </p:cNvPr>
          <p:cNvSpPr txBox="1"/>
          <p:nvPr/>
        </p:nvSpPr>
        <p:spPr>
          <a:xfrm>
            <a:off x="1543050" y="3181350"/>
            <a:ext cx="605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rgbClr val="ECF0F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github.com/prebid/prebid-server</a:t>
            </a:r>
            <a:endParaRPr lang="en-US" sz="2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31CA404-6130-4363-A2F5-3077C15449AA}"/>
              </a:ext>
            </a:extLst>
          </p:cNvPr>
          <p:cNvSpPr/>
          <p:nvPr/>
        </p:nvSpPr>
        <p:spPr>
          <a:xfrm>
            <a:off x="2171700" y="171450"/>
            <a:ext cx="4800600" cy="4800600"/>
          </a:xfrm>
          <a:prstGeom prst="ellipse">
            <a:avLst/>
          </a:prstGeom>
          <a:gradFill flip="none" rotWithShape="1">
            <a:gsLst>
              <a:gs pos="63000">
                <a:srgbClr val="F5F5F5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420542-7CFE-452A-A369-78BA42BA753A}"/>
              </a:ext>
            </a:extLst>
          </p:cNvPr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gradFill flip="none" rotWithShape="1">
            <a:gsLst>
              <a:gs pos="63000">
                <a:srgbClr val="F5F5F5"/>
              </a:gs>
              <a:gs pos="10000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2971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EA157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E178DF-1302-48F2-94FC-22C1C288EB8A}"/>
              </a:ext>
            </a:extLst>
          </p:cNvPr>
          <p:cNvSpPr/>
          <p:nvPr/>
        </p:nvSpPr>
        <p:spPr>
          <a:xfrm>
            <a:off x="3124200" y="1123950"/>
            <a:ext cx="2895600" cy="2895600"/>
          </a:xfrm>
          <a:prstGeom prst="ellipse">
            <a:avLst/>
          </a:prstGeom>
          <a:noFill/>
          <a:ln w="57150"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D6F65-BB0C-46B0-8511-2B74F928D195}"/>
              </a:ext>
            </a:extLst>
          </p:cNvPr>
          <p:cNvSpPr txBox="1"/>
          <p:nvPr/>
        </p:nvSpPr>
        <p:spPr>
          <a:xfrm>
            <a:off x="2971800" y="150495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2.0 +</a:t>
            </a:r>
            <a:r>
              <a:rPr lang="en-US" sz="2800" b="1" dirty="0">
                <a:solidFill>
                  <a:srgbClr val="1AB3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3.0</a:t>
            </a:r>
            <a:r>
              <a:rPr lang="en-US" sz="28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40421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ilverlight logo">
            <a:extLst>
              <a:ext uri="{FF2B5EF4-FFF2-40B4-BE49-F238E27FC236}">
                <a16:creationId xmlns:a16="http://schemas.microsoft.com/office/drawing/2014/main" id="{E691D622-C56E-4D1F-AF92-9B55177B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4" y="1437323"/>
            <a:ext cx="6981092" cy="22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05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4E279-6A30-4470-9ED6-EF7523362EB2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D1C5F-41FD-4C30-B620-07780C80D366}"/>
              </a:ext>
            </a:extLst>
          </p:cNvPr>
          <p:cNvSpPr txBox="1"/>
          <p:nvPr/>
        </p:nvSpPr>
        <p:spPr>
          <a:xfrm>
            <a:off x="3886200" y="742950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In-Place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LINQ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Entity 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Reference Source Library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C# 3.0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VB 9.0</a:t>
            </a:r>
          </a:p>
        </p:txBody>
      </p:sp>
    </p:spTree>
    <p:extLst>
      <p:ext uri="{BB962C8B-B14F-4D97-AF65-F5344CB8AC3E}">
        <p14:creationId xmlns:p14="http://schemas.microsoft.com/office/powerpoint/2010/main" val="25073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64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Side-By-Side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Side-By-Side Execution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Streamlined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DLR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Parallel LINQ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C# 4.0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VB 10.0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49390-AA73-4198-A12A-E5B1D73E29CF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4</a:t>
            </a:r>
          </a:p>
        </p:txBody>
      </p:sp>
    </p:spTree>
    <p:extLst>
      <p:ext uri="{BB962C8B-B14F-4D97-AF65-F5344CB8AC3E}">
        <p14:creationId xmlns:p14="http://schemas.microsoft.com/office/powerpoint/2010/main" val="220100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nuget">
            <a:extLst>
              <a:ext uri="{FF2B5EF4-FFF2-40B4-BE49-F238E27FC236}">
                <a16:creationId xmlns:a16="http://schemas.microsoft.com/office/drawing/2014/main" id="{85BCDD6C-3305-4FF5-91D3-6BDD60EA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610240"/>
            <a:ext cx="6324600" cy="192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8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0576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In-Place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Store/UWP Support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Async Libraries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C# 5.0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VB 11.0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49390-AA73-4198-A12A-E5B1D73E29CF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4</a:t>
            </a:r>
          </a:p>
        </p:txBody>
      </p:sp>
    </p:spTree>
    <p:extLst>
      <p:ext uri="{BB962C8B-B14F-4D97-AF65-F5344CB8AC3E}">
        <p14:creationId xmlns:p14="http://schemas.microsoft.com/office/powerpoint/2010/main" val="26251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Image result for c# roslyn logo">
            <a:extLst>
              <a:ext uri="{FF2B5EF4-FFF2-40B4-BE49-F238E27FC236}">
                <a16:creationId xmlns:a16="http://schemas.microsoft.com/office/drawing/2014/main" id="{1F101F25-1EDE-4A98-BD36-5A0DB730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1245394"/>
            <a:ext cx="5305426" cy="26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Image result for .net foundation">
            <a:extLst>
              <a:ext uri="{FF2B5EF4-FFF2-40B4-BE49-F238E27FC236}">
                <a16:creationId xmlns:a16="http://schemas.microsoft.com/office/drawing/2014/main" id="{00DBDAA4-1C17-405E-87DA-142E879A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557213"/>
            <a:ext cx="40290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057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In-Place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RyuJIT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High-DPI Support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49390-AA73-4198-A12A-E5B1D73E29CF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4</a:t>
            </a:r>
          </a:p>
        </p:txBody>
      </p:sp>
    </p:spTree>
    <p:extLst>
      <p:ext uri="{BB962C8B-B14F-4D97-AF65-F5344CB8AC3E}">
        <p14:creationId xmlns:p14="http://schemas.microsoft.com/office/powerpoint/2010/main" val="23081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05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In-Place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Minor Improvements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ValueTuple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49390-AA73-4198-A12A-E5B1D73E29CF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4</a:t>
            </a:r>
          </a:p>
        </p:txBody>
      </p:sp>
    </p:spTree>
    <p:extLst>
      <p:ext uri="{BB962C8B-B14F-4D97-AF65-F5344CB8AC3E}">
        <p14:creationId xmlns:p14="http://schemas.microsoft.com/office/powerpoint/2010/main" val="6848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arallellogram 69">
            <a:extLst>
              <a:ext uri="{FF2B5EF4-FFF2-40B4-BE49-F238E27FC236}">
                <a16:creationId xmlns:a16="http://schemas.microsoft.com/office/drawing/2014/main" id="{7BB3DF4A-DDB4-4430-971A-6C36441D5F35}"/>
              </a:ext>
            </a:extLst>
          </p:cNvPr>
          <p:cNvSpPr/>
          <p:nvPr/>
        </p:nvSpPr>
        <p:spPr>
          <a:xfrm>
            <a:off x="-19571677" y="-3267703"/>
            <a:ext cx="32728210" cy="8944834"/>
          </a:xfrm>
          <a:prstGeom prst="parallelogram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nl-BE" sz="1350" dirty="0">
              <a:solidFill>
                <a:srgbClr val="E3007B"/>
              </a:solidFill>
              <a:latin typeface="Calibri" panose="020F0502020204030204"/>
            </a:endParaRPr>
          </a:p>
        </p:txBody>
      </p:sp>
      <p:sp>
        <p:nvSpPr>
          <p:cNvPr id="69" name="Parallellogram 68">
            <a:extLst>
              <a:ext uri="{FF2B5EF4-FFF2-40B4-BE49-F238E27FC236}">
                <a16:creationId xmlns:a16="http://schemas.microsoft.com/office/drawing/2014/main" id="{2374A10D-976C-4911-9E02-3D209BB7E1F8}"/>
              </a:ext>
            </a:extLst>
          </p:cNvPr>
          <p:cNvSpPr/>
          <p:nvPr/>
        </p:nvSpPr>
        <p:spPr>
          <a:xfrm>
            <a:off x="-7567863" y="-3249656"/>
            <a:ext cx="20610095" cy="8944834"/>
          </a:xfrm>
          <a:prstGeom prst="parallelogram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nl-BE" sz="1350" dirty="0">
              <a:solidFill>
                <a:srgbClr val="E3007B"/>
              </a:solidFill>
              <a:latin typeface="Calibri" panose="020F0502020204030204"/>
            </a:endParaRPr>
          </a:p>
        </p:txBody>
      </p:sp>
      <p:sp>
        <p:nvSpPr>
          <p:cNvPr id="68" name="Parallellogram 67">
            <a:extLst>
              <a:ext uri="{FF2B5EF4-FFF2-40B4-BE49-F238E27FC236}">
                <a16:creationId xmlns:a16="http://schemas.microsoft.com/office/drawing/2014/main" id="{DDC03CFF-6FF5-422E-B9CA-B7AC4E14F8A1}"/>
              </a:ext>
            </a:extLst>
          </p:cNvPr>
          <p:cNvSpPr/>
          <p:nvPr/>
        </p:nvSpPr>
        <p:spPr>
          <a:xfrm>
            <a:off x="-5823285" y="-3243641"/>
            <a:ext cx="18751217" cy="8944834"/>
          </a:xfrm>
          <a:prstGeom prst="parallelogram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nl-BE" sz="1350" dirty="0">
              <a:solidFill>
                <a:srgbClr val="E3007B"/>
              </a:solidFill>
              <a:latin typeface="Calibri" panose="020F0502020204030204"/>
            </a:endParaRPr>
          </a:p>
        </p:txBody>
      </p:sp>
      <p:sp>
        <p:nvSpPr>
          <p:cNvPr id="26" name="Parallellogram 25">
            <a:extLst>
              <a:ext uri="{FF2B5EF4-FFF2-40B4-BE49-F238E27FC236}">
                <a16:creationId xmlns:a16="http://schemas.microsoft.com/office/drawing/2014/main" id="{21692E65-1A2A-4527-B5D1-498532FFD750}"/>
              </a:ext>
            </a:extLst>
          </p:cNvPr>
          <p:cNvSpPr/>
          <p:nvPr/>
        </p:nvSpPr>
        <p:spPr>
          <a:xfrm>
            <a:off x="-4078705" y="-3261689"/>
            <a:ext cx="16892337" cy="8944834"/>
          </a:xfrm>
          <a:prstGeom prst="parallelogram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nl-BE" sz="1350" dirty="0">
              <a:solidFill>
                <a:srgbClr val="E3007B"/>
              </a:solidFill>
              <a:latin typeface="Calibri" panose="020F0502020204030204"/>
            </a:endParaRPr>
          </a:p>
        </p:txBody>
      </p:sp>
      <p:sp>
        <p:nvSpPr>
          <p:cNvPr id="17" name="Parallellogram 16">
            <a:extLst>
              <a:ext uri="{FF2B5EF4-FFF2-40B4-BE49-F238E27FC236}">
                <a16:creationId xmlns:a16="http://schemas.microsoft.com/office/drawing/2014/main" id="{1C5BBC83-60C4-4E8F-B2B7-092D755A6DB0}"/>
              </a:ext>
            </a:extLst>
          </p:cNvPr>
          <p:cNvSpPr/>
          <p:nvPr/>
        </p:nvSpPr>
        <p:spPr>
          <a:xfrm>
            <a:off x="-2237874" y="-3261688"/>
            <a:ext cx="14943221" cy="8944834"/>
          </a:xfrm>
          <a:prstGeom prst="parallelogram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nl-BE" sz="135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20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1.09609 0.0009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05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1.75846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17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3.33333E-6 L 1.04349 0.00324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74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3.33333E-6 L 1.63972 0.0004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79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1.11111E-6 L 0.98529 -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5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1.11111E-6 L 1.76354 -0.0030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77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-1.48148E-6 L 0.89805 0.00324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96" y="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-1.48148E-6 L 1.96224 -0.0018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12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22222E-6 L 0.80885 0.0092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43" y="4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69" grpId="0" animBg="1"/>
      <p:bldP spid="69" grpId="1" animBg="1"/>
      <p:bldP spid="68" grpId="0" animBg="1"/>
      <p:bldP spid="68" grpId="1" animBg="1"/>
      <p:bldP spid="26" grpId="0" animBg="1"/>
      <p:bldP spid="26" grpId="1" animBg="1"/>
      <p:bldP spid="17" grpId="0" animBg="1"/>
      <p:bldP spid="1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057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In-Place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Minor Improvements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49390-AA73-4198-A12A-E5B1D73E29CF}"/>
              </a:ext>
            </a:extLst>
          </p:cNvPr>
          <p:cNvSpPr txBox="1"/>
          <p:nvPr/>
        </p:nvSpPr>
        <p:spPr>
          <a:xfrm>
            <a:off x="1325878" y="3496330"/>
            <a:ext cx="202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CLR 4</a:t>
            </a:r>
          </a:p>
        </p:txBody>
      </p:sp>
    </p:spTree>
    <p:extLst>
      <p:ext uri="{BB962C8B-B14F-4D97-AF65-F5344CB8AC3E}">
        <p14:creationId xmlns:p14="http://schemas.microsoft.com/office/powerpoint/2010/main" val="100309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DCBE8-4E1B-4FA0-9011-9038CF82E37C}"/>
              </a:ext>
            </a:extLst>
          </p:cNvPr>
          <p:cNvSpPr txBox="1"/>
          <p:nvPr/>
        </p:nvSpPr>
        <p:spPr>
          <a:xfrm>
            <a:off x="2490156" y="180975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5</a:t>
            </a:r>
          </a:p>
        </p:txBody>
      </p:sp>
    </p:spTree>
    <p:extLst>
      <p:ext uri="{BB962C8B-B14F-4D97-AF65-F5344CB8AC3E}">
        <p14:creationId xmlns:p14="http://schemas.microsoft.com/office/powerpoint/2010/main" val="9278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DCBE8-4E1B-4FA0-9011-9038CF82E37C}"/>
              </a:ext>
            </a:extLst>
          </p:cNvPr>
          <p:cNvSpPr txBox="1"/>
          <p:nvPr/>
        </p:nvSpPr>
        <p:spPr>
          <a:xfrm>
            <a:off x="2490156" y="180975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1.0</a:t>
            </a:r>
          </a:p>
        </p:txBody>
      </p:sp>
    </p:spTree>
    <p:extLst>
      <p:ext uri="{BB962C8B-B14F-4D97-AF65-F5344CB8AC3E}">
        <p14:creationId xmlns:p14="http://schemas.microsoft.com/office/powerpoint/2010/main" val="2758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D28D9D-2573-4167-94E0-BD278B6358D5}"/>
              </a:ext>
            </a:extLst>
          </p:cNvPr>
          <p:cNvSpPr txBox="1"/>
          <p:nvPr/>
        </p:nvSpPr>
        <p:spPr>
          <a:xfrm>
            <a:off x="1781174" y="1448366"/>
            <a:ext cx="5991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.NET Core 5 is the small optimized runtime for ASP.NET 5.</a:t>
            </a:r>
            <a:endParaRPr lang="en-VI" sz="105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99F5-3783-4DE0-9395-5FFFFF1E1790}"/>
              </a:ext>
            </a:extLst>
          </p:cNvPr>
          <p:cNvSpPr txBox="1"/>
          <p:nvPr/>
        </p:nvSpPr>
        <p:spPr>
          <a:xfrm>
            <a:off x="942975" y="895350"/>
            <a:ext cx="962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88040-9A60-4E82-B1D5-5F7C8E6BF23B}"/>
              </a:ext>
            </a:extLst>
          </p:cNvPr>
          <p:cNvSpPr txBox="1"/>
          <p:nvPr/>
        </p:nvSpPr>
        <p:spPr>
          <a:xfrm>
            <a:off x="7239000" y="1852702"/>
            <a:ext cx="962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D28D9D-2573-4167-94E0-BD278B6358D5}"/>
              </a:ext>
            </a:extLst>
          </p:cNvPr>
          <p:cNvSpPr txBox="1"/>
          <p:nvPr/>
        </p:nvSpPr>
        <p:spPr>
          <a:xfrm>
            <a:off x="1781174" y="1448366"/>
            <a:ext cx="5991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 small runtime that is built from the same codebase as the .NET Framework CLR.</a:t>
            </a:r>
            <a:endParaRPr lang="en-VI" sz="105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99F5-3783-4DE0-9395-5FFFFF1E1790}"/>
              </a:ext>
            </a:extLst>
          </p:cNvPr>
          <p:cNvSpPr txBox="1"/>
          <p:nvPr/>
        </p:nvSpPr>
        <p:spPr>
          <a:xfrm>
            <a:off x="942975" y="895350"/>
            <a:ext cx="962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88040-9A60-4E82-B1D5-5F7C8E6BF23B}"/>
              </a:ext>
            </a:extLst>
          </p:cNvPr>
          <p:cNvSpPr txBox="1"/>
          <p:nvPr/>
        </p:nvSpPr>
        <p:spPr>
          <a:xfrm>
            <a:off x="7239000" y="2343150"/>
            <a:ext cx="962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58E6-DC02-48B6-B8C6-CD67CBAC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809071"/>
            <a:ext cx="4343400" cy="2591479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Cross-Platform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Fast &amp; Light-Weight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Cloud Optimized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7BC05-CF1E-4DE6-9043-ECE34CA8FD92}"/>
              </a:ext>
            </a:extLst>
          </p:cNvPr>
          <p:cNvSpPr txBox="1"/>
          <p:nvPr/>
        </p:nvSpPr>
        <p:spPr>
          <a:xfrm>
            <a:off x="228601" y="429220"/>
            <a:ext cx="868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Design Goals</a:t>
            </a:r>
          </a:p>
        </p:txBody>
      </p:sp>
    </p:spTree>
    <p:extLst>
      <p:ext uri="{BB962C8B-B14F-4D97-AF65-F5344CB8AC3E}">
        <p14:creationId xmlns:p14="http://schemas.microsoft.com/office/powerpoint/2010/main" val="37566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51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Always Side-By-Side Release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Uses Roslyn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Uses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RyuJIT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100% Open Source</a:t>
            </a:r>
          </a:p>
        </p:txBody>
      </p:sp>
    </p:spTree>
    <p:extLst>
      <p:ext uri="{BB962C8B-B14F-4D97-AF65-F5344CB8AC3E}">
        <p14:creationId xmlns:p14="http://schemas.microsoft.com/office/powerpoint/2010/main" val="26084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Expanded OS Support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3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48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Tooling Improvements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Linux Unification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Tons Of New APIs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199" y="742950"/>
            <a:ext cx="52120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Self-Contained Releases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JIT Improvements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System.Span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Brotli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Compression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Security Improvements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Tiered Compilation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D28D9D-2573-4167-94E0-BD278B6358D5}"/>
              </a:ext>
            </a:extLst>
          </p:cNvPr>
          <p:cNvSpPr txBox="1"/>
          <p:nvPr/>
        </p:nvSpPr>
        <p:spPr>
          <a:xfrm>
            <a:off x="1857375" y="1640726"/>
            <a:ext cx="5429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.NET 5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9C249E-3941-4BA9-87B5-425F39CF8899}"/>
              </a:ext>
            </a:extLst>
          </p:cNvPr>
          <p:cNvSpPr/>
          <p:nvPr/>
        </p:nvSpPr>
        <p:spPr>
          <a:xfrm>
            <a:off x="1219200" y="361825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331134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199" y="742950"/>
            <a:ext cx="4678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Compile to EXE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Diagnostic Improvements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Startup Hooks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685800" y="1640726"/>
            <a:ext cx="320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AFB30-27FD-4033-B97D-C7B76D7973EA}"/>
              </a:ext>
            </a:extLst>
          </p:cNvPr>
          <p:cNvSpPr/>
          <p:nvPr/>
        </p:nvSpPr>
        <p:spPr>
          <a:xfrm>
            <a:off x="3657600" y="590550"/>
            <a:ext cx="45719" cy="434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46AD-A9B3-4DBA-A0F9-3DA84683903C}"/>
              </a:ext>
            </a:extLst>
          </p:cNvPr>
          <p:cNvSpPr txBox="1"/>
          <p:nvPr/>
        </p:nvSpPr>
        <p:spPr>
          <a:xfrm>
            <a:off x="3886200" y="742950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Single File Executables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Unused Assembly Trimming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GC Improvements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WPF + WinForms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C# 8.0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VB 16.0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.net mono">
            <a:extLst>
              <a:ext uri="{FF2B5EF4-FFF2-40B4-BE49-F238E27FC236}">
                <a16:creationId xmlns:a16="http://schemas.microsoft.com/office/drawing/2014/main" id="{1C370687-F31C-405F-8502-5580013A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131" y="942975"/>
            <a:ext cx="273573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mono moonlight logo">
            <a:extLst>
              <a:ext uri="{FF2B5EF4-FFF2-40B4-BE49-F238E27FC236}">
                <a16:creationId xmlns:a16="http://schemas.microsoft.com/office/drawing/2014/main" id="{E3757873-8C45-437C-84EC-57614523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19" y="752475"/>
            <a:ext cx="2911963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Image result for xamarin">
            <a:extLst>
              <a:ext uri="{FF2B5EF4-FFF2-40B4-BE49-F238E27FC236}">
                <a16:creationId xmlns:a16="http://schemas.microsoft.com/office/drawing/2014/main" id="{10EE60FA-4A4A-49DE-BE8D-89A814271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3217"/>
            <a:ext cx="8153400" cy="341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Image result for unity logo">
            <a:extLst>
              <a:ext uri="{FF2B5EF4-FFF2-40B4-BE49-F238E27FC236}">
                <a16:creationId xmlns:a16="http://schemas.microsoft.com/office/drawing/2014/main" id="{D158E878-B67B-43D6-9D13-D2FE51C0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400175"/>
            <a:ext cx="6438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7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4038600" y="155704"/>
            <a:ext cx="54292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.NET 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.NET Compact 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.NET Micro 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.NET Core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Silverlight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Rotor/SSCLI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Mono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Moonlight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Unity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Windows Store/UWP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C69B6-F6E1-4FBA-88FF-FAA40EDC44D8}"/>
              </a:ext>
            </a:extLst>
          </p:cNvPr>
          <p:cNvSpPr txBox="1"/>
          <p:nvPr/>
        </p:nvSpPr>
        <p:spPr>
          <a:xfrm>
            <a:off x="457200" y="1640726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</a:t>
            </a:r>
          </a:p>
          <a:p>
            <a:pPr algn="r"/>
            <a:r>
              <a:rPr lang="en-US" sz="32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FRAMEWORKS</a:t>
            </a:r>
            <a:endParaRPr lang="en-US" sz="9600" b="1" dirty="0">
              <a:solidFill>
                <a:srgbClr val="3498D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1752600" y="180975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34740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B8DFED-C7BC-467B-BBD5-A2DCB146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662762"/>
            <a:ext cx="8763000" cy="38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5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D28D9D-2573-4167-94E0-BD278B6358D5}"/>
              </a:ext>
            </a:extLst>
          </p:cNvPr>
          <p:cNvSpPr txBox="1"/>
          <p:nvPr/>
        </p:nvSpPr>
        <p:spPr>
          <a:xfrm>
            <a:off x="1857375" y="1640726"/>
            <a:ext cx="5429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.NET 5</a:t>
            </a:r>
            <a:endParaRPr lang="en-VI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9F5CC7-1B78-470C-AAB5-22D56990B1BE}"/>
              </a:ext>
            </a:extLst>
          </p:cNvPr>
          <p:cNvSpPr/>
          <p:nvPr/>
        </p:nvSpPr>
        <p:spPr>
          <a:xfrm>
            <a:off x="3429000" y="628650"/>
            <a:ext cx="2286000" cy="3886200"/>
          </a:xfrm>
          <a:prstGeom prst="roundRect">
            <a:avLst>
              <a:gd name="adj" fmla="val 5715"/>
            </a:avLst>
          </a:prstGeom>
          <a:solidFill>
            <a:srgbClr val="FD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01CD48-B0BB-4A43-B46B-2F86F99D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1119188"/>
            <a:ext cx="16668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568C21-D4AC-4CD3-BC6F-713AA8931994}"/>
              </a:ext>
            </a:extLst>
          </p:cNvPr>
          <p:cNvSpPr/>
          <p:nvPr/>
        </p:nvSpPr>
        <p:spPr>
          <a:xfrm>
            <a:off x="533400" y="3026923"/>
            <a:ext cx="7772400" cy="838200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/>
              <a:t>CoreFX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6363C-742D-4447-BA4D-A6530C448560}"/>
              </a:ext>
            </a:extLst>
          </p:cNvPr>
          <p:cNvSpPr txBox="1"/>
          <p:nvPr/>
        </p:nvSpPr>
        <p:spPr>
          <a:xfrm>
            <a:off x="1752600" y="20062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21197B-B357-4547-94BB-940CC7D70CB7}"/>
              </a:ext>
            </a:extLst>
          </p:cNvPr>
          <p:cNvSpPr/>
          <p:nvPr/>
        </p:nvSpPr>
        <p:spPr>
          <a:xfrm>
            <a:off x="533400" y="4017523"/>
            <a:ext cx="3733800" cy="838200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/>
              <a:t>CoreCLR</a:t>
            </a:r>
            <a:r>
              <a:rPr lang="en-US" sz="2800" dirty="0"/>
              <a:t> JIT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DB785A-59E5-4B6B-9E07-31AC9557D60F}"/>
              </a:ext>
            </a:extLst>
          </p:cNvPr>
          <p:cNvSpPr/>
          <p:nvPr/>
        </p:nvSpPr>
        <p:spPr>
          <a:xfrm>
            <a:off x="4419601" y="4019550"/>
            <a:ext cx="3889442" cy="838200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Mono AOT/JIT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EA586C-7D3B-4F96-93E0-763681C79E7C}"/>
              </a:ext>
            </a:extLst>
          </p:cNvPr>
          <p:cNvSpPr/>
          <p:nvPr/>
        </p:nvSpPr>
        <p:spPr>
          <a:xfrm>
            <a:off x="533400" y="1428750"/>
            <a:ext cx="2438400" cy="838200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Roslyn (C#/VB)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E9C522-80C0-4E65-9998-E2EBD880053D}"/>
              </a:ext>
            </a:extLst>
          </p:cNvPr>
          <p:cNvSpPr/>
          <p:nvPr/>
        </p:nvSpPr>
        <p:spPr>
          <a:xfrm>
            <a:off x="3200400" y="1428750"/>
            <a:ext cx="2438400" cy="838200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F#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00F25C-6CA4-4D4F-8CC7-BCA25650A365}"/>
              </a:ext>
            </a:extLst>
          </p:cNvPr>
          <p:cNvSpPr/>
          <p:nvPr/>
        </p:nvSpPr>
        <p:spPr>
          <a:xfrm>
            <a:off x="5870643" y="1428750"/>
            <a:ext cx="2438400" cy="838200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ML.NET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64BCF9-C89D-4050-A97D-77B5D80F877C}"/>
              </a:ext>
            </a:extLst>
          </p:cNvPr>
          <p:cNvSpPr/>
          <p:nvPr/>
        </p:nvSpPr>
        <p:spPr>
          <a:xfrm>
            <a:off x="533400" y="2453396"/>
            <a:ext cx="7772400" cy="419100"/>
          </a:xfrm>
          <a:prstGeom prst="roundRect">
            <a:avLst/>
          </a:prstGeom>
          <a:solidFill>
            <a:srgbClr val="9B4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9892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ECC82C-4A31-470F-8F40-2499E5B37232}"/>
              </a:ext>
            </a:extLst>
          </p:cNvPr>
          <p:cNvSpPr txBox="1"/>
          <p:nvPr/>
        </p:nvSpPr>
        <p:spPr>
          <a:xfrm>
            <a:off x="1857375" y="1640726"/>
            <a:ext cx="542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Future</a:t>
            </a:r>
            <a:endParaRPr lang="en-VI" sz="32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7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1752600" y="1809750"/>
            <a:ext cx="54292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br>
              <a:rPr lang="en-US" sz="5400" b="1" dirty="0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SIDE</a:t>
            </a:r>
            <a:endParaRPr lang="en-US" sz="5400" b="1" dirty="0">
              <a:solidFill>
                <a:srgbClr val="2ECC7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3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1857375" y="1694587"/>
            <a:ext cx="5429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17804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1752600" y="1809750"/>
            <a:ext cx="54292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Kestrel</a:t>
            </a:r>
          </a:p>
          <a:p>
            <a:pPr algn="ctr"/>
            <a:r>
              <a:rPr lang="en-US" sz="2800" b="1" dirty="0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CORE WEB SERVER</a:t>
            </a:r>
            <a:endParaRPr lang="en-US" sz="5400" b="1" dirty="0">
              <a:solidFill>
                <a:srgbClr val="2ECC7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1857375" y="180975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CPU </a:t>
            </a:r>
            <a:r>
              <a:rPr lang="en-US" sz="5400" b="1" dirty="0" err="1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Intrinsics</a:t>
            </a:r>
            <a:endParaRPr lang="en-US" sz="5400" b="1" dirty="0">
              <a:solidFill>
                <a:srgbClr val="2ECC7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A0F04-358B-4FFA-AE79-4CE52748D6CF}"/>
              </a:ext>
            </a:extLst>
          </p:cNvPr>
          <p:cNvSpPr txBox="1"/>
          <p:nvPr/>
        </p:nvSpPr>
        <p:spPr>
          <a:xfrm>
            <a:off x="1857375" y="180975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GPU </a:t>
            </a:r>
            <a:r>
              <a:rPr lang="en-US" sz="5400" b="1" dirty="0" err="1">
                <a:solidFill>
                  <a:srgbClr val="2ECC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Intrinsics</a:t>
            </a:r>
            <a:endParaRPr lang="en-US" sz="5400" b="1" dirty="0">
              <a:solidFill>
                <a:srgbClr val="2ECC7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06DDC5-3E66-476F-8B87-EFE9256FD02F}"/>
              </a:ext>
            </a:extLst>
          </p:cNvPr>
          <p:cNvSpPr/>
          <p:nvPr/>
        </p:nvSpPr>
        <p:spPr>
          <a:xfrm>
            <a:off x="0" y="0"/>
            <a:ext cx="3429000" cy="5143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7315F-EEB8-461E-BC82-2E625FC58191}"/>
              </a:ext>
            </a:extLst>
          </p:cNvPr>
          <p:cNvSpPr txBox="1"/>
          <p:nvPr/>
        </p:nvSpPr>
        <p:spPr>
          <a:xfrm>
            <a:off x="3652126" y="1350468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One language,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many platforms.</a:t>
            </a:r>
            <a:endParaRPr lang="en-VI" sz="105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CBBAF-94B3-4698-8586-FE44722DC361}"/>
              </a:ext>
            </a:extLst>
          </p:cNvPr>
          <p:cNvSpPr txBox="1"/>
          <p:nvPr/>
        </p:nvSpPr>
        <p:spPr>
          <a:xfrm>
            <a:off x="3652126" y="3219925"/>
            <a:ext cx="4044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Many languages,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one platform.</a:t>
            </a:r>
            <a:endParaRPr lang="en-VI" sz="105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A43499D-444D-4487-AF57-2436F5A3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2950"/>
            <a:ext cx="2559956" cy="15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CDBE810-73B0-4F3A-B20B-BC07CF0C1F7A}"/>
              </a:ext>
            </a:extLst>
          </p:cNvPr>
          <p:cNvGrpSpPr/>
          <p:nvPr/>
        </p:nvGrpSpPr>
        <p:grpSpPr>
          <a:xfrm>
            <a:off x="533400" y="3028950"/>
            <a:ext cx="2559956" cy="1295400"/>
            <a:chOff x="1409700" y="971550"/>
            <a:chExt cx="6324600" cy="3200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F177A9-D0EB-4FD3-9B7B-7CC55AC0B87E}"/>
                </a:ext>
              </a:extLst>
            </p:cNvPr>
            <p:cNvSpPr/>
            <p:nvPr/>
          </p:nvSpPr>
          <p:spPr>
            <a:xfrm>
              <a:off x="1409700" y="971550"/>
              <a:ext cx="6324600" cy="3200400"/>
            </a:xfrm>
            <a:prstGeom prst="roundRect">
              <a:avLst>
                <a:gd name="adj" fmla="val 57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Microsoft's .NET logo">
              <a:extLst>
                <a:ext uri="{FF2B5EF4-FFF2-40B4-BE49-F238E27FC236}">
                  <a16:creationId xmlns:a16="http://schemas.microsoft.com/office/drawing/2014/main" id="{62403937-A6F1-4223-AADE-5C6707DD4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839" y="1350170"/>
              <a:ext cx="4886322" cy="244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28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40D2F-B328-4FB8-84B6-CF887A6D38E7}"/>
              </a:ext>
            </a:extLst>
          </p:cNvPr>
          <p:cNvSpPr txBox="1">
            <a:spLocks noChangeArrowheads="1"/>
          </p:cNvSpPr>
          <p:nvPr/>
        </p:nvSpPr>
        <p:spPr>
          <a:xfrm>
            <a:off x="461010" y="1123950"/>
            <a:ext cx="3425190" cy="3930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/>
            <a:r>
              <a:rPr lang="en-US" altLang="en-US" sz="2600" dirty="0">
                <a:latin typeface="Segoe UI "/>
              </a:rPr>
              <a:t>Ada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APL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C#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C++.NET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COBOL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Eiffel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Fortran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Haskell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8E5B4-198C-479E-9981-C922323D0665}"/>
              </a:ext>
            </a:extLst>
          </p:cNvPr>
          <p:cNvSpPr txBox="1">
            <a:spLocks noChangeArrowheads="1"/>
          </p:cNvSpPr>
          <p:nvPr/>
        </p:nvSpPr>
        <p:spPr>
          <a:xfrm>
            <a:off x="2838450" y="1123950"/>
            <a:ext cx="3028950" cy="39302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/>
            <a:r>
              <a:rPr lang="en-US" altLang="en-US" sz="2600" dirty="0">
                <a:latin typeface="Segoe UI "/>
              </a:rPr>
              <a:t>J# (Java / J++)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JScript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Mercury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ML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Oberon</a:t>
            </a:r>
          </a:p>
          <a:p>
            <a:pPr marL="257175" indent="-257175"/>
            <a:r>
              <a:rPr lang="en-US" altLang="en-US" sz="2600" dirty="0" err="1">
                <a:latin typeface="Segoe UI "/>
              </a:rPr>
              <a:t>OCaml</a:t>
            </a:r>
            <a:endParaRPr lang="en-US" altLang="en-US" sz="2600" dirty="0">
              <a:latin typeface="Segoe UI "/>
            </a:endParaRPr>
          </a:p>
          <a:p>
            <a:pPr marL="257175" indent="-257175"/>
            <a:r>
              <a:rPr lang="en-US" altLang="en-US" sz="2600" dirty="0">
                <a:latin typeface="Segoe UI "/>
              </a:rPr>
              <a:t>Oz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Pascal</a:t>
            </a:r>
          </a:p>
          <a:p>
            <a:pPr marL="257175" indent="-257175"/>
            <a:endParaRPr lang="en-US" altLang="en-US" sz="2600" dirty="0">
              <a:latin typeface="Segoe UI 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97903C-CF86-42CB-A03E-C4D4A1813132}"/>
              </a:ext>
            </a:extLst>
          </p:cNvPr>
          <p:cNvSpPr txBox="1">
            <a:spLocks noChangeArrowheads="1"/>
          </p:cNvSpPr>
          <p:nvPr/>
        </p:nvSpPr>
        <p:spPr>
          <a:xfrm>
            <a:off x="5886450" y="1123950"/>
            <a:ext cx="3028950" cy="39302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/>
            <a:r>
              <a:rPr lang="en-US" altLang="en-US" sz="2600" dirty="0">
                <a:latin typeface="Segoe UI "/>
              </a:rPr>
              <a:t>Perl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Python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RPG</a:t>
            </a:r>
          </a:p>
          <a:p>
            <a:pPr marL="257175" indent="-257175"/>
            <a:r>
              <a:rPr lang="en-US" altLang="en-US" sz="2600" dirty="0">
                <a:latin typeface="Segoe UI "/>
              </a:rPr>
              <a:t>Scheme</a:t>
            </a:r>
          </a:p>
          <a:p>
            <a:pPr marL="257175" indent="-257175"/>
            <a:r>
              <a:rPr lang="en-US" altLang="en-US" sz="2600" dirty="0" err="1">
                <a:latin typeface="Segoe UI "/>
              </a:rPr>
              <a:t>SmallTalk</a:t>
            </a:r>
            <a:endParaRPr lang="en-US" altLang="en-US" sz="2600" dirty="0">
              <a:latin typeface="Segoe UI "/>
            </a:endParaRPr>
          </a:p>
          <a:p>
            <a:pPr marL="257175" indent="-257175"/>
            <a:r>
              <a:rPr lang="en-US" altLang="en-US" sz="2600" dirty="0">
                <a:latin typeface="Segoe UI "/>
              </a:rPr>
              <a:t>Visual Basic.NET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52393-7F62-43F1-9200-DF103F9877C6}"/>
              </a:ext>
            </a:extLst>
          </p:cNvPr>
          <p:cNvSpPr txBox="1"/>
          <p:nvPr/>
        </p:nvSpPr>
        <p:spPr>
          <a:xfrm>
            <a:off x="57150" y="4822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Languages</a:t>
            </a:r>
            <a:endParaRPr lang="en-VI" sz="4800" b="1" dirty="0">
              <a:solidFill>
                <a:srgbClr val="3498D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AC142"/>
      </a:accent1>
      <a:accent2>
        <a:srgbClr val="EA157A"/>
      </a:accent2>
      <a:accent3>
        <a:srgbClr val="FEB80A"/>
      </a:accent3>
      <a:accent4>
        <a:srgbClr val="00ADDC"/>
      </a:accent4>
      <a:accent5>
        <a:srgbClr val="A43AE3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24568</TotalTime>
  <Words>651</Words>
  <Application>Microsoft Office PowerPoint</Application>
  <PresentationFormat>On-screen Show (16:9)</PresentationFormat>
  <Paragraphs>295</Paragraphs>
  <Slides>76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Consolas</vt:lpstr>
      <vt:lpstr>Segoe UI</vt:lpstr>
      <vt:lpstr>Segoe UI 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Your Forms in ASP.NET MVC</dc:title>
  <dc:creator>Scott</dc:creator>
  <cp:lastModifiedBy>Scott Kay</cp:lastModifiedBy>
  <cp:revision>1269</cp:revision>
  <dcterms:created xsi:type="dcterms:W3CDTF">2012-04-23T23:27:37Z</dcterms:created>
  <dcterms:modified xsi:type="dcterms:W3CDTF">2019-11-14T14:56:53Z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