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>
        <p:scale>
          <a:sx n="75" d="100"/>
          <a:sy n="75" d="100"/>
        </p:scale>
        <p:origin x="-122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CENTURY </a:t>
            </a:r>
            <a:r>
              <a:rPr lang="tr-T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GOTHIC</a:t>
            </a:r>
            <a:r>
              <a:rPr lang="tr-TR" b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METU EEE </a:t>
            </a: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sz="1400" b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BentonSansTRUReg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US" sz="2200" b="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 smtClean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4774</TotalTime>
  <Words>15</Words>
  <Application>Microsoft Office PowerPoint</Application>
  <PresentationFormat>On-screen Show (4:3)</PresentationFormat>
  <Paragraphs>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Omurcan</cp:lastModifiedBy>
  <cp:revision>296</cp:revision>
  <cp:lastPrinted>2013-02-15T02:19:28Z</cp:lastPrinted>
  <dcterms:created xsi:type="dcterms:W3CDTF">2013-02-15T04:31:56Z</dcterms:created>
  <dcterms:modified xsi:type="dcterms:W3CDTF">2014-04-29T13:49:02Z</dcterms:modified>
</cp:coreProperties>
</file>