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F25-90AD-0E4C-912E-983F43A5B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D352-F1BF-A04A-96B5-442095EA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914-2FCF-2048-83DF-E78AA7B6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9096-3202-9847-941C-113AB9C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F614-85DE-2442-B759-24FE0A15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35DC-9977-DC42-84C2-D9A7BE9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E5900-86A2-FB49-8F85-2FF3CF0E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A0FF-757B-B748-939F-10BC547B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D741-130E-A74E-A581-5D0F3CE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E73C-C29F-104E-8CD2-A8D09F5D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5199-3C28-B646-897E-8D78623DF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7F0C-8FC9-3A4A-A050-C9F21B78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C0E3-5055-3547-A7F7-DB8965CE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7ACC-94A0-C440-80F1-2F542A19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A9E-3663-954A-B9F9-B360C25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ECD-DBAD-1E49-98DA-93BE073A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F981-0CAA-A24B-9245-AA1F59C5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676-5686-C742-8A1B-147AC2BF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26B4-57D2-BB46-A001-7B5D69A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09F-1344-B249-9E03-6C99CA0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B128-0803-FB4D-8C89-CC864DBF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5A59-17F9-A749-AE0D-3E00BE6C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B94B-4823-3F44-A159-427BF98B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42E2-7451-9246-865F-DB390E4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649C-1F8C-CD4E-BCD8-07344B9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C0B0-BFB4-6E4E-89D4-A30FF770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9904-9D54-6144-B45D-EEB11B5B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56F2-43AE-D447-BC0B-EF821BA8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97A7-C4A8-DF4D-9B4F-D8F4CE08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C4F5-4E7D-144D-A2B9-15C7859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7739-FEB3-7C47-B6B7-22D11EE6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065D-026C-3B4A-804A-04A0B68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EE23-F111-C245-B41D-896061A4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9ED5-0C63-3C44-B74A-E4A28CF6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18F56-8FE7-4A43-9C23-856ED3BD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B914-C25C-A842-B186-321344BD9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AD024-47E9-6245-89EB-057E55B9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11AB-9D81-E347-92C4-2A318A53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77F4-2141-BF4E-A32F-63904F74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7138-1F22-AF43-A233-CD0539F6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D891-C38E-EF41-B498-77405976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0A1A1-6E32-D541-B5FE-A03155D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2E03C-2579-7446-8583-113A9A8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B3D3-984B-9148-85D6-5452099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07DF7-CB54-2940-B1C7-E7369E7D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1B74-2CBD-4A4E-84EE-3801EF5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3F7-E2F2-6348-99C9-0176B0D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92C3-955B-6A4B-A92E-2CD7D0FE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0BC3-3033-1741-ACB9-3E325EE7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1350-29E0-9E40-8410-FDA7183B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5AF9-ABB2-324D-B98B-B8FEA1EC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1E30-B2AA-C34A-BBB4-F62503C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F2D-64E9-F44D-B6CE-B171FC0B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666B9-C65E-6845-B512-075634E1C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C0ED-5334-9646-B342-87483334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4F85-ED35-7E4D-8D62-7B65181F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FAEA8-D311-134C-8717-8F92B522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009C-605A-B64F-B935-99D2AA57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ABE79-24D5-F643-B2C0-DC4537EA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CB6A-968E-7F4E-8C02-EFDC0E45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4756-CD27-6F4C-A320-55ECB0D1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512A-C63A-B04D-8538-30BFADEAC2B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20FD-66E6-D34C-9968-663AB5D6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E3EB-A687-DB4D-9659-133B7F40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sobee.github.io/golang/rest/grpc/2016/05/28/golang-rest-v-grpc.html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grpc/grpc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vi.im/grpc-errors/" TargetMode="External"/><Relationship Id="rId2" Type="http://schemas.openxmlformats.org/officeDocument/2006/relationships/hyperlink" Target="https://grpc.io/docs/guides/erro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rpc/grpc-java/blob/master/SECURITY.md" TargetMode="External"/><Relationship Id="rId5" Type="http://schemas.openxmlformats.org/officeDocument/2006/relationships/hyperlink" Target="https://grpc.io/docs/guides/auth/" TargetMode="External"/><Relationship Id="rId4" Type="http://schemas.openxmlformats.org/officeDocument/2006/relationships/hyperlink" Target="https://grpc.io/blog/deadlin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GPRC website: </a:t>
            </a:r>
            <a:r>
              <a:rPr lang="en-US" dirty="0">
                <a:hlinkClick r:id="rId2"/>
              </a:rPr>
              <a:t>https://grpc.io/</a:t>
            </a:r>
            <a:endParaRPr lang="en-US" dirty="0"/>
          </a:p>
          <a:p>
            <a:r>
              <a:rPr lang="en-US" b="1" dirty="0"/>
              <a:t>REST vs GPRC: </a:t>
            </a:r>
            <a:r>
              <a:rPr lang="en-US" dirty="0">
                <a:hlinkClick r:id="rId3"/>
              </a:rPr>
              <a:t>https://husobee.github.io/golang/rest/grpc/2016/05/28/golang-rest-v-grpc.html</a:t>
            </a:r>
            <a:endParaRPr lang="en-US" dirty="0"/>
          </a:p>
          <a:p>
            <a:r>
              <a:rPr lang="en-US" b="1" dirty="0" err="1"/>
              <a:t>gRPC</a:t>
            </a:r>
            <a:r>
              <a:rPr lang="en-US" b="1" dirty="0"/>
              <a:t> JAVA git repo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https://github.com/grpc/grpc-java</a:t>
            </a:r>
            <a:endParaRPr lang="en-US" dirty="0"/>
          </a:p>
          <a:p>
            <a:r>
              <a:rPr lang="en-US" b="1" dirty="0" err="1"/>
              <a:t>gRPC</a:t>
            </a:r>
            <a:r>
              <a:rPr lang="en-US" b="1" dirty="0"/>
              <a:t> works on HTTP2</a:t>
            </a:r>
          </a:p>
          <a:p>
            <a:r>
              <a:rPr lang="en-US" b="1" dirty="0"/>
              <a:t>Protocol buffers: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 dependent.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can be generated by almost every programing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is binary and efficiently serialized.  (small payload.) lighter than 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good at transporting lot of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6D8C9-8C74-9747-B61A-C587B0FE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979" y="3376030"/>
            <a:ext cx="5450440" cy="30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277402" y="215757"/>
            <a:ext cx="113529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Unary API</a:t>
            </a:r>
          </a:p>
          <a:p>
            <a:r>
              <a:rPr lang="en-US" sz="1400" dirty="0"/>
              <a:t>Basic request response  ( client send one message to server and server send one response to client. )</a:t>
            </a:r>
          </a:p>
          <a:p>
            <a:r>
              <a:rPr lang="en-US" sz="1400" dirty="0"/>
              <a:t>Unary RPC suitable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data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Server Streaming API</a:t>
            </a:r>
          </a:p>
          <a:p>
            <a:r>
              <a:rPr lang="en-US" sz="1400" dirty="0"/>
              <a:t>Client send one request to server and Server sent many response (may be infinite) to client. </a:t>
            </a:r>
          </a:p>
          <a:p>
            <a:r>
              <a:rPr lang="en-US" sz="1400" dirty="0"/>
              <a:t>Suitable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Server needs to send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server needs to push data to client with out having client request. </a:t>
            </a:r>
          </a:p>
          <a:p>
            <a:endParaRPr lang="en-US" dirty="0"/>
          </a:p>
          <a:p>
            <a:r>
              <a:rPr lang="en-US" b="1" dirty="0"/>
              <a:t>Client Stream API</a:t>
            </a:r>
          </a:p>
          <a:p>
            <a:r>
              <a:rPr lang="en-US" sz="1400" dirty="0"/>
              <a:t>Client send multiple (stream) request / message to server and server send only one response to client. </a:t>
            </a:r>
          </a:p>
          <a:p>
            <a:r>
              <a:rPr lang="en-US" sz="1400" dirty="0"/>
              <a:t>Suitable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clients need to send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server processing is expensive and should happen as client send data. </a:t>
            </a:r>
          </a:p>
          <a:p>
            <a:r>
              <a:rPr lang="en-US" sz="1400" b="1" dirty="0"/>
              <a:t>In both previous cases </a:t>
            </a:r>
            <a:r>
              <a:rPr lang="en-US" sz="1400" b="1" dirty="0" err="1"/>
              <a:t>grpc</a:t>
            </a:r>
            <a:r>
              <a:rPr lang="en-US" sz="1400" b="1" dirty="0"/>
              <a:t> service methods are VOID. But here service method needs to return </a:t>
            </a:r>
            <a:r>
              <a:rPr lang="en-US" sz="1400" b="1" dirty="0" err="1"/>
              <a:t>StreamObserver</a:t>
            </a:r>
            <a:r>
              <a:rPr lang="en-US" sz="1400" b="1" dirty="0"/>
              <a:t>&lt;</a:t>
            </a:r>
            <a:r>
              <a:rPr lang="en-US" sz="1400" b="1" dirty="0" err="1"/>
              <a:t>XRequest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Client Stream API </a:t>
            </a:r>
            <a:r>
              <a:rPr lang="en-US" sz="1400" b="1" dirty="0" err="1"/>
              <a:t>ClientStub</a:t>
            </a:r>
            <a:r>
              <a:rPr lang="en-US" sz="1400" b="1" dirty="0"/>
              <a:t> should be </a:t>
            </a:r>
            <a:r>
              <a:rPr lang="en-US" sz="1400" b="1" dirty="0" err="1"/>
              <a:t>async</a:t>
            </a:r>
            <a:r>
              <a:rPr lang="en-US" sz="1400" b="1" dirty="0"/>
              <a:t> client. </a:t>
            </a:r>
          </a:p>
          <a:p>
            <a:endParaRPr lang="en-US" sz="1400" b="1" dirty="0"/>
          </a:p>
          <a:p>
            <a:r>
              <a:rPr lang="en-US" sz="1400" b="1" dirty="0"/>
              <a:t>Bi-Directional Stream API</a:t>
            </a:r>
          </a:p>
          <a:p>
            <a:r>
              <a:rPr lang="en-US" sz="1400" dirty="0"/>
              <a:t>Client send many number of request and server response many number of responses. No need to equal number of request to number of responses.</a:t>
            </a:r>
          </a:p>
          <a:p>
            <a:r>
              <a:rPr lang="en-US" sz="1400" dirty="0"/>
              <a:t>Suitable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and server needs to send more data asynchronously.  Ex :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running connections.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Codes:</a:t>
            </a:r>
          </a:p>
          <a:p>
            <a:r>
              <a:rPr lang="en-US" dirty="0"/>
              <a:t>With </a:t>
            </a:r>
            <a:r>
              <a:rPr lang="en-US" dirty="0" err="1"/>
              <a:t>gRPC</a:t>
            </a:r>
            <a:r>
              <a:rPr lang="en-US" dirty="0"/>
              <a:t> there a few error codes (not much as http response codes) :</a:t>
            </a:r>
          </a:p>
          <a:p>
            <a:r>
              <a:rPr lang="en-US" dirty="0"/>
              <a:t>	 </a:t>
            </a:r>
            <a:r>
              <a:rPr lang="en-US" dirty="0">
                <a:hlinkClick r:id="rId2"/>
              </a:rPr>
              <a:t>https://grpc.io/docs/guides/error/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 http://avi.im/grpc-errors/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DeadLine</a:t>
            </a:r>
            <a:r>
              <a:rPr lang="en-US" dirty="0"/>
              <a:t>:</a:t>
            </a:r>
          </a:p>
          <a:p>
            <a:r>
              <a:rPr lang="en-US" dirty="0"/>
              <a:t>Client can set dead line (timeout) for request.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 https://grpc.io/blog/deadlines/</a:t>
            </a:r>
            <a:endParaRPr lang="en-US" dirty="0"/>
          </a:p>
          <a:p>
            <a:r>
              <a:rPr lang="en-US" dirty="0"/>
              <a:t>Deadlines are propagated across if </a:t>
            </a:r>
            <a:r>
              <a:rPr lang="en-US" dirty="0" err="1"/>
              <a:t>gRPC</a:t>
            </a:r>
            <a:r>
              <a:rPr lang="en-US" dirty="0"/>
              <a:t> calls are chained. </a:t>
            </a:r>
          </a:p>
          <a:p>
            <a:r>
              <a:rPr lang="en-US" dirty="0"/>
              <a:t>	A =&gt; B =&gt; C ( deadline for A is passed to B and then pass to C )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>
                <a:hlinkClick r:id="rId5"/>
              </a:rPr>
              <a:t>https://grpc.io/docs/guides/auth/</a:t>
            </a:r>
            <a:endParaRPr lang="en-US" dirty="0"/>
          </a:p>
          <a:p>
            <a:r>
              <a:rPr lang="en-US" dirty="0">
                <a:hlinkClick r:id="rId6"/>
              </a:rPr>
              <a:t>https://github.com/grpc/grpc-java/blob/master/</a:t>
            </a:r>
            <a:r>
              <a:rPr lang="en-US">
                <a:hlinkClick r:id="rId6"/>
              </a:rPr>
              <a:t>SECURITY.md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12144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418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Microsoft Office User</cp:lastModifiedBy>
  <cp:revision>29</cp:revision>
  <dcterms:created xsi:type="dcterms:W3CDTF">2020-03-25T17:09:13Z</dcterms:created>
  <dcterms:modified xsi:type="dcterms:W3CDTF">2021-04-22T15:19:20Z</dcterms:modified>
</cp:coreProperties>
</file>