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9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48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54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4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74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81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73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75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73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18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53AEDE-A44B-4453-AA99-6868FFC77830}" type="datetimeFigureOut">
              <a:rPr lang="tr-TR" smtClean="0"/>
              <a:t>25.05.2022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FCAB9F-1EF2-1139-98C5-EBFDB9AB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tr-TR" dirty="0"/>
              <a:t>Uğur Mert </a:t>
            </a:r>
            <a:r>
              <a:rPr lang="tr-TR" dirty="0" err="1"/>
              <a:t>Özder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7EBD0-F8FF-1E7E-7418-FFD4DB27A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tr-TR" b="0" i="0" dirty="0" err="1">
                <a:effectLst/>
                <a:latin typeface="Google Sans"/>
              </a:rPr>
              <a:t>Tübisad</a:t>
            </a:r>
            <a:r>
              <a:rPr lang="tr-TR" b="0" i="0" dirty="0">
                <a:effectLst/>
                <a:latin typeface="Google Sans"/>
              </a:rPr>
              <a:t> Front-</a:t>
            </a:r>
            <a:r>
              <a:rPr lang="tr-TR" b="0" i="0" dirty="0" err="1">
                <a:effectLst/>
                <a:latin typeface="Google Sans"/>
              </a:rPr>
              <a:t>End</a:t>
            </a:r>
            <a:r>
              <a:rPr lang="tr-TR" b="0" i="0" dirty="0">
                <a:effectLst/>
                <a:latin typeface="Google Sans"/>
              </a:rPr>
              <a:t> </a:t>
            </a:r>
            <a:r>
              <a:rPr lang="tr-TR" b="0" i="0" dirty="0" err="1">
                <a:effectLst/>
                <a:latin typeface="Google Sans"/>
              </a:rPr>
              <a:t>Bootcamp</a:t>
            </a:r>
            <a:r>
              <a:rPr lang="tr-TR" b="0" i="0" dirty="0">
                <a:effectLst/>
                <a:latin typeface="Google Sans"/>
              </a:rPr>
              <a:t> </a:t>
            </a:r>
            <a:r>
              <a:rPr lang="tr-TR" dirty="0">
                <a:latin typeface="Google Sans"/>
              </a:rPr>
              <a:t>Araştırma Ödevleri</a:t>
            </a:r>
            <a:endParaRPr lang="tr-TR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6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232ECDD-CA44-1766-8825-2198B1F6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2. Eğitim Günü Araştırma Ödevi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D0EC1B-BF7D-5EC4-FFDF-7041A5CF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u="sng" dirty="0"/>
              <a:t>‘ </a:t>
            </a:r>
            <a:r>
              <a:rPr lang="tr-TR" u="sng" dirty="0" err="1"/>
              <a:t>visibility:hidden</a:t>
            </a:r>
            <a:r>
              <a:rPr lang="tr-TR" u="sng" dirty="0"/>
              <a:t>; ’ ve ‘ </a:t>
            </a:r>
            <a:r>
              <a:rPr lang="tr-TR" u="sng" dirty="0" err="1"/>
              <a:t>display:none</a:t>
            </a:r>
            <a:r>
              <a:rPr lang="tr-TR" u="sng" dirty="0"/>
              <a:t>; ’ arasındaki fark nedir ?</a:t>
            </a:r>
          </a:p>
          <a:p>
            <a:pPr marL="0" indent="0">
              <a:buNone/>
            </a:pPr>
            <a:endParaRPr lang="tr-TR" u="sng" dirty="0"/>
          </a:p>
          <a:p>
            <a:pPr marL="0" indent="0">
              <a:buNone/>
            </a:pPr>
            <a:r>
              <a:rPr lang="tr-TR" dirty="0" err="1"/>
              <a:t>Visibility:hidden</a:t>
            </a:r>
            <a:r>
              <a:rPr lang="tr-TR" dirty="0"/>
              <a:t>; kullandığımız zaman, üzerinde kullanılan element sayfa üzerinde gizlenir.</a:t>
            </a:r>
          </a:p>
          <a:p>
            <a:pPr marL="0" indent="0">
              <a:buNone/>
            </a:pPr>
            <a:r>
              <a:rPr lang="tr-TR" dirty="0" err="1"/>
              <a:t>Display:none</a:t>
            </a:r>
            <a:r>
              <a:rPr lang="tr-TR" dirty="0"/>
              <a:t>; kullandığımız zaman ise element hiç gösterilmez. </a:t>
            </a:r>
          </a:p>
          <a:p>
            <a:pPr marL="0" indent="0">
              <a:buNone/>
            </a:pPr>
            <a:r>
              <a:rPr lang="tr-TR" u="sng" dirty="0"/>
              <a:t>Arasındaki farka gelecek olursak, </a:t>
            </a:r>
            <a:r>
              <a:rPr lang="tr-TR" u="sng" dirty="0" err="1"/>
              <a:t>visibility</a:t>
            </a:r>
            <a:r>
              <a:rPr lang="tr-TR" u="sng" dirty="0"/>
              <a:t> ile gizlenen eleman sayfa üzerinde yer kaplar, sadece gizlenir. </a:t>
            </a:r>
            <a:r>
              <a:rPr lang="tr-TR" u="sng" dirty="0" err="1"/>
              <a:t>Display</a:t>
            </a:r>
            <a:r>
              <a:rPr lang="tr-TR" u="sng" dirty="0"/>
              <a:t> ile aynı işlemi yaparsak sayfa üzerinde hiç </a:t>
            </a:r>
            <a:r>
              <a:rPr lang="tr-TR" u="sng" dirty="0" err="1"/>
              <a:t>render</a:t>
            </a:r>
            <a:r>
              <a:rPr lang="tr-TR" u="sng" dirty="0"/>
              <a:t> edilmez.</a:t>
            </a:r>
          </a:p>
          <a:p>
            <a:pPr marL="0" indent="0">
              <a:buNone/>
            </a:pPr>
            <a:r>
              <a:rPr lang="tr-TR" dirty="0"/>
              <a:t>İlerleyen aşamalarda yazdığımız kodlara bir işlevsellik kazandıracağımız zaman </a:t>
            </a:r>
            <a:r>
              <a:rPr lang="tr-TR" dirty="0" err="1"/>
              <a:t>ternary</a:t>
            </a:r>
            <a:r>
              <a:rPr lang="tr-TR" dirty="0"/>
              <a:t> operatör veya bir </a:t>
            </a:r>
            <a:r>
              <a:rPr lang="tr-TR" dirty="0" err="1"/>
              <a:t>if</a:t>
            </a:r>
            <a:r>
              <a:rPr lang="tr-TR" dirty="0"/>
              <a:t> else döngüsü ile bazı elemanları gizleyip gösterebiliriz. </a:t>
            </a:r>
          </a:p>
        </p:txBody>
      </p:sp>
    </p:spTree>
    <p:extLst>
      <p:ext uri="{BB962C8B-B14F-4D97-AF65-F5344CB8AC3E}">
        <p14:creationId xmlns:p14="http://schemas.microsoft.com/office/powerpoint/2010/main" val="31777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İçerik Yer Tutucusu 2">
            <a:extLst>
              <a:ext uri="{FF2B5EF4-FFF2-40B4-BE49-F238E27FC236}">
                <a16:creationId xmlns:a16="http://schemas.microsoft.com/office/drawing/2014/main" id="{FA3B43B2-CD29-65CC-F425-663622A0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Box-</a:t>
            </a:r>
            <a:r>
              <a:rPr lang="tr-TR" dirty="0" err="1"/>
              <a:t>sizing</a:t>
            </a:r>
            <a:r>
              <a:rPr lang="tr-TR" dirty="0"/>
              <a:t> projemizde oluşabilecek olan elementler arasındaki boyut farkını engellemek için kullanabileceğimiz bir </a:t>
            </a:r>
            <a:r>
              <a:rPr lang="tr-TR" dirty="0" err="1"/>
              <a:t>metod</a:t>
            </a:r>
            <a:r>
              <a:rPr lang="tr-TR" dirty="0"/>
              <a:t> olarak karşımıza çıkar. </a:t>
            </a:r>
          </a:p>
          <a:p>
            <a:pPr marL="0" indent="0">
              <a:buNone/>
            </a:pPr>
            <a:r>
              <a:rPr lang="tr-TR" dirty="0"/>
              <a:t>Örneğin sayfa üzerinde alışveriş sitesi için kartlar </a:t>
            </a:r>
            <a:r>
              <a:rPr lang="tr-TR" dirty="0" err="1"/>
              <a:t>render</a:t>
            </a:r>
            <a:r>
              <a:rPr lang="tr-TR" dirty="0"/>
              <a:t> ediyoruz. Ancak bu kartların çoğunun boyutu farklı ve eşit değil. Burada </a:t>
            </a:r>
            <a:r>
              <a:rPr lang="tr-TR" dirty="0" err="1"/>
              <a:t>box-sizing</a:t>
            </a:r>
            <a:r>
              <a:rPr lang="tr-TR" dirty="0"/>
              <a:t> kullanarak kartların her birini aynı boyuta getirebiliriz. </a:t>
            </a:r>
          </a:p>
          <a:p>
            <a:pPr marL="0" indent="0">
              <a:buNone/>
            </a:pPr>
            <a:r>
              <a:rPr lang="tr-TR" dirty="0"/>
              <a:t>Özet olarak anlatılmak istenirse bir </a:t>
            </a:r>
            <a:r>
              <a:rPr lang="tr-TR" dirty="0" err="1"/>
              <a:t>div’in</a:t>
            </a:r>
            <a:r>
              <a:rPr lang="tr-TR" dirty="0"/>
              <a:t> veya elemanın boyutunu </a:t>
            </a:r>
            <a:r>
              <a:rPr lang="tr-TR" dirty="0" err="1"/>
              <a:t>border’ına</a:t>
            </a:r>
            <a:r>
              <a:rPr lang="tr-TR" dirty="0"/>
              <a:t> göre ayarlamaktır.</a:t>
            </a:r>
          </a:p>
          <a:p>
            <a:pPr marL="0" indent="0">
              <a:buNone/>
            </a:pPr>
            <a:endParaRPr lang="tr-TR" u="sng" dirty="0"/>
          </a:p>
        </p:txBody>
      </p:sp>
      <p:pic>
        <p:nvPicPr>
          <p:cNvPr id="7" name="Graphic 6" descr="Kutu">
            <a:extLst>
              <a:ext uri="{FF2B5EF4-FFF2-40B4-BE49-F238E27FC236}">
                <a16:creationId xmlns:a16="http://schemas.microsoft.com/office/drawing/2014/main" id="{14833C92-BC52-1AB2-3D8F-6346F386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C695C26-33EE-1A6C-09C6-FF6A1EA1573B}"/>
              </a:ext>
            </a:extLst>
          </p:cNvPr>
          <p:cNvSpPr txBox="1"/>
          <p:nvPr/>
        </p:nvSpPr>
        <p:spPr>
          <a:xfrm>
            <a:off x="1180730" y="497150"/>
            <a:ext cx="955237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3200" dirty="0"/>
              <a:t>‘</a:t>
            </a:r>
            <a:r>
              <a:rPr lang="tr-TR" sz="3200" dirty="0" err="1"/>
              <a:t>box-sizing</a:t>
            </a:r>
            <a:r>
              <a:rPr lang="tr-TR" sz="3200" dirty="0"/>
              <a:t>: ’ nedir ? Kullanım yerini gösterelim.</a:t>
            </a:r>
          </a:p>
          <a:p>
            <a:pPr algn="ctr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77447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D864B5-C0EF-391B-C128-0AE0B3A6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50920"/>
            <a:ext cx="11780668" cy="6480699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W3 </a:t>
            </a:r>
            <a:r>
              <a:rPr lang="tr-TR" dirty="0" err="1"/>
              <a:t>school</a:t>
            </a:r>
            <a:r>
              <a:rPr lang="tr-TR" dirty="0"/>
              <a:t> örneğini incelediğimiz de ise açık bir şekilde aradaki farkı görebiliriz.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CF725F1-3C7F-3FF1-2B1B-6D6375D72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9" y="1013250"/>
            <a:ext cx="11095682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DDB02BF-B4B2-585C-7AE9-B1AAC831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8585"/>
            <a:ext cx="10905066" cy="54797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55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AC63C2-6EEF-8CB3-4791-FA515B3D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200" u="sng" dirty="0"/>
              <a:t>position: relative ile </a:t>
            </a:r>
            <a:r>
              <a:rPr lang="fr-FR" sz="3200" u="sng" dirty="0" err="1"/>
              <a:t>absolute</a:t>
            </a:r>
            <a:r>
              <a:rPr lang="fr-FR" sz="3200" u="sng" dirty="0"/>
              <a:t> </a:t>
            </a:r>
            <a:r>
              <a:rPr lang="fr-FR" sz="3200" u="sng" dirty="0" err="1"/>
              <a:t>arasındaki</a:t>
            </a:r>
            <a:r>
              <a:rPr lang="fr-FR" sz="3200" u="sng" dirty="0"/>
              <a:t> </a:t>
            </a:r>
            <a:r>
              <a:rPr lang="fr-FR" sz="3200" u="sng" dirty="0" err="1"/>
              <a:t>fark</a:t>
            </a:r>
            <a:r>
              <a:rPr lang="tr-TR" sz="3200" u="sng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C94E64-C23D-DBAB-066E-0B673E9A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position</a:t>
            </a:r>
            <a:r>
              <a:rPr lang="tr-TR" dirty="0"/>
              <a:t>: </a:t>
            </a:r>
            <a:r>
              <a:rPr lang="tr-TR" dirty="0" err="1"/>
              <a:t>relative</a:t>
            </a:r>
            <a:r>
              <a:rPr lang="tr-TR" dirty="0"/>
              <a:t> mevcut konumuna bağlı olarak kaydırma işlemi yapabiliriz. Yani ilk bulunduğu konumu baz alarak en son konumuna getirebiliriz.</a:t>
            </a:r>
          </a:p>
          <a:p>
            <a:r>
              <a:rPr lang="tr-TR" dirty="0" err="1"/>
              <a:t>position</a:t>
            </a:r>
            <a:r>
              <a:rPr lang="tr-TR" dirty="0"/>
              <a:t>: </a:t>
            </a:r>
            <a:r>
              <a:rPr lang="tr-TR" dirty="0" err="1"/>
              <a:t>absolute</a:t>
            </a:r>
            <a:r>
              <a:rPr lang="tr-TR" dirty="0"/>
              <a:t> da ise bağımsız şekilde bir elamanı konumlandırmak istediğimiz zaman kullanırız.</a:t>
            </a:r>
          </a:p>
          <a:p>
            <a:endParaRPr lang="tr-TR" dirty="0"/>
          </a:p>
          <a:p>
            <a:r>
              <a:rPr lang="tr-TR" dirty="0" err="1"/>
              <a:t>relative</a:t>
            </a:r>
            <a:r>
              <a:rPr lang="tr-TR" dirty="0"/>
              <a:t> kullandığımız zaman z-</a:t>
            </a:r>
            <a:r>
              <a:rPr lang="tr-TR" dirty="0" err="1"/>
              <a:t>index</a:t>
            </a:r>
            <a:r>
              <a:rPr lang="tr-TR" dirty="0"/>
              <a:t> konusunda sıkıntı çekebiliriz. Bu sıkıntı ile karşılaşmamak için </a:t>
            </a:r>
            <a:r>
              <a:rPr lang="tr-TR" dirty="0" err="1"/>
              <a:t>absolute’u</a:t>
            </a:r>
            <a:r>
              <a:rPr lang="tr-TR" dirty="0"/>
              <a:t> kullanırız. </a:t>
            </a:r>
          </a:p>
        </p:txBody>
      </p:sp>
    </p:spTree>
    <p:extLst>
      <p:ext uri="{BB962C8B-B14F-4D97-AF65-F5344CB8AC3E}">
        <p14:creationId xmlns:p14="http://schemas.microsoft.com/office/powerpoint/2010/main" val="311824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232ECDD-CA44-1766-8825-2198B1F6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3. Eğitim Günü Araştırma Ödevi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46A8742-ED03-19F6-B5A8-A9478B93F691}"/>
              </a:ext>
            </a:extLst>
          </p:cNvPr>
          <p:cNvSpPr txBox="1"/>
          <p:nvPr/>
        </p:nvSpPr>
        <p:spPr>
          <a:xfrm>
            <a:off x="4341181" y="257452"/>
            <a:ext cx="74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İntegrity</a:t>
            </a:r>
            <a:r>
              <a:rPr lang="tr-TR" dirty="0"/>
              <a:t>: </a:t>
            </a:r>
            <a:r>
              <a:rPr lang="tr-TR" dirty="0" err="1"/>
              <a:t>cdn</a:t>
            </a:r>
            <a:r>
              <a:rPr lang="tr-TR" dirty="0"/>
              <a:t> ile çektiğimiz verilerin güvenliğini sağlayan bir yapı diyebiliriz. Bu yapı kötü amaçlı </a:t>
            </a:r>
            <a:r>
              <a:rPr lang="tr-TR" dirty="0" err="1"/>
              <a:t>içeriklerdne</a:t>
            </a:r>
            <a:r>
              <a:rPr lang="tr-TR" dirty="0"/>
              <a:t> kendimi korumamız için geliştirilmiş bir yapıdır.</a:t>
            </a:r>
          </a:p>
        </p:txBody>
      </p:sp>
    </p:spTree>
    <p:extLst>
      <p:ext uri="{BB962C8B-B14F-4D97-AF65-F5344CB8AC3E}">
        <p14:creationId xmlns:p14="http://schemas.microsoft.com/office/powerpoint/2010/main" val="1175695392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279</Words>
  <Application>Microsoft Office PowerPoint</Application>
  <PresentationFormat>Geniş ekran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Google Sans</vt:lpstr>
      <vt:lpstr>Geçmişe bakış</vt:lpstr>
      <vt:lpstr>Uğur Mert Özder</vt:lpstr>
      <vt:lpstr>2. Eğitim Günü Araştırma Ödevi</vt:lpstr>
      <vt:lpstr>PowerPoint Sunusu</vt:lpstr>
      <vt:lpstr>PowerPoint Sunusu</vt:lpstr>
      <vt:lpstr>PowerPoint Sunusu</vt:lpstr>
      <vt:lpstr>position: relative ile absolute arasındaki fark nedir ?</vt:lpstr>
      <vt:lpstr>3. Eğitim Günü Araştırma Ödevi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Uğur Mert Özder</dc:title>
  <dc:creator>UĞUR MERT ÖZDER</dc:creator>
  <cp:lastModifiedBy>UĞUR MERT ÖZDER</cp:lastModifiedBy>
  <cp:revision>3</cp:revision>
  <dcterms:created xsi:type="dcterms:W3CDTF">2022-05-23T19:59:27Z</dcterms:created>
  <dcterms:modified xsi:type="dcterms:W3CDTF">2022-05-25T20:35:22Z</dcterms:modified>
</cp:coreProperties>
</file>