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28.05.2022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191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28.05.2022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263548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28.05.2022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846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28.05.2022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327954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53AEDE-A44B-4453-AA99-6868FFC77830}" type="datetimeFigureOut">
              <a:rPr lang="tr-TR" smtClean="0"/>
              <a:t>28.05.2022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94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453AEDE-A44B-4453-AA99-6868FFC77830}" type="datetimeFigureOut">
              <a:rPr lang="tr-TR" smtClean="0"/>
              <a:t>28.05.2022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356874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453AEDE-A44B-4453-AA99-6868FFC77830}" type="datetimeFigureOut">
              <a:rPr lang="tr-TR" smtClean="0"/>
              <a:t>28.05.2022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171481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453AEDE-A44B-4453-AA99-6868FFC77830}" type="datetimeFigureOut">
              <a:rPr lang="tr-TR" smtClean="0"/>
              <a:t>28.05.2022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85673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53AEDE-A44B-4453-AA99-6868FFC77830}" type="datetimeFigureOut">
              <a:rPr lang="tr-TR" smtClean="0"/>
              <a:t>28.05.2022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184875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53AEDE-A44B-4453-AA99-6868FFC77830}" type="datetimeFigureOut">
              <a:rPr lang="tr-TR" smtClean="0"/>
              <a:t>28.05.2022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276931-A32F-4E25-9CE9-F4B4BC05F2F3}" type="slidenum">
              <a:rPr lang="tr-TR" smtClean="0"/>
              <a:t>‹#›</a:t>
            </a:fld>
            <a:endParaRPr lang="tr-TR"/>
          </a:p>
        </p:txBody>
      </p:sp>
    </p:spTree>
    <p:extLst>
      <p:ext uri="{BB962C8B-B14F-4D97-AF65-F5344CB8AC3E}">
        <p14:creationId xmlns:p14="http://schemas.microsoft.com/office/powerpoint/2010/main" val="185732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53AEDE-A44B-4453-AA99-6868FFC77830}" type="datetimeFigureOut">
              <a:rPr lang="tr-TR" smtClean="0"/>
              <a:t>28.05.2022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294318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53AEDE-A44B-4453-AA99-6868FFC77830}" type="datetimeFigureOut">
              <a:rPr lang="tr-TR" smtClean="0"/>
              <a:t>28.05.2022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276931-A32F-4E25-9CE9-F4B4BC05F2F3}"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23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0FCAB9F-1EF2-1139-98C5-EBFDB9AB49F0}"/>
              </a:ext>
            </a:extLst>
          </p:cNvPr>
          <p:cNvSpPr>
            <a:spLocks noGrp="1"/>
          </p:cNvSpPr>
          <p:nvPr>
            <p:ph type="ctrTitle"/>
          </p:nvPr>
        </p:nvSpPr>
        <p:spPr>
          <a:xfrm>
            <a:off x="965201" y="643467"/>
            <a:ext cx="6255026" cy="5054008"/>
          </a:xfrm>
        </p:spPr>
        <p:txBody>
          <a:bodyPr anchor="ctr">
            <a:normAutofit/>
          </a:bodyPr>
          <a:lstStyle/>
          <a:p>
            <a:pPr algn="r"/>
            <a:r>
              <a:rPr lang="tr-TR" dirty="0"/>
              <a:t>Uğur Mert </a:t>
            </a:r>
            <a:r>
              <a:rPr lang="tr-TR" dirty="0" err="1"/>
              <a:t>Özder</a:t>
            </a:r>
            <a:endParaRPr lang="tr-TR" dirty="0"/>
          </a:p>
        </p:txBody>
      </p:sp>
      <p:sp>
        <p:nvSpPr>
          <p:cNvPr id="3" name="Alt Başlık 2">
            <a:extLst>
              <a:ext uri="{FF2B5EF4-FFF2-40B4-BE49-F238E27FC236}">
                <a16:creationId xmlns:a16="http://schemas.microsoft.com/office/drawing/2014/main" id="{D7F7EBD0-F8FF-1E7E-7418-FFD4DB27A8FE}"/>
              </a:ext>
            </a:extLst>
          </p:cNvPr>
          <p:cNvSpPr>
            <a:spLocks noGrp="1"/>
          </p:cNvSpPr>
          <p:nvPr>
            <p:ph type="subTitle" idx="1"/>
          </p:nvPr>
        </p:nvSpPr>
        <p:spPr>
          <a:xfrm>
            <a:off x="7870995" y="643467"/>
            <a:ext cx="3341488" cy="5054008"/>
          </a:xfrm>
        </p:spPr>
        <p:txBody>
          <a:bodyPr anchor="ctr">
            <a:normAutofit/>
          </a:bodyPr>
          <a:lstStyle/>
          <a:p>
            <a:r>
              <a:rPr lang="tr-TR" b="0" i="0" dirty="0" err="1">
                <a:effectLst/>
                <a:latin typeface="Google Sans"/>
              </a:rPr>
              <a:t>Tübisad</a:t>
            </a:r>
            <a:r>
              <a:rPr lang="tr-TR" b="0" i="0" dirty="0">
                <a:effectLst/>
                <a:latin typeface="Google Sans"/>
              </a:rPr>
              <a:t> Front-</a:t>
            </a:r>
            <a:r>
              <a:rPr lang="tr-TR" b="0" i="0" dirty="0" err="1">
                <a:effectLst/>
                <a:latin typeface="Google Sans"/>
              </a:rPr>
              <a:t>End</a:t>
            </a:r>
            <a:r>
              <a:rPr lang="tr-TR" b="0" i="0" dirty="0">
                <a:effectLst/>
                <a:latin typeface="Google Sans"/>
              </a:rPr>
              <a:t> </a:t>
            </a:r>
            <a:r>
              <a:rPr lang="tr-TR" b="0" i="0" dirty="0" err="1">
                <a:effectLst/>
                <a:latin typeface="Google Sans"/>
              </a:rPr>
              <a:t>Bootcamp</a:t>
            </a:r>
            <a:r>
              <a:rPr lang="tr-TR" b="0" i="0" dirty="0">
                <a:effectLst/>
                <a:latin typeface="Google Sans"/>
              </a:rPr>
              <a:t> </a:t>
            </a:r>
            <a:r>
              <a:rPr lang="tr-TR" dirty="0">
                <a:latin typeface="Google Sans"/>
              </a:rPr>
              <a:t>Araştırma Ödevleri</a:t>
            </a:r>
            <a:endParaRPr lang="tr-TR" dirty="0"/>
          </a:p>
        </p:txBody>
      </p:sp>
      <p:cxnSp>
        <p:nvCxnSpPr>
          <p:cNvPr id="16"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862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a:solidFill>
                  <a:srgbClr val="FFFFFF"/>
                </a:solidFill>
              </a:rPr>
              <a:t>2.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0ED0EC1B-BF7D-5EC4-FFDF-7041A5CF6FE5}"/>
              </a:ext>
            </a:extLst>
          </p:cNvPr>
          <p:cNvSpPr>
            <a:spLocks noGrp="1"/>
          </p:cNvSpPr>
          <p:nvPr>
            <p:ph idx="1"/>
          </p:nvPr>
        </p:nvSpPr>
        <p:spPr>
          <a:xfrm>
            <a:off x="4742016" y="605896"/>
            <a:ext cx="6413663" cy="5646208"/>
          </a:xfrm>
        </p:spPr>
        <p:txBody>
          <a:bodyPr anchor="ctr">
            <a:normAutofit/>
          </a:bodyPr>
          <a:lstStyle/>
          <a:p>
            <a:pPr marL="0" indent="0">
              <a:buNone/>
            </a:pPr>
            <a:r>
              <a:rPr lang="tr-TR" u="sng" dirty="0"/>
              <a:t>‘ </a:t>
            </a:r>
            <a:r>
              <a:rPr lang="tr-TR" u="sng" dirty="0" err="1"/>
              <a:t>visibility:hidden</a:t>
            </a:r>
            <a:r>
              <a:rPr lang="tr-TR" u="sng" dirty="0"/>
              <a:t>; ’ ve ‘ </a:t>
            </a:r>
            <a:r>
              <a:rPr lang="tr-TR" u="sng" dirty="0" err="1"/>
              <a:t>display:none</a:t>
            </a:r>
            <a:r>
              <a:rPr lang="tr-TR" u="sng" dirty="0"/>
              <a:t>; ’ arasındaki fark nedir ?</a:t>
            </a:r>
          </a:p>
          <a:p>
            <a:pPr marL="0" indent="0">
              <a:buNone/>
            </a:pPr>
            <a:endParaRPr lang="tr-TR" u="sng" dirty="0"/>
          </a:p>
          <a:p>
            <a:pPr marL="0" indent="0">
              <a:buNone/>
            </a:pPr>
            <a:r>
              <a:rPr lang="tr-TR" dirty="0" err="1"/>
              <a:t>Visibility:hidden</a:t>
            </a:r>
            <a:r>
              <a:rPr lang="tr-TR" dirty="0"/>
              <a:t>; kullandığımız zaman, üzerinde kullanılan element sayfa üzerinde gizlenir.</a:t>
            </a:r>
          </a:p>
          <a:p>
            <a:pPr marL="0" indent="0">
              <a:buNone/>
            </a:pPr>
            <a:r>
              <a:rPr lang="tr-TR" dirty="0" err="1"/>
              <a:t>Display:none</a:t>
            </a:r>
            <a:r>
              <a:rPr lang="tr-TR" dirty="0"/>
              <a:t>; kullandığımız zaman ise element hiç gösterilmez. </a:t>
            </a:r>
          </a:p>
          <a:p>
            <a:pPr marL="0" indent="0">
              <a:buNone/>
            </a:pPr>
            <a:r>
              <a:rPr lang="tr-TR" u="sng" dirty="0"/>
              <a:t>Arasındaki farka gelecek olursak, </a:t>
            </a:r>
            <a:r>
              <a:rPr lang="tr-TR" u="sng" dirty="0" err="1"/>
              <a:t>visibility</a:t>
            </a:r>
            <a:r>
              <a:rPr lang="tr-TR" u="sng" dirty="0"/>
              <a:t> ile gizlenen eleman sayfa üzerinde yer kaplar, sadece gizlenir. </a:t>
            </a:r>
            <a:r>
              <a:rPr lang="tr-TR" u="sng" dirty="0" err="1"/>
              <a:t>Display</a:t>
            </a:r>
            <a:r>
              <a:rPr lang="tr-TR" u="sng" dirty="0"/>
              <a:t> ile aynı işlemi yaparsak sayfa üzerinde hiç </a:t>
            </a:r>
            <a:r>
              <a:rPr lang="tr-TR" u="sng" dirty="0" err="1"/>
              <a:t>render</a:t>
            </a:r>
            <a:r>
              <a:rPr lang="tr-TR" u="sng" dirty="0"/>
              <a:t> edilmez.</a:t>
            </a:r>
          </a:p>
          <a:p>
            <a:pPr marL="0" indent="0">
              <a:buNone/>
            </a:pPr>
            <a:r>
              <a:rPr lang="tr-TR" dirty="0"/>
              <a:t>İlerleyen aşamalarda yazdığımız kodlara bir işlevsellik kazandıracağımız zaman </a:t>
            </a:r>
            <a:r>
              <a:rPr lang="tr-TR" dirty="0" err="1"/>
              <a:t>ternary</a:t>
            </a:r>
            <a:r>
              <a:rPr lang="tr-TR" dirty="0"/>
              <a:t> operatör veya bir </a:t>
            </a:r>
            <a:r>
              <a:rPr lang="tr-TR" dirty="0" err="1"/>
              <a:t>if</a:t>
            </a:r>
            <a:r>
              <a:rPr lang="tr-TR" dirty="0"/>
              <a:t> else döngüsü ile bazı elemanları gizleyip gösterebiliriz. </a:t>
            </a:r>
          </a:p>
        </p:txBody>
      </p:sp>
    </p:spTree>
    <p:extLst>
      <p:ext uri="{BB962C8B-B14F-4D97-AF65-F5344CB8AC3E}">
        <p14:creationId xmlns:p14="http://schemas.microsoft.com/office/powerpoint/2010/main" val="317774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İçerik Yer Tutucusu 2">
            <a:extLst>
              <a:ext uri="{FF2B5EF4-FFF2-40B4-BE49-F238E27FC236}">
                <a16:creationId xmlns:a16="http://schemas.microsoft.com/office/drawing/2014/main" id="{FA3B43B2-CD29-65CC-F425-663622A0594F}"/>
              </a:ext>
            </a:extLst>
          </p:cNvPr>
          <p:cNvSpPr>
            <a:spLocks noGrp="1"/>
          </p:cNvSpPr>
          <p:nvPr>
            <p:ph idx="1"/>
          </p:nvPr>
        </p:nvSpPr>
        <p:spPr>
          <a:xfrm>
            <a:off x="1097279" y="1845734"/>
            <a:ext cx="6454987" cy="4023360"/>
          </a:xfrm>
        </p:spPr>
        <p:txBody>
          <a:bodyPr>
            <a:normAutofit/>
          </a:bodyPr>
          <a:lstStyle/>
          <a:p>
            <a:pPr marL="0" indent="0">
              <a:buNone/>
            </a:pPr>
            <a:r>
              <a:rPr lang="tr-TR" dirty="0"/>
              <a:t>Box-</a:t>
            </a:r>
            <a:r>
              <a:rPr lang="tr-TR" dirty="0" err="1"/>
              <a:t>sizing</a:t>
            </a:r>
            <a:r>
              <a:rPr lang="tr-TR" dirty="0"/>
              <a:t> projemizde oluşabilecek olan elementler arasındaki boyut farkını engellemek için kullanabileceğimiz bir </a:t>
            </a:r>
            <a:r>
              <a:rPr lang="tr-TR" dirty="0" err="1"/>
              <a:t>metod</a:t>
            </a:r>
            <a:r>
              <a:rPr lang="tr-TR" dirty="0"/>
              <a:t> olarak karşımıza çıkar. </a:t>
            </a:r>
          </a:p>
          <a:p>
            <a:pPr marL="0" indent="0">
              <a:buNone/>
            </a:pPr>
            <a:r>
              <a:rPr lang="tr-TR" dirty="0"/>
              <a:t>Örneğin sayfa üzerinde alışveriş sitesi için kartlar </a:t>
            </a:r>
            <a:r>
              <a:rPr lang="tr-TR" dirty="0" err="1"/>
              <a:t>render</a:t>
            </a:r>
            <a:r>
              <a:rPr lang="tr-TR" dirty="0"/>
              <a:t> ediyoruz. Ancak bu kartların çoğunun boyutu farklı ve eşit değil. Burada </a:t>
            </a:r>
            <a:r>
              <a:rPr lang="tr-TR" dirty="0" err="1"/>
              <a:t>box-sizing</a:t>
            </a:r>
            <a:r>
              <a:rPr lang="tr-TR" dirty="0"/>
              <a:t> kullanarak kartların her birini aynı boyuta getirebiliriz. </a:t>
            </a:r>
          </a:p>
          <a:p>
            <a:pPr marL="0" indent="0">
              <a:buNone/>
            </a:pPr>
            <a:r>
              <a:rPr lang="tr-TR" dirty="0"/>
              <a:t>Özet olarak anlatılmak istenirse bir </a:t>
            </a:r>
            <a:r>
              <a:rPr lang="tr-TR" dirty="0" err="1"/>
              <a:t>div’in</a:t>
            </a:r>
            <a:r>
              <a:rPr lang="tr-TR" dirty="0"/>
              <a:t> veya elemanın boyutunu </a:t>
            </a:r>
            <a:r>
              <a:rPr lang="tr-TR" dirty="0" err="1"/>
              <a:t>border’ına</a:t>
            </a:r>
            <a:r>
              <a:rPr lang="tr-TR" dirty="0"/>
              <a:t> göre ayarlamaktır.</a:t>
            </a:r>
          </a:p>
          <a:p>
            <a:pPr marL="0" indent="0">
              <a:buNone/>
            </a:pPr>
            <a:endParaRPr lang="tr-TR" u="sng" dirty="0"/>
          </a:p>
        </p:txBody>
      </p:sp>
      <p:pic>
        <p:nvPicPr>
          <p:cNvPr id="7" name="Graphic 6" descr="Kutu">
            <a:extLst>
              <a:ext uri="{FF2B5EF4-FFF2-40B4-BE49-F238E27FC236}">
                <a16:creationId xmlns:a16="http://schemas.microsoft.com/office/drawing/2014/main" id="{14833C92-BC52-1AB2-3D8F-6346F386F8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4" name="Metin kutusu 3">
            <a:extLst>
              <a:ext uri="{FF2B5EF4-FFF2-40B4-BE49-F238E27FC236}">
                <a16:creationId xmlns:a16="http://schemas.microsoft.com/office/drawing/2014/main" id="{8C695C26-33EE-1A6C-09C6-FF6A1EA1573B}"/>
              </a:ext>
            </a:extLst>
          </p:cNvPr>
          <p:cNvSpPr txBox="1"/>
          <p:nvPr/>
        </p:nvSpPr>
        <p:spPr>
          <a:xfrm>
            <a:off x="1180730" y="497150"/>
            <a:ext cx="9552373" cy="1077218"/>
          </a:xfrm>
          <a:prstGeom prst="rect">
            <a:avLst/>
          </a:prstGeom>
          <a:noFill/>
        </p:spPr>
        <p:txBody>
          <a:bodyPr wrap="square" rtlCol="0" anchor="ctr">
            <a:spAutoFit/>
          </a:bodyPr>
          <a:lstStyle/>
          <a:p>
            <a:pPr algn="ctr"/>
            <a:r>
              <a:rPr lang="tr-TR" sz="3200" dirty="0"/>
              <a:t>‘</a:t>
            </a:r>
            <a:r>
              <a:rPr lang="tr-TR" sz="3200" dirty="0" err="1"/>
              <a:t>box-sizing</a:t>
            </a:r>
            <a:r>
              <a:rPr lang="tr-TR" sz="3200" dirty="0"/>
              <a:t>: ’ nedir ? Kullanım yerini gösterelim.</a:t>
            </a:r>
          </a:p>
          <a:p>
            <a:pPr algn="ctr"/>
            <a:endParaRPr lang="tr-TR" sz="3200" dirty="0"/>
          </a:p>
        </p:txBody>
      </p:sp>
    </p:spTree>
    <p:extLst>
      <p:ext uri="{BB962C8B-B14F-4D97-AF65-F5344CB8AC3E}">
        <p14:creationId xmlns:p14="http://schemas.microsoft.com/office/powerpoint/2010/main" val="377447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9D864B5-C0EF-391B-C128-0AE0B3A633DD}"/>
              </a:ext>
            </a:extLst>
          </p:cNvPr>
          <p:cNvSpPr>
            <a:spLocks noGrp="1"/>
          </p:cNvSpPr>
          <p:nvPr>
            <p:ph idx="1"/>
          </p:nvPr>
        </p:nvSpPr>
        <p:spPr>
          <a:xfrm>
            <a:off x="221942" y="150920"/>
            <a:ext cx="11780668" cy="6480699"/>
          </a:xfrm>
        </p:spPr>
        <p:txBody>
          <a:bodyPr/>
          <a:lstStyle/>
          <a:p>
            <a:pPr marL="0" indent="0">
              <a:buNone/>
            </a:pPr>
            <a:r>
              <a:rPr lang="tr-TR" dirty="0"/>
              <a:t>W3 </a:t>
            </a:r>
            <a:r>
              <a:rPr lang="tr-TR" dirty="0" err="1"/>
              <a:t>school</a:t>
            </a:r>
            <a:r>
              <a:rPr lang="tr-TR" dirty="0"/>
              <a:t> örneğini incelediğimiz de ise açık bir şekilde aradaki farkı görebiliriz.</a:t>
            </a:r>
          </a:p>
          <a:p>
            <a:pPr marL="0" indent="0">
              <a:buNone/>
            </a:pPr>
            <a:endParaRPr lang="tr-TR" dirty="0"/>
          </a:p>
        </p:txBody>
      </p:sp>
      <p:pic>
        <p:nvPicPr>
          <p:cNvPr id="5" name="Resim 4" descr="metin içeren bir resim&#10;&#10;Açıklama otomatik olarak oluşturuldu">
            <a:extLst>
              <a:ext uri="{FF2B5EF4-FFF2-40B4-BE49-F238E27FC236}">
                <a16:creationId xmlns:a16="http://schemas.microsoft.com/office/drawing/2014/main" id="{2CF725F1-3C7F-3FF1-2B1B-6D6375D72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59" y="1013250"/>
            <a:ext cx="11095682" cy="4831499"/>
          </a:xfrm>
          <a:prstGeom prst="rect">
            <a:avLst/>
          </a:prstGeom>
        </p:spPr>
      </p:pic>
    </p:spTree>
    <p:extLst>
      <p:ext uri="{BB962C8B-B14F-4D97-AF65-F5344CB8AC3E}">
        <p14:creationId xmlns:p14="http://schemas.microsoft.com/office/powerpoint/2010/main" val="131144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DDB02BF-B4B2-585C-7AE9-B1AAC8317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8585"/>
            <a:ext cx="10905066" cy="5479796"/>
          </a:xfrm>
          <a:prstGeom prst="rect">
            <a:avLst/>
          </a:prstGeom>
          <a:ln>
            <a:noFill/>
          </a:ln>
        </p:spPr>
      </p:pic>
    </p:spTree>
    <p:extLst>
      <p:ext uri="{BB962C8B-B14F-4D97-AF65-F5344CB8AC3E}">
        <p14:creationId xmlns:p14="http://schemas.microsoft.com/office/powerpoint/2010/main" val="193055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AC63C2-6EEF-8CB3-4791-FA515B3D64D0}"/>
              </a:ext>
            </a:extLst>
          </p:cNvPr>
          <p:cNvSpPr>
            <a:spLocks noGrp="1"/>
          </p:cNvSpPr>
          <p:nvPr>
            <p:ph type="title"/>
          </p:nvPr>
        </p:nvSpPr>
        <p:spPr/>
        <p:txBody>
          <a:bodyPr anchor="ctr">
            <a:normAutofit/>
          </a:bodyPr>
          <a:lstStyle/>
          <a:p>
            <a:pPr algn="ctr"/>
            <a:r>
              <a:rPr lang="fr-FR" sz="3200" u="sng" dirty="0"/>
              <a:t>position: relative ile </a:t>
            </a:r>
            <a:r>
              <a:rPr lang="fr-FR" sz="3200" u="sng" dirty="0" err="1"/>
              <a:t>absolute</a:t>
            </a:r>
            <a:r>
              <a:rPr lang="fr-FR" sz="3200" u="sng" dirty="0"/>
              <a:t> </a:t>
            </a:r>
            <a:r>
              <a:rPr lang="fr-FR" sz="3200" u="sng" dirty="0" err="1"/>
              <a:t>arasındaki</a:t>
            </a:r>
            <a:r>
              <a:rPr lang="fr-FR" sz="3200" u="sng" dirty="0"/>
              <a:t> </a:t>
            </a:r>
            <a:r>
              <a:rPr lang="fr-FR" sz="3200" u="sng" dirty="0" err="1"/>
              <a:t>fark</a:t>
            </a:r>
            <a:r>
              <a:rPr lang="tr-TR" sz="3200" u="sng" dirty="0"/>
              <a:t> nedir ?</a:t>
            </a:r>
          </a:p>
        </p:txBody>
      </p:sp>
      <p:sp>
        <p:nvSpPr>
          <p:cNvPr id="3" name="İçerik Yer Tutucusu 2">
            <a:extLst>
              <a:ext uri="{FF2B5EF4-FFF2-40B4-BE49-F238E27FC236}">
                <a16:creationId xmlns:a16="http://schemas.microsoft.com/office/drawing/2014/main" id="{41C94E64-C23D-DBAB-066E-0B673E9AB65A}"/>
              </a:ext>
            </a:extLst>
          </p:cNvPr>
          <p:cNvSpPr>
            <a:spLocks noGrp="1"/>
          </p:cNvSpPr>
          <p:nvPr>
            <p:ph idx="1"/>
          </p:nvPr>
        </p:nvSpPr>
        <p:spPr/>
        <p:txBody>
          <a:bodyPr/>
          <a:lstStyle/>
          <a:p>
            <a:r>
              <a:rPr lang="tr-TR" dirty="0" err="1"/>
              <a:t>position</a:t>
            </a:r>
            <a:r>
              <a:rPr lang="tr-TR" dirty="0"/>
              <a:t>: </a:t>
            </a:r>
            <a:r>
              <a:rPr lang="tr-TR" dirty="0" err="1"/>
              <a:t>relative</a:t>
            </a:r>
            <a:r>
              <a:rPr lang="tr-TR" dirty="0"/>
              <a:t> mevcut konumuna bağlı olarak kaydırma işlemi yapabiliriz. Yani ilk bulunduğu konumu baz alarak en son konumuna getirebiliriz.</a:t>
            </a:r>
          </a:p>
          <a:p>
            <a:r>
              <a:rPr lang="tr-TR" dirty="0" err="1"/>
              <a:t>position</a:t>
            </a:r>
            <a:r>
              <a:rPr lang="tr-TR" dirty="0"/>
              <a:t>: </a:t>
            </a:r>
            <a:r>
              <a:rPr lang="tr-TR" dirty="0" err="1"/>
              <a:t>absolute</a:t>
            </a:r>
            <a:r>
              <a:rPr lang="tr-TR" dirty="0"/>
              <a:t> da ise bağımsız şekilde bir elamanı konumlandırmak istediğimiz zaman kullanırız.</a:t>
            </a:r>
          </a:p>
          <a:p>
            <a:endParaRPr lang="tr-TR" dirty="0"/>
          </a:p>
          <a:p>
            <a:r>
              <a:rPr lang="tr-TR" dirty="0" err="1"/>
              <a:t>relative</a:t>
            </a:r>
            <a:r>
              <a:rPr lang="tr-TR" dirty="0"/>
              <a:t> kullandığımız zaman z-</a:t>
            </a:r>
            <a:r>
              <a:rPr lang="tr-TR" dirty="0" err="1"/>
              <a:t>index</a:t>
            </a:r>
            <a:r>
              <a:rPr lang="tr-TR" dirty="0"/>
              <a:t> konusunda sıkıntı çekebiliriz. Bu sıkıntı ile karşılaşmamak için </a:t>
            </a:r>
            <a:r>
              <a:rPr lang="tr-TR" dirty="0" err="1"/>
              <a:t>absolute’u</a:t>
            </a:r>
            <a:r>
              <a:rPr lang="tr-TR" dirty="0"/>
              <a:t> kullanırız. </a:t>
            </a:r>
          </a:p>
        </p:txBody>
      </p:sp>
    </p:spTree>
    <p:extLst>
      <p:ext uri="{BB962C8B-B14F-4D97-AF65-F5344CB8AC3E}">
        <p14:creationId xmlns:p14="http://schemas.microsoft.com/office/powerpoint/2010/main" val="311824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dirty="0">
                <a:solidFill>
                  <a:srgbClr val="FFFFFF"/>
                </a:solidFill>
              </a:rPr>
              <a:t>3.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etin kutusu 3">
            <a:extLst>
              <a:ext uri="{FF2B5EF4-FFF2-40B4-BE49-F238E27FC236}">
                <a16:creationId xmlns:a16="http://schemas.microsoft.com/office/drawing/2014/main" id="{546A8742-ED03-19F6-B5A8-A9478B93F691}"/>
              </a:ext>
            </a:extLst>
          </p:cNvPr>
          <p:cNvSpPr txBox="1"/>
          <p:nvPr/>
        </p:nvSpPr>
        <p:spPr>
          <a:xfrm>
            <a:off x="4341181" y="257452"/>
            <a:ext cx="7492753" cy="1200329"/>
          </a:xfrm>
          <a:prstGeom prst="rect">
            <a:avLst/>
          </a:prstGeom>
          <a:noFill/>
        </p:spPr>
        <p:txBody>
          <a:bodyPr wrap="square" rtlCol="0">
            <a:spAutoFit/>
          </a:bodyPr>
          <a:lstStyle/>
          <a:p>
            <a:r>
              <a:rPr lang="tr-TR" b="1" u="sng" dirty="0" err="1"/>
              <a:t>Integrity</a:t>
            </a:r>
            <a:r>
              <a:rPr lang="tr-TR" b="1" u="sng" dirty="0"/>
              <a:t>: </a:t>
            </a:r>
            <a:r>
              <a:rPr lang="tr-TR" dirty="0" err="1"/>
              <a:t>cdn</a:t>
            </a:r>
            <a:r>
              <a:rPr lang="tr-TR" dirty="0"/>
              <a:t> ile çektiğimiz verilerin güvenliğini sağlayan bir sistem diyebiliriz. Çekilen kaynak kodları manipüle edilmiş ve değiştirilmiş ise bu kodların çekilmediğinden emin olan yapıdır. Bu yapı kötü amaçlı </a:t>
            </a:r>
            <a:r>
              <a:rPr lang="tr-TR" dirty="0" err="1"/>
              <a:t>içeriklerdne</a:t>
            </a:r>
            <a:r>
              <a:rPr lang="tr-TR" dirty="0"/>
              <a:t> kendimi korumamız için geliştirilmiş bir yapıdır.</a:t>
            </a:r>
          </a:p>
        </p:txBody>
      </p:sp>
      <p:sp>
        <p:nvSpPr>
          <p:cNvPr id="9" name="Metin kutusu 8">
            <a:extLst>
              <a:ext uri="{FF2B5EF4-FFF2-40B4-BE49-F238E27FC236}">
                <a16:creationId xmlns:a16="http://schemas.microsoft.com/office/drawing/2014/main" id="{70BBB15C-592E-C171-4251-0F599C54C82C}"/>
              </a:ext>
            </a:extLst>
          </p:cNvPr>
          <p:cNvSpPr txBox="1"/>
          <p:nvPr/>
        </p:nvSpPr>
        <p:spPr>
          <a:xfrm>
            <a:off x="4341180" y="1715233"/>
            <a:ext cx="7492753" cy="1200329"/>
          </a:xfrm>
          <a:prstGeom prst="rect">
            <a:avLst/>
          </a:prstGeom>
          <a:noFill/>
        </p:spPr>
        <p:txBody>
          <a:bodyPr wrap="square" rtlCol="0">
            <a:spAutoFit/>
          </a:bodyPr>
          <a:lstStyle/>
          <a:p>
            <a:r>
              <a:rPr lang="tr-TR" b="1" u="sng" dirty="0" err="1"/>
              <a:t>Croosorigin</a:t>
            </a:r>
            <a:r>
              <a:rPr lang="tr-TR" b="1" u="sng" dirty="0"/>
              <a:t>(CORS):</a:t>
            </a:r>
            <a:r>
              <a:rPr lang="tr-TR" dirty="0"/>
              <a:t> Bağlantılar (kökler) arası isteklerin yönlendirmesini yapan sistemdir. Aynı zamanda bağlantının güvenli olup olmadığına karar vermek için kullanılır. Ancak genel olarak kullanım amacı içeriğin korumak ve sunucu kaynaklarını daha efektif uygulanmasıdır. </a:t>
            </a:r>
          </a:p>
        </p:txBody>
      </p:sp>
      <p:sp>
        <p:nvSpPr>
          <p:cNvPr id="11" name="Metin kutusu 10">
            <a:extLst>
              <a:ext uri="{FF2B5EF4-FFF2-40B4-BE49-F238E27FC236}">
                <a16:creationId xmlns:a16="http://schemas.microsoft.com/office/drawing/2014/main" id="{49C9A613-7679-496E-3FB8-BC015A4CFFCD}"/>
              </a:ext>
            </a:extLst>
          </p:cNvPr>
          <p:cNvSpPr txBox="1"/>
          <p:nvPr/>
        </p:nvSpPr>
        <p:spPr>
          <a:xfrm>
            <a:off x="4341179" y="3173014"/>
            <a:ext cx="7492753" cy="1200329"/>
          </a:xfrm>
          <a:prstGeom prst="rect">
            <a:avLst/>
          </a:prstGeom>
          <a:noFill/>
        </p:spPr>
        <p:txBody>
          <a:bodyPr wrap="square" rtlCol="0">
            <a:spAutoFit/>
          </a:bodyPr>
          <a:lstStyle/>
          <a:p>
            <a:r>
              <a:rPr lang="tr-TR" b="1" u="sng" dirty="0" err="1"/>
              <a:t>Same</a:t>
            </a:r>
            <a:r>
              <a:rPr lang="tr-TR" b="1" u="sng" dirty="0"/>
              <a:t> </a:t>
            </a:r>
            <a:r>
              <a:rPr lang="tr-TR" b="1" u="sng" dirty="0" err="1"/>
              <a:t>Origin</a:t>
            </a:r>
            <a:r>
              <a:rPr lang="tr-TR" b="1" u="sng" dirty="0"/>
              <a:t> </a:t>
            </a:r>
            <a:r>
              <a:rPr lang="tr-TR" b="1" u="sng" dirty="0" err="1"/>
              <a:t>Policy</a:t>
            </a:r>
            <a:r>
              <a:rPr lang="tr-TR" b="1" u="sng" dirty="0"/>
              <a:t>(SOP): </a:t>
            </a:r>
            <a:r>
              <a:rPr lang="tr-TR" dirty="0"/>
              <a:t>CORS ile beraber kullanılan bu yapı, DOM nesnelerini orijinal sayfa içerisinde sınırlama, hangi kaynaklarda çalışacağını izin verme gibi konularda önemli bir yer almaktadır. Sınırlarken kullanılanlar ise protokol, URL ve port bileşimidir. </a:t>
            </a:r>
          </a:p>
        </p:txBody>
      </p:sp>
      <p:sp>
        <p:nvSpPr>
          <p:cNvPr id="13" name="Metin kutusu 12">
            <a:extLst>
              <a:ext uri="{FF2B5EF4-FFF2-40B4-BE49-F238E27FC236}">
                <a16:creationId xmlns:a16="http://schemas.microsoft.com/office/drawing/2014/main" id="{15C19CF7-C238-EF7E-8B62-B6E8A712AC04}"/>
              </a:ext>
            </a:extLst>
          </p:cNvPr>
          <p:cNvSpPr txBox="1"/>
          <p:nvPr/>
        </p:nvSpPr>
        <p:spPr>
          <a:xfrm>
            <a:off x="4341178" y="4630795"/>
            <a:ext cx="7492753" cy="1754326"/>
          </a:xfrm>
          <a:prstGeom prst="rect">
            <a:avLst/>
          </a:prstGeom>
          <a:noFill/>
        </p:spPr>
        <p:txBody>
          <a:bodyPr wrap="square" rtlCol="0">
            <a:spAutoFit/>
          </a:bodyPr>
          <a:lstStyle/>
          <a:p>
            <a:r>
              <a:rPr lang="tr-TR" b="1" u="sng" dirty="0" err="1"/>
              <a:t>Scrollspy</a:t>
            </a:r>
            <a:r>
              <a:rPr lang="tr-TR" b="1" u="sng" dirty="0"/>
              <a:t>: </a:t>
            </a:r>
            <a:r>
              <a:rPr lang="tr-TR" dirty="0"/>
              <a:t> </a:t>
            </a:r>
            <a:r>
              <a:rPr lang="tr-TR" dirty="0" err="1"/>
              <a:t>Bootstrap</a:t>
            </a:r>
            <a:r>
              <a:rPr lang="tr-TR" dirty="0"/>
              <a:t> </a:t>
            </a:r>
            <a:r>
              <a:rPr lang="tr-TR" dirty="0" err="1"/>
              <a:t>componenti</a:t>
            </a:r>
            <a:r>
              <a:rPr lang="tr-TR" dirty="0"/>
              <a:t> olan bu yapı sitemiz içerisinde olan bölümleri aslında izliyor. ‘</a:t>
            </a:r>
            <a:r>
              <a:rPr lang="tr-TR" dirty="0" err="1"/>
              <a:t>Scroll</a:t>
            </a:r>
            <a:r>
              <a:rPr lang="tr-TR" dirty="0"/>
              <a:t>’ kaydırma ‘</a:t>
            </a:r>
            <a:r>
              <a:rPr lang="tr-TR" dirty="0" err="1"/>
              <a:t>spy</a:t>
            </a:r>
            <a:r>
              <a:rPr lang="tr-TR" dirty="0"/>
              <a:t> ‘ ise casus anlamına gelmektedir. Kelime anlamından anlaşılacağı üzere, site üzerinde hangi bölümde olduğumuzu istediğimiz yapıya iletmektedir. Örneğin bir </a:t>
            </a:r>
            <a:r>
              <a:rPr lang="tr-TR" dirty="0" err="1"/>
              <a:t>navbarımız</a:t>
            </a:r>
            <a:r>
              <a:rPr lang="tr-TR" dirty="0"/>
              <a:t> olsun ve o </a:t>
            </a:r>
            <a:r>
              <a:rPr lang="tr-TR" dirty="0" err="1"/>
              <a:t>navbar</a:t>
            </a:r>
            <a:r>
              <a:rPr lang="tr-TR" dirty="0"/>
              <a:t> içerisinde bölümlerimiz olsun. Hangi bölümde olduğumuzu </a:t>
            </a:r>
            <a:r>
              <a:rPr lang="tr-TR" dirty="0" err="1"/>
              <a:t>scrollspy</a:t>
            </a:r>
            <a:r>
              <a:rPr lang="tr-TR" dirty="0"/>
              <a:t> sayesinde </a:t>
            </a:r>
            <a:r>
              <a:rPr lang="tr-TR" dirty="0" err="1"/>
              <a:t>navbara</a:t>
            </a:r>
            <a:r>
              <a:rPr lang="tr-TR"/>
              <a:t> iletebiliriz. </a:t>
            </a:r>
            <a:endParaRPr lang="tr-TR" dirty="0"/>
          </a:p>
        </p:txBody>
      </p:sp>
    </p:spTree>
    <p:extLst>
      <p:ext uri="{BB962C8B-B14F-4D97-AF65-F5344CB8AC3E}">
        <p14:creationId xmlns:p14="http://schemas.microsoft.com/office/powerpoint/2010/main" val="1175695392"/>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66</TotalTime>
  <Words>434</Words>
  <Application>Microsoft Office PowerPoint</Application>
  <PresentationFormat>Geniş ekran</PresentationFormat>
  <Paragraphs>24</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Calibri</vt:lpstr>
      <vt:lpstr>Calibri Light</vt:lpstr>
      <vt:lpstr>Google Sans</vt:lpstr>
      <vt:lpstr>Geçmişe bakış</vt:lpstr>
      <vt:lpstr>Uğur Mert Özder</vt:lpstr>
      <vt:lpstr>2. Eğitim Günü Araştırma Ödevi</vt:lpstr>
      <vt:lpstr>PowerPoint Sunusu</vt:lpstr>
      <vt:lpstr>PowerPoint Sunusu</vt:lpstr>
      <vt:lpstr>PowerPoint Sunusu</vt:lpstr>
      <vt:lpstr>position: relative ile absolute arasındaki fark nedir ?</vt:lpstr>
      <vt:lpstr>3. Eğitim Günü Araştırma Ödevi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Uğur Mert Özder</dc:title>
  <dc:creator>UĞUR MERT ÖZDER</dc:creator>
  <cp:lastModifiedBy>UĞUR MERT ÖZDER</cp:lastModifiedBy>
  <cp:revision>4</cp:revision>
  <dcterms:created xsi:type="dcterms:W3CDTF">2022-05-23T19:59:27Z</dcterms:created>
  <dcterms:modified xsi:type="dcterms:W3CDTF">2022-05-28T16:24:20Z</dcterms:modified>
</cp:coreProperties>
</file>